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21"/>
  </p:normalViewPr>
  <p:slideViewPr>
    <p:cSldViewPr snapToGrid="0">
      <p:cViewPr varScale="1">
        <p:scale>
          <a:sx n="101" d="100"/>
          <a:sy n="101" d="100"/>
        </p:scale>
        <p:origin x="1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9C876-63AE-494B-9018-386D27EDF61A}" type="datetimeFigureOut">
              <a:rPr lang="fr-FR" smtClean="0"/>
              <a:t>05/09/2024</a:t>
            </a:fld>
            <a:endParaRPr lang="fr-FR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8984C-07CB-A74D-A343-7724A28E08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546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7AA1D59-7C6A-9598-9566-A38763782C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43A6FE9-7728-CD05-2CD5-5B74F0D0A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1" y="2657474"/>
            <a:ext cx="6172200" cy="2206625"/>
          </a:xfrm>
          <a:prstGeom prst="rect">
            <a:avLst/>
          </a:prstGeom>
        </p:spPr>
        <p:txBody>
          <a:bodyPr anchor="t"/>
          <a:lstStyle>
            <a:lvl1pPr algn="l">
              <a:defRPr sz="6000"/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CCFE564-0080-D99C-7418-D7B4272C9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5103019"/>
            <a:ext cx="6172199" cy="854869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Overpas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955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881F296-FA14-38DE-2AEE-8CB3365F27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9D66DA9-A968-D1B5-F80C-EDF9DC9CE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65125"/>
            <a:ext cx="102108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0CCF5E-62D4-5786-B347-CE28DE123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8" y="1825625"/>
            <a:ext cx="10210801" cy="4351338"/>
          </a:xfrm>
        </p:spPr>
        <p:txBody>
          <a:bodyPr/>
          <a:lstStyle>
            <a:lvl1pPr>
              <a:defRPr b="0" i="0">
                <a:latin typeface="Overpass" pitchFamily="2" charset="77"/>
              </a:defRPr>
            </a:lvl1pPr>
            <a:lvl2pPr>
              <a:defRPr b="0" i="0">
                <a:latin typeface="Overpass" pitchFamily="2" charset="77"/>
              </a:defRPr>
            </a:lvl2pPr>
            <a:lvl3pPr>
              <a:defRPr b="0" i="0">
                <a:latin typeface="Overpass" pitchFamily="2" charset="77"/>
              </a:defRPr>
            </a:lvl3pPr>
            <a:lvl4pPr>
              <a:defRPr b="0" i="0">
                <a:latin typeface="Overpass" pitchFamily="2" charset="77"/>
              </a:defRPr>
            </a:lvl4pPr>
            <a:lvl5pPr>
              <a:defRPr b="0" i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08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A4947C8-E745-FDFF-0927-EC83AD5FEE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F48DED8-D22B-0EB4-B93C-D2A22B10F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213"/>
            <a:ext cx="10515600" cy="1889127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5F4CDA-77E4-17EC-D09C-FAC26FACF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86075"/>
            <a:ext cx="10515600" cy="2500313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Overpas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3195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9FA2722-069B-4260-31F4-7337C5F082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4D41CB1-8107-6E8B-8FD7-F955974D7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FAF984-5E69-C5BC-67FC-5685E6B10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Overpass" pitchFamily="2" charset="77"/>
              </a:defRPr>
            </a:lvl1pPr>
            <a:lvl2pPr>
              <a:defRPr sz="2800" b="0" i="0">
                <a:latin typeface="Overpass" pitchFamily="2" charset="77"/>
              </a:defRPr>
            </a:lvl2pPr>
            <a:lvl3pPr>
              <a:defRPr sz="2400" b="0" i="0">
                <a:latin typeface="Overpass" pitchFamily="2" charset="77"/>
              </a:defRPr>
            </a:lvl3pPr>
            <a:lvl4pPr>
              <a:defRPr sz="2000" b="0" i="0">
                <a:latin typeface="Overpass" pitchFamily="2" charset="77"/>
              </a:defRPr>
            </a:lvl4pPr>
            <a:lvl5pPr>
              <a:defRPr sz="2000" b="0" i="0">
                <a:latin typeface="Overpas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333A2CC-0F85-3B87-E1E8-70D7E79FF2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Overpas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8394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F7D7F037-81FF-F19E-F60E-9DB2525D0E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95C01D0-68AF-8336-4C64-7220C9670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665167"/>
            <a:ext cx="10587040" cy="9397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35E3C2-6A65-819A-BDA8-AAF475C5A4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0" y="1914526"/>
            <a:ext cx="5181600" cy="4262438"/>
          </a:xfrm>
        </p:spPr>
        <p:txBody>
          <a:bodyPr/>
          <a:lstStyle>
            <a:lvl1pPr>
              <a:defRPr b="0" i="0">
                <a:latin typeface="Overpass" pitchFamily="2" charset="77"/>
              </a:defRPr>
            </a:lvl1pPr>
            <a:lvl2pPr>
              <a:defRPr b="0" i="0">
                <a:latin typeface="Overpass" pitchFamily="2" charset="77"/>
              </a:defRPr>
            </a:lvl2pPr>
            <a:lvl3pPr>
              <a:defRPr b="0" i="0">
                <a:latin typeface="Overpass" pitchFamily="2" charset="77"/>
              </a:defRPr>
            </a:lvl3pPr>
            <a:lvl4pPr>
              <a:defRPr b="0" i="0">
                <a:latin typeface="Overpass" pitchFamily="2" charset="77"/>
              </a:defRPr>
            </a:lvl4pPr>
            <a:lvl5pPr>
              <a:defRPr b="0" i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34C69B1-2A8E-8F02-796C-DF943B45C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14525"/>
            <a:ext cx="5181600" cy="4262438"/>
          </a:xfrm>
        </p:spPr>
        <p:txBody>
          <a:bodyPr/>
          <a:lstStyle>
            <a:lvl1pPr>
              <a:defRPr b="0" i="0">
                <a:latin typeface="Overpass" pitchFamily="2" charset="77"/>
              </a:defRPr>
            </a:lvl1pPr>
            <a:lvl2pPr>
              <a:defRPr b="0" i="0">
                <a:latin typeface="Overpass" pitchFamily="2" charset="77"/>
              </a:defRPr>
            </a:lvl2pPr>
            <a:lvl3pPr>
              <a:defRPr b="0" i="0">
                <a:latin typeface="Overpass" pitchFamily="2" charset="77"/>
              </a:defRPr>
            </a:lvl3pPr>
            <a:lvl4pPr>
              <a:defRPr b="0" i="0">
                <a:latin typeface="Overpass" pitchFamily="2" charset="77"/>
              </a:defRPr>
            </a:lvl4pPr>
            <a:lvl5pPr>
              <a:defRPr b="0" i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470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88175C69-E077-8D78-0979-94E3563BC6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7296771-0A6A-C4BE-0E94-8027EED8C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350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24DB2B-F46C-A3E6-EE9B-EC58A4159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Overpas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6B03759-38BC-1E62-525E-3979454BC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Overpass" pitchFamily="2" charset="77"/>
              </a:defRPr>
            </a:lvl1pPr>
            <a:lvl2pPr>
              <a:defRPr b="0" i="0">
                <a:latin typeface="Overpass" pitchFamily="2" charset="77"/>
              </a:defRPr>
            </a:lvl2pPr>
            <a:lvl3pPr>
              <a:defRPr b="0" i="0">
                <a:latin typeface="Overpass" pitchFamily="2" charset="77"/>
              </a:defRPr>
            </a:lvl3pPr>
            <a:lvl4pPr>
              <a:defRPr b="0" i="0">
                <a:latin typeface="Overpass" pitchFamily="2" charset="77"/>
              </a:defRPr>
            </a:lvl4pPr>
            <a:lvl5pPr>
              <a:defRPr b="0" i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50E25ED-6651-47A7-56AD-1E0D4BE1D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Overpas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018E34B-611D-3F12-88AC-DD7F345ED6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Overpass" pitchFamily="2" charset="77"/>
              </a:defRPr>
            </a:lvl1pPr>
            <a:lvl2pPr>
              <a:defRPr b="0" i="0">
                <a:latin typeface="Overpass" pitchFamily="2" charset="77"/>
              </a:defRPr>
            </a:lvl2pPr>
            <a:lvl3pPr>
              <a:defRPr b="0" i="0">
                <a:latin typeface="Overpass" pitchFamily="2" charset="77"/>
              </a:defRPr>
            </a:lvl3pPr>
            <a:lvl4pPr>
              <a:defRPr b="0" i="0">
                <a:latin typeface="Overpass" pitchFamily="2" charset="77"/>
              </a:defRPr>
            </a:lvl4pPr>
            <a:lvl5pPr>
              <a:defRPr b="0" i="0"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6216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BC075F2-646C-C9A9-1EF5-40EEC568CF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C0C0E2B-5420-FE2C-C596-E3058E6D2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499" y="2628900"/>
            <a:ext cx="4260501" cy="16002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800" b="1" i="0">
                <a:solidFill>
                  <a:schemeClr val="bg1"/>
                </a:solidFill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3682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6DC3D22-378B-5F19-B6D1-1D2BC44815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77493" cy="69060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C0C0E2B-5420-FE2C-C596-E3058E6D2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499" y="2628900"/>
            <a:ext cx="4260501" cy="16002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800" b="1" i="0">
                <a:solidFill>
                  <a:schemeClr val="bg1"/>
                </a:solidFill>
                <a:latin typeface="Overpass Black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274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41">
            <a:extLst>
              <a:ext uri="{FF2B5EF4-FFF2-40B4-BE49-F238E27FC236}">
                <a16:creationId xmlns:a16="http://schemas.microsoft.com/office/drawing/2014/main" id="{5F010612-D44F-A5A7-DFA8-6843234902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692E78-0E58-31C4-F163-4D2A4731C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1574" y="1825625"/>
            <a:ext cx="1018222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  <p:sp>
        <p:nvSpPr>
          <p:cNvPr id="11" name="Espace réservé du titre 10">
            <a:extLst>
              <a:ext uri="{FF2B5EF4-FFF2-40B4-BE49-F238E27FC236}">
                <a16:creationId xmlns:a16="http://schemas.microsoft.com/office/drawing/2014/main" id="{80AE2F81-5B78-D93B-649B-83EBB89CF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574" y="365126"/>
            <a:ext cx="10182225" cy="1149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dirty="0"/>
              <a:t>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8822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2" r:id="rId5"/>
    <p:sldLayoutId id="2147483653" r:id="rId6"/>
    <p:sldLayoutId id="2147483657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verpas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verpas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verpas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verpas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verpas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A42A03-B650-4D8F-6DD2-6586E60E7A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b="1" dirty="0">
              <a:latin typeface="Overpass Black" pitchFamily="2" charset="77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B629651-18CB-9B52-AA4A-44C0DB81DA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3557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B15AD0-656E-2879-89A0-963460EBC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3F0A30-1C3A-7799-1144-2AE886EF8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18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A12C54-77C9-CEF5-F9D5-E183EA9A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77BD6C-56D0-4C4C-7201-714B36125F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700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FBA953-6C02-27CD-4477-5A598EF53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D80FAF-5CFF-33BB-C149-F58E1C245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8469E0B-D71D-47A9-4015-8F0E22DA2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4399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ADB369-068B-B06D-779B-106317B33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581FF2-DD75-2FB3-0213-67DA6B5F2D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2894C1B-4A7F-B967-4C71-5B826A6011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7019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B6A1BD-0BCB-4F4D-017D-88B91BCB0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9DFFB9-BB47-1BE2-A0E6-22ABF1A4C4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664208-963D-CEC3-01E3-6D42522BEB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DD0227A-C63B-6473-AEF8-021D7874D4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A0AB4B8-7F8A-B56C-D9ED-9C47A416F65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274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4A8121-91CD-9757-3331-30D7136D8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611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DBFF19-4E17-0A28-B51C-990346DBC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3423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ole">
      <a:dk1>
        <a:srgbClr val="000000"/>
      </a:dk1>
      <a:lt1>
        <a:srgbClr val="FFFFFF"/>
      </a:lt1>
      <a:dk2>
        <a:srgbClr val="535758"/>
      </a:dk2>
      <a:lt2>
        <a:srgbClr val="E8E8E8"/>
      </a:lt2>
      <a:accent1>
        <a:srgbClr val="95C14D"/>
      </a:accent1>
      <a:accent2>
        <a:srgbClr val="61B1E1"/>
      </a:accent2>
      <a:accent3>
        <a:srgbClr val="EDB133"/>
      </a:accent3>
      <a:accent4>
        <a:srgbClr val="61B1E1"/>
      </a:accent4>
      <a:accent5>
        <a:srgbClr val="95C14D"/>
      </a:accent5>
      <a:accent6>
        <a:srgbClr val="4EA72E"/>
      </a:accent6>
      <a:hlink>
        <a:srgbClr val="61B1E1"/>
      </a:hlink>
      <a:folHlink>
        <a:srgbClr val="95C14D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aebf917-ea58-445f-8765-7831361d9f79">
      <UserInfo>
        <DisplayName/>
        <AccountId xsi:nil="true"/>
        <AccountType/>
      </UserInfo>
    </SharedWithUsers>
    <lcf76f155ced4ddcb4097134ff3c332f xmlns="816868f8-413a-4f14-a03f-8a0f0d95c6ab">
      <Terms xmlns="http://schemas.microsoft.com/office/infopath/2007/PartnerControls"/>
    </lcf76f155ced4ddcb4097134ff3c332f>
    <TaxCatchAll xmlns="1aebf917-ea58-445f-8765-7831361d9f7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27BAF657BEC4C91610EDAFD752E1A" ma:contentTypeVersion="13" ma:contentTypeDescription="Create a new document." ma:contentTypeScope="" ma:versionID="ce9c139159917a591e61b21198ce7ef8">
  <xsd:schema xmlns:xsd="http://www.w3.org/2001/XMLSchema" xmlns:xs="http://www.w3.org/2001/XMLSchema" xmlns:p="http://schemas.microsoft.com/office/2006/metadata/properties" xmlns:ns2="816868f8-413a-4f14-a03f-8a0f0d95c6ab" xmlns:ns3="1aebf917-ea58-445f-8765-7831361d9f79" targetNamespace="http://schemas.microsoft.com/office/2006/metadata/properties" ma:root="true" ma:fieldsID="74a8609cdef6eaf72d754f4ada7ee230" ns2:_="" ns3:_="">
    <xsd:import namespace="816868f8-413a-4f14-a03f-8a0f0d95c6ab"/>
    <xsd:import namespace="1aebf917-ea58-445f-8765-7831361d9f79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6868f8-413a-4f14-a03f-8a0f0d95c6a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eaa8290-3616-4126-84aa-16f277ca9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ebf917-ea58-445f-8765-7831361d9f79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73ceb45-7629-42e6-a3f8-aac9d643578f}" ma:internalName="TaxCatchAll" ma:showField="CatchAllData" ma:web="1aebf917-ea58-445f-8765-7831361d9f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746B62-5495-40C7-9F6A-1B2C8A5F16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84EAE0-6453-4C70-A8BE-D26D88F08C5C}">
  <ds:schemaRefs>
    <ds:schemaRef ds:uri="http://schemas.microsoft.com/office/2006/metadata/properties"/>
    <ds:schemaRef ds:uri="http://schemas.microsoft.com/office/infopath/2007/PartnerControls"/>
    <ds:schemaRef ds:uri="1aebf917-ea58-445f-8765-7831361d9f79"/>
    <ds:schemaRef ds:uri="816868f8-413a-4f14-a03f-8a0f0d95c6ab"/>
  </ds:schemaRefs>
</ds:datastoreItem>
</file>

<file path=customXml/itemProps3.xml><?xml version="1.0" encoding="utf-8"?>
<ds:datastoreItem xmlns:ds="http://schemas.openxmlformats.org/officeDocument/2006/customXml" ds:itemID="{68F0E855-0883-4EDB-AA41-6F1D03D4EB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6868f8-413a-4f14-a03f-8a0f0d95c6ab"/>
    <ds:schemaRef ds:uri="1aebf917-ea58-445f-8765-7831361d9f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0</Words>
  <Application>Microsoft Office PowerPoint</Application>
  <PresentationFormat>Grand écran</PresentationFormat>
  <Paragraphs>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Aptos</vt:lpstr>
      <vt:lpstr>Arial</vt:lpstr>
      <vt:lpstr>Arial Black</vt:lpstr>
      <vt:lpstr>Overpass</vt:lpstr>
      <vt:lpstr>Overpass Black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Julia Gregoire</dc:creator>
  <cp:lastModifiedBy>Simon Tremblay</cp:lastModifiedBy>
  <cp:revision>9</cp:revision>
  <dcterms:created xsi:type="dcterms:W3CDTF">2024-07-22T16:00:05Z</dcterms:created>
  <dcterms:modified xsi:type="dcterms:W3CDTF">2024-09-05T15:23:53Z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93900</vt:r8>
  </property>
  <property fmtid="{D5CDD505-2E9C-101B-9397-08002B2CF9AE}" pid="3" name="ContentTypeId">
    <vt:lpwstr>0x010100B8D27BAF657BEC4C91610EDAFD752E1A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