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7"/>
  </p:notesMasterIdLst>
  <p:handoutMasterIdLst>
    <p:handoutMasterId r:id="rId8"/>
  </p:handoutMasterIdLst>
  <p:sldIdLst>
    <p:sldId id="274" r:id="rId5"/>
    <p:sldId id="275" r:id="rId6"/>
  </p:sldIdLst>
  <p:sldSz cx="43883263" cy="3294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5854"/>
    <p:restoredTop sz="94656"/>
  </p:normalViewPr>
  <p:slideViewPr>
    <p:cSldViewPr snapToGrid="0" snapToObjects="1">
      <p:cViewPr varScale="1">
        <p:scale>
          <a:sx n="23" d="100"/>
          <a:sy n="23" d="100"/>
        </p:scale>
        <p:origin x="232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2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C4AAAAD-E064-474E-ACE0-EC963B5C59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7509D5-DAD8-A84E-8B8A-9813D715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FB5F8-13A6-8B43-BA28-05A34E59EF72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0572F2-C243-6441-BDE9-0222D905DB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A25F93-D772-494A-8DC5-666A3695EC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18A62-1124-9443-B5DB-4763831FD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75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FABB1-A722-384F-B47D-E2D9154F8508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143000"/>
            <a:ext cx="4111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9F960-1A8E-1C49-B1EE-FD63241A6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9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F48FC57-2535-2454-6DD6-3C5EA980D5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4089"/>
            <a:ext cx="43883263" cy="32912442"/>
          </a:xfrm>
          <a:prstGeom prst="rect">
            <a:avLst/>
          </a:prstGeom>
        </p:spPr>
      </p:pic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576" y="8175418"/>
            <a:ext cx="12641093" cy="76876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40576" y="7297596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40576" y="17392939"/>
            <a:ext cx="12641093" cy="533090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40576" y="16515118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5598707" y="16515118"/>
            <a:ext cx="12709491" cy="59032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598705" y="8175418"/>
            <a:ext cx="12709498" cy="77705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598705" y="7297596"/>
            <a:ext cx="12709498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5598709" y="23901524"/>
            <a:ext cx="12709494" cy="53308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598708" y="23023698"/>
            <a:ext cx="12709495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651635" y="23271750"/>
            <a:ext cx="12630034" cy="5959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9805557" y="8150053"/>
            <a:ext cx="12641093" cy="77958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9810253" y="7272231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9805557" y="17379985"/>
            <a:ext cx="12628400" cy="72308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810253" y="16502162"/>
            <a:ext cx="12623704" cy="612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9805557" y="26083430"/>
            <a:ext cx="12628400" cy="30912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9810253" y="25205606"/>
            <a:ext cx="12623704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32" name="Espace réservé du texte 23">
            <a:extLst>
              <a:ext uri="{FF2B5EF4-FFF2-40B4-BE49-F238E27FC236}">
                <a16:creationId xmlns:a16="http://schemas.microsoft.com/office/drawing/2014/main" id="{3AD4C561-C961-BB46-B237-8649DECC0DE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640576" y="5927602"/>
            <a:ext cx="40781558" cy="8778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tx2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5" name="Espace réservé du texte 2">
            <a:extLst>
              <a:ext uri="{FF2B5EF4-FFF2-40B4-BE49-F238E27FC236}">
                <a16:creationId xmlns:a16="http://schemas.microsoft.com/office/drawing/2014/main" id="{268BFAFC-AA93-6244-B338-86A3A2E6A7B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086100" y="1230936"/>
            <a:ext cx="28346400" cy="4101845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9A80B79-372F-8937-77CE-BCE01C1CF13F}"/>
              </a:ext>
            </a:extLst>
          </p:cNvPr>
          <p:cNvSpPr txBox="1"/>
          <p:nvPr userDrawn="1"/>
        </p:nvSpPr>
        <p:spPr>
          <a:xfrm>
            <a:off x="1525519" y="29780331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B9BBEBD-3CF4-3EEF-FE37-C417E3D47085}"/>
              </a:ext>
            </a:extLst>
          </p:cNvPr>
          <p:cNvGrpSpPr/>
          <p:nvPr userDrawn="1"/>
        </p:nvGrpSpPr>
        <p:grpSpPr>
          <a:xfrm>
            <a:off x="1535363" y="30647359"/>
            <a:ext cx="29380926" cy="1495636"/>
            <a:chOff x="994737" y="35611479"/>
            <a:chExt cx="22350911" cy="14956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3491AE4-3396-1C46-3131-8BC43F8F39CD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9FEC38A-932E-4410-E539-474103E3ED11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FD76275-E2E6-E3C1-8424-2CAC0F0F9811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7E41200-B2CD-24B9-8EEB-118207125A52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CF9C94-7DD5-2062-C34F-563E123AED8F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BE5E9E97-F429-52DF-F16E-518FEAE8CCE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360219" y="30266472"/>
            <a:ext cx="5639763" cy="214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EA6CA4E-1C2B-E448-B229-D63F41468D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26047" y="-3174267"/>
            <a:ext cx="17162614" cy="607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519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420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9E64CFAB-62CF-C82C-1EAA-444B4974A417}"/>
              </a:ext>
            </a:extLst>
          </p:cNvPr>
          <p:cNvPicPr/>
          <p:nvPr userDrawn="1"/>
        </p:nvPicPr>
        <p:blipFill>
          <a:blip r:embed="rId5"/>
          <a:stretch>
            <a:fillRect/>
          </a:stretch>
        </p:blipFill>
        <p:spPr>
          <a:xfrm>
            <a:off x="-1" y="14089"/>
            <a:ext cx="43883263" cy="32912442"/>
          </a:xfrm>
          <a:prstGeom prst="rect">
            <a:avLst/>
          </a:prstGeom>
        </p:spPr>
      </p:pic>
      <p:sp>
        <p:nvSpPr>
          <p:cNvPr id="3" name="Espace réservé du texte 27">
            <a:extLst>
              <a:ext uri="{FF2B5EF4-FFF2-40B4-BE49-F238E27FC236}">
                <a16:creationId xmlns:a16="http://schemas.microsoft.com/office/drawing/2014/main" id="{3CB6A30B-E086-7DFE-E0FE-76508856DE06}"/>
              </a:ext>
            </a:extLst>
          </p:cNvPr>
          <p:cNvSpPr txBox="1">
            <a:spLocks/>
          </p:cNvSpPr>
          <p:nvPr userDrawn="1"/>
        </p:nvSpPr>
        <p:spPr>
          <a:xfrm>
            <a:off x="1640576" y="8175418"/>
            <a:ext cx="12641093" cy="76876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4" name="Espace réservé du texte 27">
            <a:extLst>
              <a:ext uri="{FF2B5EF4-FFF2-40B4-BE49-F238E27FC236}">
                <a16:creationId xmlns:a16="http://schemas.microsoft.com/office/drawing/2014/main" id="{8A380CCC-8B67-E8FB-FEC6-14797EB40956}"/>
              </a:ext>
            </a:extLst>
          </p:cNvPr>
          <p:cNvSpPr txBox="1">
            <a:spLocks/>
          </p:cNvSpPr>
          <p:nvPr userDrawn="1"/>
        </p:nvSpPr>
        <p:spPr>
          <a:xfrm>
            <a:off x="1640576" y="7297596"/>
            <a:ext cx="12641093" cy="61245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Introduction</a:t>
            </a:r>
            <a:endParaRPr lang="fr-CA" dirty="0"/>
          </a:p>
        </p:txBody>
      </p:sp>
      <p:sp>
        <p:nvSpPr>
          <p:cNvPr id="5" name="Espace réservé du texte 27">
            <a:extLst>
              <a:ext uri="{FF2B5EF4-FFF2-40B4-BE49-F238E27FC236}">
                <a16:creationId xmlns:a16="http://schemas.microsoft.com/office/drawing/2014/main" id="{F734356B-21CF-E829-1F90-47419E768729}"/>
              </a:ext>
            </a:extLst>
          </p:cNvPr>
          <p:cNvSpPr txBox="1">
            <a:spLocks/>
          </p:cNvSpPr>
          <p:nvPr userDrawn="1"/>
        </p:nvSpPr>
        <p:spPr>
          <a:xfrm>
            <a:off x="1640576" y="17392939"/>
            <a:ext cx="12641093" cy="533090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6" name="Espace réservé du texte 27">
            <a:extLst>
              <a:ext uri="{FF2B5EF4-FFF2-40B4-BE49-F238E27FC236}">
                <a16:creationId xmlns:a16="http://schemas.microsoft.com/office/drawing/2014/main" id="{29E49136-C7C1-E527-B564-9CE0BA74D7A5}"/>
              </a:ext>
            </a:extLst>
          </p:cNvPr>
          <p:cNvSpPr txBox="1">
            <a:spLocks/>
          </p:cNvSpPr>
          <p:nvPr userDrawn="1"/>
        </p:nvSpPr>
        <p:spPr>
          <a:xfrm>
            <a:off x="1640576" y="16515118"/>
            <a:ext cx="12641093" cy="61245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1</a:t>
            </a:r>
            <a:endParaRPr lang="fr-CA" dirty="0"/>
          </a:p>
        </p:txBody>
      </p:sp>
      <p:sp>
        <p:nvSpPr>
          <p:cNvPr id="7" name="Espace réservé du texte 27">
            <a:extLst>
              <a:ext uri="{FF2B5EF4-FFF2-40B4-BE49-F238E27FC236}">
                <a16:creationId xmlns:a16="http://schemas.microsoft.com/office/drawing/2014/main" id="{52F584FB-381F-F642-AE0B-B8E75444631B}"/>
              </a:ext>
            </a:extLst>
          </p:cNvPr>
          <p:cNvSpPr txBox="1">
            <a:spLocks/>
          </p:cNvSpPr>
          <p:nvPr userDrawn="1"/>
        </p:nvSpPr>
        <p:spPr>
          <a:xfrm>
            <a:off x="15598705" y="8175418"/>
            <a:ext cx="12709498" cy="77705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8" name="Espace réservé du texte 27">
            <a:extLst>
              <a:ext uri="{FF2B5EF4-FFF2-40B4-BE49-F238E27FC236}">
                <a16:creationId xmlns:a16="http://schemas.microsoft.com/office/drawing/2014/main" id="{57ADD4DB-35C2-B190-86C6-B3B87E1B2027}"/>
              </a:ext>
            </a:extLst>
          </p:cNvPr>
          <p:cNvSpPr txBox="1">
            <a:spLocks/>
          </p:cNvSpPr>
          <p:nvPr userDrawn="1"/>
        </p:nvSpPr>
        <p:spPr>
          <a:xfrm>
            <a:off x="15598705" y="7297596"/>
            <a:ext cx="12709498" cy="61245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2</a:t>
            </a:r>
            <a:endParaRPr lang="fr-CA" dirty="0"/>
          </a:p>
        </p:txBody>
      </p:sp>
      <p:sp>
        <p:nvSpPr>
          <p:cNvPr id="9" name="Espace réservé du texte 27">
            <a:extLst>
              <a:ext uri="{FF2B5EF4-FFF2-40B4-BE49-F238E27FC236}">
                <a16:creationId xmlns:a16="http://schemas.microsoft.com/office/drawing/2014/main" id="{0D18BF60-BDF9-805F-8C2E-D38F4A7E0AA2}"/>
              </a:ext>
            </a:extLst>
          </p:cNvPr>
          <p:cNvSpPr txBox="1">
            <a:spLocks/>
          </p:cNvSpPr>
          <p:nvPr userDrawn="1"/>
        </p:nvSpPr>
        <p:spPr>
          <a:xfrm>
            <a:off x="15598709" y="23901524"/>
            <a:ext cx="12709494" cy="53308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18569CDA-1089-F1E4-6425-CE940DDD2B13}"/>
              </a:ext>
            </a:extLst>
          </p:cNvPr>
          <p:cNvSpPr txBox="1">
            <a:spLocks/>
          </p:cNvSpPr>
          <p:nvPr userDrawn="1"/>
        </p:nvSpPr>
        <p:spPr>
          <a:xfrm>
            <a:off x="15598708" y="23023698"/>
            <a:ext cx="12709495" cy="61245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3</a:t>
            </a:r>
            <a:endParaRPr lang="fr-CA" dirty="0"/>
          </a:p>
        </p:txBody>
      </p:sp>
      <p:sp>
        <p:nvSpPr>
          <p:cNvPr id="11" name="Espace réservé du texte 27">
            <a:extLst>
              <a:ext uri="{FF2B5EF4-FFF2-40B4-BE49-F238E27FC236}">
                <a16:creationId xmlns:a16="http://schemas.microsoft.com/office/drawing/2014/main" id="{7D25248A-38F9-EDD4-8926-E20E70FD8354}"/>
              </a:ext>
            </a:extLst>
          </p:cNvPr>
          <p:cNvSpPr txBox="1">
            <a:spLocks/>
          </p:cNvSpPr>
          <p:nvPr userDrawn="1"/>
        </p:nvSpPr>
        <p:spPr>
          <a:xfrm>
            <a:off x="29805557" y="8150053"/>
            <a:ext cx="12641093" cy="77958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2" name="Espace réservé du texte 27">
            <a:extLst>
              <a:ext uri="{FF2B5EF4-FFF2-40B4-BE49-F238E27FC236}">
                <a16:creationId xmlns:a16="http://schemas.microsoft.com/office/drawing/2014/main" id="{15E8A69B-2387-0D46-A207-C01425ED6551}"/>
              </a:ext>
            </a:extLst>
          </p:cNvPr>
          <p:cNvSpPr txBox="1">
            <a:spLocks/>
          </p:cNvSpPr>
          <p:nvPr userDrawn="1"/>
        </p:nvSpPr>
        <p:spPr>
          <a:xfrm>
            <a:off x="29810253" y="7272231"/>
            <a:ext cx="12641093" cy="61245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4</a:t>
            </a:r>
            <a:endParaRPr lang="fr-CA" dirty="0"/>
          </a:p>
        </p:txBody>
      </p:sp>
      <p:sp>
        <p:nvSpPr>
          <p:cNvPr id="13" name="Espace réservé du texte 27">
            <a:extLst>
              <a:ext uri="{FF2B5EF4-FFF2-40B4-BE49-F238E27FC236}">
                <a16:creationId xmlns:a16="http://schemas.microsoft.com/office/drawing/2014/main" id="{6CC254D8-48E3-A7DC-61FE-48F0EDA0B8FA}"/>
              </a:ext>
            </a:extLst>
          </p:cNvPr>
          <p:cNvSpPr txBox="1">
            <a:spLocks/>
          </p:cNvSpPr>
          <p:nvPr userDrawn="1"/>
        </p:nvSpPr>
        <p:spPr>
          <a:xfrm>
            <a:off x="29805557" y="17379985"/>
            <a:ext cx="12628400" cy="72308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4" name="Espace réservé du texte 27">
            <a:extLst>
              <a:ext uri="{FF2B5EF4-FFF2-40B4-BE49-F238E27FC236}">
                <a16:creationId xmlns:a16="http://schemas.microsoft.com/office/drawing/2014/main" id="{29E462C0-48F9-F69B-74A2-92A142DAD390}"/>
              </a:ext>
            </a:extLst>
          </p:cNvPr>
          <p:cNvSpPr txBox="1">
            <a:spLocks/>
          </p:cNvSpPr>
          <p:nvPr userDrawn="1"/>
        </p:nvSpPr>
        <p:spPr>
          <a:xfrm>
            <a:off x="29810253" y="16502162"/>
            <a:ext cx="12623704" cy="612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Conclusion</a:t>
            </a:r>
            <a:endParaRPr lang="fr-CA" dirty="0"/>
          </a:p>
        </p:txBody>
      </p:sp>
      <p:sp>
        <p:nvSpPr>
          <p:cNvPr id="15" name="Espace réservé du texte 27">
            <a:extLst>
              <a:ext uri="{FF2B5EF4-FFF2-40B4-BE49-F238E27FC236}">
                <a16:creationId xmlns:a16="http://schemas.microsoft.com/office/drawing/2014/main" id="{DCE4D49B-5AEA-C6B4-56F0-EEA2566227A2}"/>
              </a:ext>
            </a:extLst>
          </p:cNvPr>
          <p:cNvSpPr txBox="1">
            <a:spLocks/>
          </p:cNvSpPr>
          <p:nvPr userDrawn="1"/>
        </p:nvSpPr>
        <p:spPr>
          <a:xfrm>
            <a:off x="29805557" y="26083430"/>
            <a:ext cx="12628400" cy="30912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6" name="Espace réservé du texte 27">
            <a:extLst>
              <a:ext uri="{FF2B5EF4-FFF2-40B4-BE49-F238E27FC236}">
                <a16:creationId xmlns:a16="http://schemas.microsoft.com/office/drawing/2014/main" id="{3B31F529-8BCD-4770-A70E-39567D0CC9CF}"/>
              </a:ext>
            </a:extLst>
          </p:cNvPr>
          <p:cNvSpPr txBox="1">
            <a:spLocks/>
          </p:cNvSpPr>
          <p:nvPr userDrawn="1"/>
        </p:nvSpPr>
        <p:spPr>
          <a:xfrm>
            <a:off x="29810253" y="25205606"/>
            <a:ext cx="12623704" cy="61245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4796" b="0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3291223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1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Références</a:t>
            </a:r>
            <a:endParaRPr lang="fr-CA" dirty="0"/>
          </a:p>
        </p:txBody>
      </p:sp>
      <p:sp>
        <p:nvSpPr>
          <p:cNvPr id="17" name="Espace réservé du texte 23">
            <a:extLst>
              <a:ext uri="{FF2B5EF4-FFF2-40B4-BE49-F238E27FC236}">
                <a16:creationId xmlns:a16="http://schemas.microsoft.com/office/drawing/2014/main" id="{87E005C2-A76E-4B19-9155-81C6D557EF79}"/>
              </a:ext>
            </a:extLst>
          </p:cNvPr>
          <p:cNvSpPr txBox="1">
            <a:spLocks/>
          </p:cNvSpPr>
          <p:nvPr userDrawn="1"/>
        </p:nvSpPr>
        <p:spPr>
          <a:xfrm>
            <a:off x="1640576" y="5927602"/>
            <a:ext cx="40781558" cy="8778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 typeface="Arial" panose="020B0604020202020204" pitchFamily="34" charset="0"/>
              <a:buNone/>
              <a:defRPr sz="3197" b="0" i="0" kern="1200">
                <a:solidFill>
                  <a:schemeClr val="tx2"/>
                </a:solidFill>
                <a:latin typeface="Overpass" pitchFamily="2" charset="77"/>
                <a:ea typeface="+mn-ea"/>
                <a:cs typeface="+mn-cs"/>
              </a:defRPr>
            </a:lvl1pPr>
            <a:lvl2pPr marL="1462770" indent="0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2pPr>
            <a:lvl3pPr marL="5485371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3pPr>
            <a:lvl4pPr marL="7679520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4pPr>
            <a:lvl5pPr marL="9873668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1D254D2E-10BD-2A10-418F-2BF29FC2C012}"/>
              </a:ext>
            </a:extLst>
          </p:cNvPr>
          <p:cNvSpPr txBox="1">
            <a:spLocks/>
          </p:cNvSpPr>
          <p:nvPr userDrawn="1"/>
        </p:nvSpPr>
        <p:spPr>
          <a:xfrm>
            <a:off x="3086100" y="1230936"/>
            <a:ext cx="28346400" cy="4101845"/>
          </a:xfrm>
          <a:prstGeom prst="rect">
            <a:avLst/>
          </a:prstGeom>
        </p:spPr>
        <p:txBody>
          <a:bodyPr lIns="72000" anchor="ctr"/>
          <a:lstStyle>
            <a:lvl1pPr marL="36513" indent="0" algn="l" defTabSz="4388297" rtl="0" eaLnBrk="1" latinLnBrk="0" hangingPunct="1">
              <a:lnSpc>
                <a:spcPct val="90000"/>
              </a:lnSpc>
              <a:spcBef>
                <a:spcPts val="4799"/>
              </a:spcBef>
              <a:buFontTx/>
              <a:buNone/>
              <a:tabLst/>
              <a:defRPr sz="12400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1pPr>
            <a:lvl2pPr marL="36513" indent="0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Tx/>
              <a:buNone/>
              <a:tabLst/>
              <a:defRPr sz="12600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2pPr>
            <a:lvl3pPr marL="36513" indent="0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Tx/>
              <a:buNone/>
              <a:tabLst/>
              <a:defRPr sz="95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13" indent="0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Tx/>
              <a:buNone/>
              <a:tabLst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13" indent="0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Tx/>
              <a:buNone/>
              <a:tabLst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67817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1965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6114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0262" indent="-1097074" algn="l" defTabSz="4388297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4F12BDD-2977-AF4E-78E4-40632DA84E6D}"/>
              </a:ext>
            </a:extLst>
          </p:cNvPr>
          <p:cNvSpPr txBox="1"/>
          <p:nvPr userDrawn="1"/>
        </p:nvSpPr>
        <p:spPr>
          <a:xfrm>
            <a:off x="1525519" y="29780331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30D1811-4098-C691-D23A-8F841E43AAB6}"/>
              </a:ext>
            </a:extLst>
          </p:cNvPr>
          <p:cNvGrpSpPr/>
          <p:nvPr userDrawn="1"/>
        </p:nvGrpSpPr>
        <p:grpSpPr>
          <a:xfrm>
            <a:off x="1535363" y="30647359"/>
            <a:ext cx="29380926" cy="1495636"/>
            <a:chOff x="994737" y="35611479"/>
            <a:chExt cx="22350911" cy="149563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4CC0C32-6A8A-7964-9961-5818BF9101BE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1E2BC3F-7EF3-5D75-888A-E273C24AEDE3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D02A37-2EBA-E82F-5A9B-9C458EFCDD68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ECC30B0-DD4C-7FCF-9EC1-886E542F449F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61B491-773A-3F89-D6C7-2F3250A7F0FF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26" name="Image 25">
            <a:extLst>
              <a:ext uri="{FF2B5EF4-FFF2-40B4-BE49-F238E27FC236}">
                <a16:creationId xmlns:a16="http://schemas.microsoft.com/office/drawing/2014/main" id="{4F2D0329-021B-3305-19C4-92C4C4EBBEFC}"/>
              </a:ext>
            </a:extLst>
          </p:cNvPr>
          <p:cNvPicPr/>
          <p:nvPr userDrawn="1"/>
        </p:nvPicPr>
        <p:blipFill>
          <a:blip r:embed="rId6"/>
          <a:stretch>
            <a:fillRect/>
          </a:stretch>
        </p:blipFill>
        <p:spPr>
          <a:xfrm>
            <a:off x="37360219" y="30266472"/>
            <a:ext cx="5639763" cy="214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7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703" r:id="rId3"/>
  </p:sldLayoutIdLst>
  <p:txStyles>
    <p:titleStyle>
      <a:lvl1pPr algn="l" defTabSz="4388297" rtl="0" eaLnBrk="1" latinLnBrk="0" hangingPunct="1">
        <a:lnSpc>
          <a:spcPct val="90000"/>
        </a:lnSpc>
        <a:spcBef>
          <a:spcPct val="0"/>
        </a:spcBef>
        <a:buNone/>
        <a:defRPr sz="21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074" indent="-1097074" algn="l" defTabSz="4388297" rtl="0" eaLnBrk="1" latinLnBrk="0" hangingPunct="1">
        <a:lnSpc>
          <a:spcPct val="90000"/>
        </a:lnSpc>
        <a:spcBef>
          <a:spcPts val="4799"/>
        </a:spcBef>
        <a:buFont typeface="Arial" panose="020B0604020202020204" pitchFamily="34" charset="0"/>
        <a:buChar char="•"/>
        <a:defRPr sz="13437" kern="1200">
          <a:solidFill>
            <a:schemeClr val="tx1"/>
          </a:solidFill>
          <a:latin typeface="+mn-lt"/>
          <a:ea typeface="+mn-ea"/>
          <a:cs typeface="+mn-cs"/>
        </a:defRPr>
      </a:lvl1pPr>
      <a:lvl2pPr marL="3291223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18" kern="1200">
          <a:solidFill>
            <a:schemeClr val="tx1"/>
          </a:solidFill>
          <a:latin typeface="+mn-lt"/>
          <a:ea typeface="+mn-ea"/>
          <a:cs typeface="+mn-cs"/>
        </a:defRPr>
      </a:lvl2pPr>
      <a:lvl3pPr marL="5485371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598" kern="1200">
          <a:solidFill>
            <a:schemeClr val="tx1"/>
          </a:solidFill>
          <a:latin typeface="+mn-lt"/>
          <a:ea typeface="+mn-ea"/>
          <a:cs typeface="+mn-cs"/>
        </a:defRPr>
      </a:lvl3pPr>
      <a:lvl4pPr marL="7679520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4pPr>
      <a:lvl5pPr marL="9873668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5pPr>
      <a:lvl6pPr marL="12067817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6pPr>
      <a:lvl7pPr marL="14261965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7pPr>
      <a:lvl8pPr marL="16456114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8pPr>
      <a:lvl9pPr marL="18650262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1pPr>
      <a:lvl2pPr marL="2194149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2pPr>
      <a:lvl3pPr marL="4388297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3pPr>
      <a:lvl4pPr marL="6582446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4pPr>
      <a:lvl5pPr marL="8776594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5pPr>
      <a:lvl6pPr marL="10970743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6pPr>
      <a:lvl7pPr marL="13164891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7pPr>
      <a:lvl8pPr marL="15359040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8pPr>
      <a:lvl9pPr marL="17553188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37F864E-01E7-5542-B01B-B772C138244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38597" y="7217112"/>
            <a:ext cx="12641093" cy="496611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882943-DF75-BC45-937F-F6BDE39A8BE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38597" y="6339290"/>
            <a:ext cx="12641093" cy="612459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712714-A3BA-854D-B0EA-158E918EAA8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38597" y="13611560"/>
            <a:ext cx="12641093" cy="62381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F2C7130-035F-B645-AD9F-B0204B0BD19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38597" y="12733739"/>
            <a:ext cx="12641093" cy="612459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B15D9261-14A9-9547-B3F1-6E16DA1DE80A}"/>
              </a:ext>
            </a:extLst>
          </p:cNvPr>
          <p:cNvSpPr>
            <a:spLocks noGrp="1"/>
          </p:cNvSpPr>
          <p:nvPr>
            <p:ph type="chart" sz="quarter" idx="4294967295"/>
          </p:nvPr>
        </p:nvSpPr>
        <p:spPr>
          <a:xfrm>
            <a:off x="15496728" y="15556812"/>
            <a:ext cx="12709491" cy="429289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234977A-C33D-E649-B907-7C8E08BCD86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496726" y="7217112"/>
            <a:ext cx="12709498" cy="777052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6C352A6-555E-4841-9C96-CADE3C8C86F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496726" y="6339290"/>
            <a:ext cx="12709498" cy="612459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43D52CE-8F4B-B643-B644-3D3B91F421C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496730" y="21276880"/>
            <a:ext cx="12709494" cy="384160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536949B-8B97-2040-9869-6D6DF15FB57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496729" y="20399055"/>
            <a:ext cx="12709495" cy="612459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B18CF03A-4425-0644-91BB-0D5C8763B448}"/>
              </a:ext>
            </a:extLst>
          </p:cNvPr>
          <p:cNvSpPr>
            <a:spLocks noGrp="1"/>
          </p:cNvSpPr>
          <p:nvPr>
            <p:ph type="tbl" sz="quarter" idx="4294967295"/>
          </p:nvPr>
        </p:nvSpPr>
        <p:spPr>
          <a:xfrm>
            <a:off x="1550420" y="20416622"/>
            <a:ext cx="12630034" cy="470186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7C8FEC1B-A7BC-2643-B92A-B619E6041A7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9703578" y="7191747"/>
            <a:ext cx="12641093" cy="779588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69B2527-1588-3940-93B3-B6D6AED6165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9708274" y="6313925"/>
            <a:ext cx="12641093" cy="612459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24473594-FB90-924F-A135-C955884501F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9703578" y="16421679"/>
            <a:ext cx="12628400" cy="470186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8D60F1ED-ACA4-C545-BE9D-643687B437A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9708274" y="15543856"/>
            <a:ext cx="12623704" cy="612459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1779E21-7B6A-E243-9664-20A408499E2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9703578" y="22686724"/>
            <a:ext cx="12628400" cy="243176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AEB248CD-D054-CC43-9A59-5A1F5468A07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9708274" y="21808900"/>
            <a:ext cx="12623704" cy="612459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DFC01DF3-EEFC-544B-B7FD-667519DB38C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50420" y="4377928"/>
            <a:ext cx="26655799" cy="11329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87CD6CD1-BA65-6347-8074-9E34E5F4090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32778" y="48930"/>
            <a:ext cx="26652886" cy="460832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11093D65-3524-9E4D-B0C6-77B6D2535FF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78940" y="4118679"/>
            <a:ext cx="4900612" cy="54519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28B4A71-BCEA-0B4E-A202-B05CD7238F8E}"/>
              </a:ext>
            </a:extLst>
          </p:cNvPr>
          <p:cNvSpPr txBox="1"/>
          <p:nvPr/>
        </p:nvSpPr>
        <p:spPr>
          <a:xfrm>
            <a:off x="1525519" y="25511679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19334BD1-A793-484D-BD10-78218FE9332C}"/>
              </a:ext>
            </a:extLst>
          </p:cNvPr>
          <p:cNvGrpSpPr/>
          <p:nvPr/>
        </p:nvGrpSpPr>
        <p:grpSpPr>
          <a:xfrm>
            <a:off x="1535363" y="26378707"/>
            <a:ext cx="40796615" cy="1495636"/>
            <a:chOff x="994737" y="35611479"/>
            <a:chExt cx="27189716" cy="149563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7660E62-84B2-8841-9B25-053EBA08027B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81061B7-DA19-444C-A264-D46296FBD3F7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AF34D1F-33BB-C74C-91CB-C5C52E8B12BC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D9B41BB-6A4D-2C41-A843-F56337051EEA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1D3250-354A-C44A-97A6-CE18F211F878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6F016E7-E07F-8F47-8213-B5C438305285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17015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B60A8BA-0F55-A84B-A5EB-20DCA7490A1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FF174B-8A3A-0648-87AB-509875A8DF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70EF773-7BCA-2946-AF0E-5DF0F3A74E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5B7237-15EE-1043-A60A-A859BC6DBB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5E9035EA-8568-0D43-8EAF-647B32007A23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3B87C63-D001-EC4F-B284-6E85F39DF81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F54D1CD-B408-C941-AC2D-5F31A65D939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30A5134-9A1B-0043-AFD4-B283C800333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D0D56AF-E507-5743-9A8D-36230A6427E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4627DE12-97BF-B44C-AE60-D10A6A627B6E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4C74C4-1968-F042-B9E1-A17D786598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F396EDC2-F943-5847-A6B2-B89594D74A1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429E0E84-88B6-024B-A344-8B851C11FBD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F2AD524-C231-7341-AC6E-DAAB7891FF9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578578EF-8D81-B44A-8880-F4138202DFD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E8D884BB-813F-6B4A-A243-4523F7DCB53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AE07B69-370F-BE48-95D3-0BFD8AA2F7B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6FDD7EBA-2559-E146-BF86-74B20EBF2F83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 l="11866" r="11866"/>
          <a:stretch>
            <a:fillRect/>
          </a:stretch>
        </p:blipFill>
        <p:spPr>
          <a:xfrm>
            <a:off x="37578172" y="6362"/>
            <a:ext cx="6317459" cy="5522705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76656" h="7166293">
                <a:moveTo>
                  <a:pt x="45892" y="14"/>
                </a:moveTo>
                <a:cubicBezTo>
                  <a:pt x="39875" y="7952"/>
                  <a:pt x="7882021" y="5299"/>
                  <a:pt x="7870713" y="5299"/>
                </a:cubicBezTo>
                <a:cubicBezTo>
                  <a:pt x="7891326" y="-885"/>
                  <a:pt x="7850752" y="7148392"/>
                  <a:pt x="7862663" y="7142207"/>
                </a:cubicBezTo>
                <a:cubicBezTo>
                  <a:pt x="7856953" y="7138561"/>
                  <a:pt x="-8974" y="7172110"/>
                  <a:pt x="9" y="7165405"/>
                </a:cubicBezTo>
                <a:cubicBezTo>
                  <a:pt x="8992" y="7158700"/>
                  <a:pt x="3232602" y="3787612"/>
                  <a:pt x="3217003" y="3786941"/>
                </a:cubicBezTo>
                <a:cubicBezTo>
                  <a:pt x="3303048" y="3593443"/>
                  <a:pt x="3271321" y="3466388"/>
                  <a:pt x="3207248" y="3381402"/>
                </a:cubicBezTo>
                <a:cubicBezTo>
                  <a:pt x="3200762" y="3372771"/>
                  <a:pt x="51909" y="-7924"/>
                  <a:pt x="45892" y="14"/>
                </a:cubicBezTo>
                <a:close/>
              </a:path>
            </a:pathLst>
          </a:cu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EFA34C2F-3C12-4244-AF5F-E14DF238285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D2DFDD52-C50D-FB4C-B144-4362F65F2A6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78940" y="4118679"/>
            <a:ext cx="4900612" cy="54519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612927F-1E26-2C4E-8F37-DAC138F093AA}"/>
              </a:ext>
            </a:extLst>
          </p:cNvPr>
          <p:cNvSpPr txBox="1"/>
          <p:nvPr/>
        </p:nvSpPr>
        <p:spPr>
          <a:xfrm>
            <a:off x="1525519" y="29780331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BBB7F091-DC97-5244-BFD5-2D5F76716D99}"/>
              </a:ext>
            </a:extLst>
          </p:cNvPr>
          <p:cNvGrpSpPr/>
          <p:nvPr/>
        </p:nvGrpSpPr>
        <p:grpSpPr>
          <a:xfrm>
            <a:off x="1535363" y="30647359"/>
            <a:ext cx="35741677" cy="1495636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EA60BFC-7988-F846-923A-29AD8D68BFBC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903836F-F170-0041-9C50-04A7801AB9F0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DE9FBD4-01A0-3142-A0C4-02F54B1E6DE8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C9DD01D-5586-2C4A-BA4E-EDDF417F7524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432FF81-C694-D140-B02C-D09D07F0E2C1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D218B8-F185-F14C-AE4E-2B63EB5B37D6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22262093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INAF 1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95C11F"/>
      </a:accent1>
      <a:accent2>
        <a:srgbClr val="575651"/>
      </a:accent2>
      <a:accent3>
        <a:srgbClr val="87867E"/>
      </a:accent3>
      <a:accent4>
        <a:srgbClr val="FFCC00"/>
      </a:accent4>
      <a:accent5>
        <a:srgbClr val="56BAA2"/>
      </a:accent5>
      <a:accent6>
        <a:srgbClr val="4CB3E7"/>
      </a:accent6>
      <a:hlink>
        <a:srgbClr val="0563C1"/>
      </a:hlink>
      <a:folHlink>
        <a:srgbClr val="4CB3E7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8584C9-9EDD-4289-A245-754179EDE57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customXml/itemProps2.xml><?xml version="1.0" encoding="utf-8"?>
<ds:datastoreItem xmlns:ds="http://schemas.openxmlformats.org/officeDocument/2006/customXml" ds:itemID="{EF6F307B-6083-4AAA-BFF7-B57176E478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C1C436-FE70-467A-AD2B-57A0D9D4E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1666</TotalTime>
  <Words>12</Words>
  <Application>Microsoft Macintosh PowerPoint</Application>
  <PresentationFormat>Personnalisé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Julia Gregoire</cp:lastModifiedBy>
  <cp:revision>51</cp:revision>
  <dcterms:created xsi:type="dcterms:W3CDTF">2021-04-26T19:30:25Z</dcterms:created>
  <dcterms:modified xsi:type="dcterms:W3CDTF">2024-07-23T18:28:15Z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