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6"/>
  </p:notesMasterIdLst>
  <p:handoutMasterIdLst>
    <p:handoutMasterId r:id="rId7"/>
  </p:handoutMasterIdLst>
  <p:sldIdLst>
    <p:sldId id="270" r:id="rId5"/>
  </p:sldIdLst>
  <p:sldSz cx="32940625" cy="43883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7422"/>
    <p:restoredTop sz="94665"/>
  </p:normalViewPr>
  <p:slideViewPr>
    <p:cSldViewPr snapToGrid="0" snapToObjects="1">
      <p:cViewPr>
        <p:scale>
          <a:sx n="10" d="100"/>
          <a:sy n="10" d="100"/>
        </p:scale>
        <p:origin x="4304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31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8774AF-0FDE-AE4E-870D-9CD8BDC7E7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2CF20-4A6A-7A49-A9D7-D02A3ED6EB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F962C-6F88-BF44-8502-BCE46294F992}" type="datetimeFigureOut">
              <a:rPr lang="fr-FR" smtClean="0"/>
              <a:t>23/07/2024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036A5B-BC2E-9C4E-9343-B7F7343827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D762FF-7595-1E4D-9477-0684A0E6A7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BCD5-42D0-7F41-8028-E0AEB77E49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1118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C608C-197F-3A42-B641-41777692F8F1}" type="datetimeFigureOut">
              <a:rPr lang="fr-FR" smtClean="0"/>
              <a:t>23/07/2024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2270125" y="1143000"/>
            <a:ext cx="2317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B50B9-641A-AB43-BDED-119F783732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71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DEB818EE-5245-1E47-4983-4FEC7646D58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8785"/>
            <a:ext cx="32926532" cy="43902048"/>
          </a:xfrm>
          <a:prstGeom prst="rect">
            <a:avLst/>
          </a:prstGeom>
        </p:spPr>
      </p:pic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64461" y="9041342"/>
            <a:ext cx="9488937" cy="99220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64461" y="7871916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64461" y="20945788"/>
            <a:ext cx="9488937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64461" y="19776361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42022" y="19793619"/>
            <a:ext cx="9540279" cy="81686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42016" y="9080491"/>
            <a:ext cx="9540284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42021" y="7871916"/>
            <a:ext cx="95402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32498" y="30216129"/>
            <a:ext cx="9540281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42023" y="28752402"/>
            <a:ext cx="9540282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64461" y="31500867"/>
            <a:ext cx="9540281" cy="81686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306282" y="9007551"/>
            <a:ext cx="9488937" cy="99558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309807" y="7838125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306282" y="20945789"/>
            <a:ext cx="9479409" cy="9972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309807" y="19776361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357052" y="33400491"/>
            <a:ext cx="9479409" cy="66511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65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370103" y="31936766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sp>
        <p:nvSpPr>
          <p:cNvPr id="27" name="Espace réservé du texte 23">
            <a:extLst>
              <a:ext uri="{FF2B5EF4-FFF2-40B4-BE49-F238E27FC236}">
                <a16:creationId xmlns:a16="http://schemas.microsoft.com/office/drawing/2014/main" id="{1CBFD04C-7C32-D24B-B8C7-889FA4704A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3987" y="6242750"/>
            <a:ext cx="30672000" cy="12027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197" b="0" i="0">
                <a:solidFill>
                  <a:schemeClr val="tx2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03D70255-5B88-8A4E-8A1F-750BBC16478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651760" y="1088570"/>
            <a:ext cx="20382411" cy="4506368"/>
          </a:xfrm>
          <a:prstGeom prst="rect">
            <a:avLst/>
          </a:prstGeom>
        </p:spPr>
        <p:txBody>
          <a:bodyPr lIns="72000" anchor="t"/>
          <a:lstStyle>
            <a:lvl1pPr marL="36513" indent="0">
              <a:buFontTx/>
              <a:buNone/>
              <a:tabLst/>
              <a:defRPr sz="124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FB22A29-A88B-2CB1-DC5E-3B6260073FE1}"/>
              </a:ext>
            </a:extLst>
          </p:cNvPr>
          <p:cNvSpPr txBox="1"/>
          <p:nvPr userDrawn="1"/>
        </p:nvSpPr>
        <p:spPr>
          <a:xfrm>
            <a:off x="1104164" y="40412649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DF81B1D-DD8C-0DF8-FB10-9F70A3E2DE46}"/>
              </a:ext>
            </a:extLst>
          </p:cNvPr>
          <p:cNvGrpSpPr/>
          <p:nvPr userDrawn="1"/>
        </p:nvGrpSpPr>
        <p:grpSpPr>
          <a:xfrm>
            <a:off x="1114008" y="41279677"/>
            <a:ext cx="25213213" cy="1495636"/>
            <a:chOff x="994737" y="35611479"/>
            <a:chExt cx="22350911" cy="14956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72F2B5-796A-DDC5-F6C3-A32D15358148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514B34F-2FD8-5EF5-309C-98BF342D5FD3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4DD0151-4B68-8164-B221-728E392C527B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8B7F1FE-A2CC-7CBF-CD48-474EAC0F7F6B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4F3A7EE-BE1D-C82D-4F4B-186FE4918FCF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48884F24-FDFA-2901-8371-91A265DE978A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26577958" y="40895910"/>
            <a:ext cx="5639763" cy="214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90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81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2069BCA-D9F7-5E94-15C2-F74F3F8BDE39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" y="-18785"/>
            <a:ext cx="32926532" cy="43902048"/>
          </a:xfrm>
          <a:prstGeom prst="rect">
            <a:avLst/>
          </a:prstGeom>
        </p:spPr>
      </p:pic>
      <p:sp>
        <p:nvSpPr>
          <p:cNvPr id="3" name="Espace réservé du texte 27">
            <a:extLst>
              <a:ext uri="{FF2B5EF4-FFF2-40B4-BE49-F238E27FC236}">
                <a16:creationId xmlns:a16="http://schemas.microsoft.com/office/drawing/2014/main" id="{20618BB6-E1DB-E173-24AA-86C16053C950}"/>
              </a:ext>
            </a:extLst>
          </p:cNvPr>
          <p:cNvSpPr txBox="1">
            <a:spLocks/>
          </p:cNvSpPr>
          <p:nvPr userDrawn="1"/>
        </p:nvSpPr>
        <p:spPr>
          <a:xfrm>
            <a:off x="1164461" y="9041342"/>
            <a:ext cx="9488937" cy="99220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4" name="Espace réservé du texte 27">
            <a:extLst>
              <a:ext uri="{FF2B5EF4-FFF2-40B4-BE49-F238E27FC236}">
                <a16:creationId xmlns:a16="http://schemas.microsoft.com/office/drawing/2014/main" id="{D262ACCF-553C-2933-92A7-3196E7BC9CA3}"/>
              </a:ext>
            </a:extLst>
          </p:cNvPr>
          <p:cNvSpPr txBox="1">
            <a:spLocks/>
          </p:cNvSpPr>
          <p:nvPr userDrawn="1"/>
        </p:nvSpPr>
        <p:spPr>
          <a:xfrm>
            <a:off x="1164461" y="7871916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Introduction</a:t>
            </a:r>
            <a:endParaRPr lang="fr-CA" dirty="0"/>
          </a:p>
        </p:txBody>
      </p:sp>
      <p:sp>
        <p:nvSpPr>
          <p:cNvPr id="5" name="Espace réservé du texte 27">
            <a:extLst>
              <a:ext uri="{FF2B5EF4-FFF2-40B4-BE49-F238E27FC236}">
                <a16:creationId xmlns:a16="http://schemas.microsoft.com/office/drawing/2014/main" id="{22153FF8-9AFB-5C1F-46E0-198FD397AEA8}"/>
              </a:ext>
            </a:extLst>
          </p:cNvPr>
          <p:cNvSpPr txBox="1">
            <a:spLocks/>
          </p:cNvSpPr>
          <p:nvPr userDrawn="1"/>
        </p:nvSpPr>
        <p:spPr>
          <a:xfrm>
            <a:off x="1164461" y="20945788"/>
            <a:ext cx="9488937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6" name="Espace réservé du texte 27">
            <a:extLst>
              <a:ext uri="{FF2B5EF4-FFF2-40B4-BE49-F238E27FC236}">
                <a16:creationId xmlns:a16="http://schemas.microsoft.com/office/drawing/2014/main" id="{DC082B78-EFEF-2BE2-12D3-EA05A793CD5A}"/>
              </a:ext>
            </a:extLst>
          </p:cNvPr>
          <p:cNvSpPr txBox="1">
            <a:spLocks/>
          </p:cNvSpPr>
          <p:nvPr userDrawn="1"/>
        </p:nvSpPr>
        <p:spPr>
          <a:xfrm>
            <a:off x="1164461" y="19776361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1</a:t>
            </a:r>
            <a:endParaRPr lang="fr-CA" dirty="0"/>
          </a:p>
        </p:txBody>
      </p:sp>
      <p:sp>
        <p:nvSpPr>
          <p:cNvPr id="7" name="Espace réservé du texte 27">
            <a:extLst>
              <a:ext uri="{FF2B5EF4-FFF2-40B4-BE49-F238E27FC236}">
                <a16:creationId xmlns:a16="http://schemas.microsoft.com/office/drawing/2014/main" id="{DEA6F709-CE6F-3D20-883C-D0163B8EE02E}"/>
              </a:ext>
            </a:extLst>
          </p:cNvPr>
          <p:cNvSpPr txBox="1">
            <a:spLocks/>
          </p:cNvSpPr>
          <p:nvPr userDrawn="1"/>
        </p:nvSpPr>
        <p:spPr>
          <a:xfrm>
            <a:off x="11642016" y="9080491"/>
            <a:ext cx="9540284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8" name="Espace réservé du texte 27">
            <a:extLst>
              <a:ext uri="{FF2B5EF4-FFF2-40B4-BE49-F238E27FC236}">
                <a16:creationId xmlns:a16="http://schemas.microsoft.com/office/drawing/2014/main" id="{9E895E5A-12F0-854D-EB1D-380EAA4829BF}"/>
              </a:ext>
            </a:extLst>
          </p:cNvPr>
          <p:cNvSpPr txBox="1">
            <a:spLocks/>
          </p:cNvSpPr>
          <p:nvPr userDrawn="1"/>
        </p:nvSpPr>
        <p:spPr>
          <a:xfrm>
            <a:off x="11642021" y="7871916"/>
            <a:ext cx="95402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2</a:t>
            </a:r>
            <a:endParaRPr lang="fr-CA" dirty="0"/>
          </a:p>
        </p:txBody>
      </p:sp>
      <p:sp>
        <p:nvSpPr>
          <p:cNvPr id="9" name="Espace réservé du texte 27">
            <a:extLst>
              <a:ext uri="{FF2B5EF4-FFF2-40B4-BE49-F238E27FC236}">
                <a16:creationId xmlns:a16="http://schemas.microsoft.com/office/drawing/2014/main" id="{1F9F650C-9325-9D17-1952-E9B2A2CEF42E}"/>
              </a:ext>
            </a:extLst>
          </p:cNvPr>
          <p:cNvSpPr txBox="1">
            <a:spLocks/>
          </p:cNvSpPr>
          <p:nvPr userDrawn="1"/>
        </p:nvSpPr>
        <p:spPr>
          <a:xfrm>
            <a:off x="11632498" y="30216129"/>
            <a:ext cx="9540281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0" name="Espace réservé du texte 27">
            <a:extLst>
              <a:ext uri="{FF2B5EF4-FFF2-40B4-BE49-F238E27FC236}">
                <a16:creationId xmlns:a16="http://schemas.microsoft.com/office/drawing/2014/main" id="{F8D2924C-F53D-444E-DA75-C5696AE2E8DF}"/>
              </a:ext>
            </a:extLst>
          </p:cNvPr>
          <p:cNvSpPr txBox="1">
            <a:spLocks/>
          </p:cNvSpPr>
          <p:nvPr userDrawn="1"/>
        </p:nvSpPr>
        <p:spPr>
          <a:xfrm>
            <a:off x="11642023" y="28752402"/>
            <a:ext cx="9540282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3</a:t>
            </a:r>
            <a:endParaRPr lang="fr-CA" dirty="0"/>
          </a:p>
        </p:txBody>
      </p:sp>
      <p:sp>
        <p:nvSpPr>
          <p:cNvPr id="11" name="Espace réservé du texte 27">
            <a:extLst>
              <a:ext uri="{FF2B5EF4-FFF2-40B4-BE49-F238E27FC236}">
                <a16:creationId xmlns:a16="http://schemas.microsoft.com/office/drawing/2014/main" id="{8FEBEF6F-A95A-7C14-AD89-BF035E5AB556}"/>
              </a:ext>
            </a:extLst>
          </p:cNvPr>
          <p:cNvSpPr txBox="1">
            <a:spLocks/>
          </p:cNvSpPr>
          <p:nvPr userDrawn="1"/>
        </p:nvSpPr>
        <p:spPr>
          <a:xfrm>
            <a:off x="22306282" y="9007551"/>
            <a:ext cx="9488937" cy="99558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2" name="Espace réservé du texte 27">
            <a:extLst>
              <a:ext uri="{FF2B5EF4-FFF2-40B4-BE49-F238E27FC236}">
                <a16:creationId xmlns:a16="http://schemas.microsoft.com/office/drawing/2014/main" id="{4EA5FE48-7EAA-6270-44CB-688B784DA173}"/>
              </a:ext>
            </a:extLst>
          </p:cNvPr>
          <p:cNvSpPr txBox="1">
            <a:spLocks/>
          </p:cNvSpPr>
          <p:nvPr userDrawn="1"/>
        </p:nvSpPr>
        <p:spPr>
          <a:xfrm>
            <a:off x="22309807" y="7838125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4</a:t>
            </a:r>
            <a:endParaRPr lang="fr-CA" dirty="0"/>
          </a:p>
        </p:txBody>
      </p:sp>
      <p:sp>
        <p:nvSpPr>
          <p:cNvPr id="13" name="Espace réservé du texte 27">
            <a:extLst>
              <a:ext uri="{FF2B5EF4-FFF2-40B4-BE49-F238E27FC236}">
                <a16:creationId xmlns:a16="http://schemas.microsoft.com/office/drawing/2014/main" id="{66564041-651E-3D14-B598-D7BECB9FB8FD}"/>
              </a:ext>
            </a:extLst>
          </p:cNvPr>
          <p:cNvSpPr txBox="1">
            <a:spLocks/>
          </p:cNvSpPr>
          <p:nvPr userDrawn="1"/>
        </p:nvSpPr>
        <p:spPr>
          <a:xfrm>
            <a:off x="22306282" y="20945789"/>
            <a:ext cx="9479409" cy="9972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2398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4" name="Espace réservé du texte 27">
            <a:extLst>
              <a:ext uri="{FF2B5EF4-FFF2-40B4-BE49-F238E27FC236}">
                <a16:creationId xmlns:a16="http://schemas.microsoft.com/office/drawing/2014/main" id="{38F4F75E-9189-7BC9-C725-5068A2E86230}"/>
              </a:ext>
            </a:extLst>
          </p:cNvPr>
          <p:cNvSpPr txBox="1">
            <a:spLocks/>
          </p:cNvSpPr>
          <p:nvPr userDrawn="1"/>
        </p:nvSpPr>
        <p:spPr>
          <a:xfrm>
            <a:off x="22309807" y="19776361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4796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Conclusion</a:t>
            </a:r>
            <a:endParaRPr lang="fr-CA" dirty="0"/>
          </a:p>
        </p:txBody>
      </p:sp>
      <p:sp>
        <p:nvSpPr>
          <p:cNvPr id="15" name="Espace réservé du texte 27">
            <a:extLst>
              <a:ext uri="{FF2B5EF4-FFF2-40B4-BE49-F238E27FC236}">
                <a16:creationId xmlns:a16="http://schemas.microsoft.com/office/drawing/2014/main" id="{5417E2D2-AB79-994C-B889-E25AFAD5714D}"/>
              </a:ext>
            </a:extLst>
          </p:cNvPr>
          <p:cNvSpPr txBox="1">
            <a:spLocks/>
          </p:cNvSpPr>
          <p:nvPr userDrawn="1"/>
        </p:nvSpPr>
        <p:spPr>
          <a:xfrm>
            <a:off x="22357052" y="33400491"/>
            <a:ext cx="9479409" cy="66511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1865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6" name="Espace réservé du texte 27">
            <a:extLst>
              <a:ext uri="{FF2B5EF4-FFF2-40B4-BE49-F238E27FC236}">
                <a16:creationId xmlns:a16="http://schemas.microsoft.com/office/drawing/2014/main" id="{6E978AEA-C6C1-82B2-B634-3D2C49BD049A}"/>
              </a:ext>
            </a:extLst>
          </p:cNvPr>
          <p:cNvSpPr txBox="1">
            <a:spLocks/>
          </p:cNvSpPr>
          <p:nvPr userDrawn="1"/>
        </p:nvSpPr>
        <p:spPr>
          <a:xfrm>
            <a:off x="22370103" y="31936766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4796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  <a:ea typeface="+mn-ea"/>
                <a:cs typeface="+mn-cs"/>
              </a:defRPr>
            </a:lvl1pPr>
            <a:lvl2pPr marL="2470526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8646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7205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Références</a:t>
            </a:r>
            <a:endParaRPr lang="fr-CA" dirty="0"/>
          </a:p>
        </p:txBody>
      </p:sp>
      <p:sp>
        <p:nvSpPr>
          <p:cNvPr id="17" name="Espace réservé du texte 23">
            <a:extLst>
              <a:ext uri="{FF2B5EF4-FFF2-40B4-BE49-F238E27FC236}">
                <a16:creationId xmlns:a16="http://schemas.microsoft.com/office/drawing/2014/main" id="{D1CF2006-5E84-36E0-3464-19AFBA125F88}"/>
              </a:ext>
            </a:extLst>
          </p:cNvPr>
          <p:cNvSpPr txBox="1">
            <a:spLocks/>
          </p:cNvSpPr>
          <p:nvPr userDrawn="1"/>
        </p:nvSpPr>
        <p:spPr>
          <a:xfrm>
            <a:off x="1173987" y="6242750"/>
            <a:ext cx="30672000" cy="12027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 typeface="Arial" panose="020B0604020202020204" pitchFamily="34" charset="0"/>
              <a:buNone/>
              <a:defRPr sz="3197" b="0" i="0" kern="1200">
                <a:solidFill>
                  <a:schemeClr val="tx2"/>
                </a:solidFill>
                <a:latin typeface="Overpass" pitchFamily="2" charset="77"/>
                <a:ea typeface="+mn-ea"/>
                <a:cs typeface="+mn-cs"/>
              </a:defRPr>
            </a:lvl1pPr>
            <a:lvl2pPr marL="1462770" indent="0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None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2pPr>
            <a:lvl3pPr marL="4117543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3pPr>
            <a:lvl4pPr marL="576456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4pPr>
            <a:lvl5pPr marL="7411578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73ED2970-4609-51EE-FAFF-8B0E12314BDD}"/>
              </a:ext>
            </a:extLst>
          </p:cNvPr>
          <p:cNvSpPr txBox="1">
            <a:spLocks/>
          </p:cNvSpPr>
          <p:nvPr userDrawn="1"/>
        </p:nvSpPr>
        <p:spPr>
          <a:xfrm>
            <a:off x="2651760" y="1088570"/>
            <a:ext cx="20382411" cy="4506368"/>
          </a:xfrm>
          <a:prstGeom prst="rect">
            <a:avLst/>
          </a:prstGeom>
        </p:spPr>
        <p:txBody>
          <a:bodyPr lIns="72000" anchor="t"/>
          <a:lstStyle>
            <a:lvl1pPr marL="36513" indent="0" algn="l" defTabSz="3294035" rtl="0" eaLnBrk="1" latinLnBrk="0" hangingPunct="1">
              <a:lnSpc>
                <a:spcPct val="90000"/>
              </a:lnSpc>
              <a:spcBef>
                <a:spcPts val="3602"/>
              </a:spcBef>
              <a:buFontTx/>
              <a:buNone/>
              <a:tabLst/>
              <a:defRPr sz="12400" b="1" i="0" kern="1200">
                <a:solidFill>
                  <a:schemeClr val="bg1"/>
                </a:solidFill>
                <a:latin typeface="Overpass Black" pitchFamily="2" charset="77"/>
                <a:ea typeface="+mn-ea"/>
                <a:cs typeface="+mn-cs"/>
              </a:defRPr>
            </a:lvl1pPr>
            <a:lvl2pPr marL="36513" indent="0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Tx/>
              <a:buNone/>
              <a:tabLst/>
              <a:defRPr sz="12600" b="1" i="0" kern="1200">
                <a:solidFill>
                  <a:schemeClr val="bg1"/>
                </a:solidFill>
                <a:latin typeface="Overpass Black" pitchFamily="2" charset="77"/>
                <a:ea typeface="+mn-ea"/>
                <a:cs typeface="+mn-cs"/>
              </a:defRPr>
            </a:lvl2pPr>
            <a:lvl3pPr marL="36513" indent="0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Tx/>
              <a:buNone/>
              <a:tabLst/>
              <a:defRPr sz="7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13" indent="0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Tx/>
              <a:buNone/>
              <a:tabLst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13" indent="0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Tx/>
              <a:buNone/>
              <a:tabLst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8595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05612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52630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9647" indent="-823509" algn="l" defTabSz="3294035" rtl="0" eaLnBrk="1" latinLnBrk="0" hangingPunct="1">
              <a:lnSpc>
                <a:spcPct val="90000"/>
              </a:lnSpc>
              <a:spcBef>
                <a:spcPts val="1801"/>
              </a:spcBef>
              <a:buFont typeface="Arial" panose="020B0604020202020204" pitchFamily="34" charset="0"/>
              <a:buChar char="•"/>
              <a:defRPr sz="64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FF512A5-D556-8C42-C25B-2CACA00AE813}"/>
              </a:ext>
            </a:extLst>
          </p:cNvPr>
          <p:cNvSpPr txBox="1"/>
          <p:nvPr userDrawn="1"/>
        </p:nvSpPr>
        <p:spPr>
          <a:xfrm>
            <a:off x="1104164" y="40412649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760145C-045C-A236-88FB-5CDB30E8486C}"/>
              </a:ext>
            </a:extLst>
          </p:cNvPr>
          <p:cNvGrpSpPr/>
          <p:nvPr userDrawn="1"/>
        </p:nvGrpSpPr>
        <p:grpSpPr>
          <a:xfrm>
            <a:off x="1114008" y="41279677"/>
            <a:ext cx="25213213" cy="1495636"/>
            <a:chOff x="994737" y="35611479"/>
            <a:chExt cx="22350911" cy="149563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EC6137D-7B0D-D2A6-0D2E-6FF873593497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990B5A9-58CA-7AD2-BE3A-17663C29B50B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2AFA989-3396-98DA-C7E7-6F25A7F6586F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9895575-52E8-C2E7-C47F-C38A3965E905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9C75FAA-1CE9-443E-961D-6F8FB80890D8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26" name="Image 25">
            <a:extLst>
              <a:ext uri="{FF2B5EF4-FFF2-40B4-BE49-F238E27FC236}">
                <a16:creationId xmlns:a16="http://schemas.microsoft.com/office/drawing/2014/main" id="{7220A8A6-2790-52D9-5ACF-8F2AEFD27EB4}"/>
              </a:ext>
            </a:extLst>
          </p:cNvPr>
          <p:cNvPicPr/>
          <p:nvPr userDrawn="1"/>
        </p:nvPicPr>
        <p:blipFill>
          <a:blip r:embed="rId5"/>
          <a:stretch>
            <a:fillRect/>
          </a:stretch>
        </p:blipFill>
        <p:spPr>
          <a:xfrm>
            <a:off x="26577958" y="40895910"/>
            <a:ext cx="5639763" cy="214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801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</p:sldLayoutIdLst>
  <p:txStyles>
    <p:titleStyle>
      <a:lvl1pPr algn="l" defTabSz="3294035" rtl="0" eaLnBrk="1" latinLnBrk="0" hangingPunct="1">
        <a:lnSpc>
          <a:spcPct val="90000"/>
        </a:lnSpc>
        <a:spcBef>
          <a:spcPct val="0"/>
        </a:spcBef>
        <a:buNone/>
        <a:defRPr sz="15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3509" indent="-823509" algn="l" defTabSz="3294035" rtl="0" eaLnBrk="1" latinLnBrk="0" hangingPunct="1">
        <a:lnSpc>
          <a:spcPct val="90000"/>
        </a:lnSpc>
        <a:spcBef>
          <a:spcPts val="3602"/>
        </a:spcBef>
        <a:buFont typeface="Arial" panose="020B0604020202020204" pitchFamily="34" charset="0"/>
        <a:buChar char="•"/>
        <a:defRPr sz="10087" kern="1200">
          <a:solidFill>
            <a:schemeClr val="tx1"/>
          </a:solidFill>
          <a:latin typeface="+mn-lt"/>
          <a:ea typeface="+mn-ea"/>
          <a:cs typeface="+mn-cs"/>
        </a:defRPr>
      </a:lvl1pPr>
      <a:lvl2pPr marL="2470526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8646" kern="1200">
          <a:solidFill>
            <a:schemeClr val="tx1"/>
          </a:solidFill>
          <a:latin typeface="+mn-lt"/>
          <a:ea typeface="+mn-ea"/>
          <a:cs typeface="+mn-cs"/>
        </a:defRPr>
      </a:lvl2pPr>
      <a:lvl3pPr marL="4117543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7205" kern="1200">
          <a:solidFill>
            <a:schemeClr val="tx1"/>
          </a:solidFill>
          <a:latin typeface="+mn-lt"/>
          <a:ea typeface="+mn-ea"/>
          <a:cs typeface="+mn-cs"/>
        </a:defRPr>
      </a:lvl3pPr>
      <a:lvl4pPr marL="5764560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4pPr>
      <a:lvl5pPr marL="7411578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5pPr>
      <a:lvl6pPr marL="9058595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6pPr>
      <a:lvl7pPr marL="10705612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7pPr>
      <a:lvl8pPr marL="12352630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8pPr>
      <a:lvl9pPr marL="13999647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1pPr>
      <a:lvl2pPr marL="1647017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2pPr>
      <a:lvl3pPr marL="3294035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3pPr>
      <a:lvl4pPr marL="4941052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4pPr>
      <a:lvl5pPr marL="6588069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5pPr>
      <a:lvl6pPr marL="8235086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6pPr>
      <a:lvl7pPr marL="9882104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7pPr>
      <a:lvl8pPr marL="11529121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8pPr>
      <a:lvl9pPr marL="13176138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70C3131-EE9A-C941-9829-3AE7DA7B1F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0EB1F6-DAA3-E944-98CA-310B07F26A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21660F2-F061-7D4F-8709-4DD9741F9F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40F88F-7510-824E-B098-E30BE7F9C12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53585747-B79E-3A47-A618-D37F87B0B0C0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7CF5ACD-4A9F-2944-9DDF-E7ECD39273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ED314E6-9B70-B94B-AF9B-FBDA20C3003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4BA6600-01AB-7740-AF08-3E41E8BF697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1FECD71-5483-F44E-A11D-07A46D2942F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A081033C-8F55-9246-AC0E-F917FFB06232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FBCDED0-25C0-E34D-8919-C450683784C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A71EABEC-7F01-F442-916A-FA0A4680287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D7BC604E-066F-1247-91FA-DDAD921C4FC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1ECE5B1-9FCA-EA49-A020-6376E1AFAA4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6830EDA4-6C6F-2848-A660-B6952C29792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CEACEB5-ECA5-C744-8CBE-7B0A9E476E4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5FD9DE0A-6B70-794C-BB1B-31CF974C46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45105515-A94C-0D42-AAA9-958B7261BB8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27358CE3-BB4F-A145-9CC5-7151B92FB8A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4586154" y="4989870"/>
            <a:ext cx="4900612" cy="54519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56BE0C8-2588-F246-A3EE-F99F410F3CF1}"/>
              </a:ext>
            </a:extLst>
          </p:cNvPr>
          <p:cNvSpPr txBox="1"/>
          <p:nvPr/>
        </p:nvSpPr>
        <p:spPr>
          <a:xfrm>
            <a:off x="1094320" y="40402588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D624214-E253-A74F-A18B-E061BE8880AE}"/>
              </a:ext>
            </a:extLst>
          </p:cNvPr>
          <p:cNvGrpSpPr/>
          <p:nvPr/>
        </p:nvGrpSpPr>
        <p:grpSpPr>
          <a:xfrm>
            <a:off x="1104165" y="41269616"/>
            <a:ext cx="25639064" cy="1495636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3639C44-0D8B-F542-ACAC-173899717A71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FD0ECD-5AC7-484E-9533-EBC89F9B6A82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0602587-9208-1941-B89D-CF209B62C85A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E04110B-0E4D-E649-AB7F-1FBA0EDAA71A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338DB6E-50F9-8C4A-8778-3C66BFA7BB38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A818C9F-06D1-DE42-897F-404A78BCF780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4175262374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NUTRISS">
  <a:themeElements>
    <a:clrScheme name="Pole">
      <a:dk1>
        <a:srgbClr val="000000"/>
      </a:dk1>
      <a:lt1>
        <a:srgbClr val="FFFFFF"/>
      </a:lt1>
      <a:dk2>
        <a:srgbClr val="535758"/>
      </a:dk2>
      <a:lt2>
        <a:srgbClr val="E8E8E8"/>
      </a:lt2>
      <a:accent1>
        <a:srgbClr val="95C14D"/>
      </a:accent1>
      <a:accent2>
        <a:srgbClr val="61B1E1"/>
      </a:accent2>
      <a:accent3>
        <a:srgbClr val="EDB133"/>
      </a:accent3>
      <a:accent4>
        <a:srgbClr val="61B1E1"/>
      </a:accent4>
      <a:accent5>
        <a:srgbClr val="95C14D"/>
      </a:accent5>
      <a:accent6>
        <a:srgbClr val="4EA72E"/>
      </a:accent6>
      <a:hlink>
        <a:srgbClr val="61B1E1"/>
      </a:hlink>
      <a:folHlink>
        <a:srgbClr val="95C14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24A9F-10B0-4877-BCB1-DD607217DA0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customXml/itemProps2.xml><?xml version="1.0" encoding="utf-8"?>
<ds:datastoreItem xmlns:ds="http://schemas.openxmlformats.org/officeDocument/2006/customXml" ds:itemID="{6D1C1D0A-B8A1-4CE6-8580-3FD7A45EE1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E9921F-01D8-49B1-A9CE-18CCFC2396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2211</TotalTime>
  <Words>6</Words>
  <Application>Microsoft Macintosh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Overpass</vt:lpstr>
      <vt:lpstr>Overpass Black</vt:lpstr>
      <vt:lpstr>Overpass SemiBold</vt:lpstr>
      <vt:lpstr>Modèle NUTRISS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Julia Gregoire</cp:lastModifiedBy>
  <cp:revision>77</cp:revision>
  <dcterms:created xsi:type="dcterms:W3CDTF">2021-04-26T19:30:25Z</dcterms:created>
  <dcterms:modified xsi:type="dcterms:W3CDTF">2024-07-23T18:23:43Z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