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notesMasterIdLst>
    <p:notesMasterId r:id="rId6"/>
  </p:notesMasterIdLst>
  <p:handoutMasterIdLst>
    <p:handoutMasterId r:id="rId7"/>
  </p:handoutMasterIdLst>
  <p:sldIdLst>
    <p:sldId id="278" r:id="rId5"/>
  </p:sldIdLst>
  <p:sldSz cx="32918400" cy="21945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41"/>
    <p:restoredTop sz="94656"/>
  </p:normalViewPr>
  <p:slideViewPr>
    <p:cSldViewPr snapToGrid="0" snapToObjects="1">
      <p:cViewPr varScale="1">
        <p:scale>
          <a:sx n="35" d="100"/>
          <a:sy n="35" d="100"/>
        </p:scale>
        <p:origin x="177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2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C4AAAAD-E064-474E-ACE0-EC963B5C59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7509D5-DAD8-A84E-8B8A-9813D715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FB5F8-13A6-8B43-BA28-05A34E59EF72}" type="datetimeFigureOut">
              <a:rPr lang="fr-FR" smtClean="0"/>
              <a:t>23/07/2024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0572F2-C243-6441-BDE9-0222D905DB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A25F93-D772-494A-8DC5-666A3695EC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18A62-1124-9443-B5DB-4763831FD8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075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FABB1-A722-384F-B47D-E2D9154F8508}" type="datetimeFigureOut">
              <a:rPr lang="fr-FR" smtClean="0"/>
              <a:t>23/07/2024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9F960-1A8E-1C49-B1EE-FD63241A6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91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1pPr>
    <a:lvl2pPr marL="326487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2pPr>
    <a:lvl3pPr marL="65297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3pPr>
    <a:lvl4pPr marL="97946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4pPr>
    <a:lvl5pPr marL="130594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5pPr>
    <a:lvl6pPr marL="163243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6pPr>
    <a:lvl7pPr marL="1958919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7pPr>
    <a:lvl8pPr marL="228540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8pPr>
    <a:lvl9pPr marL="2611892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ec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48ED2B2-F9DF-0D7A-CEC6-DE8621A7F0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2918400" cy="21945600"/>
          </a:xfrm>
          <a:prstGeom prst="rect">
            <a:avLst/>
          </a:prstGeom>
        </p:spPr>
      </p:pic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62311" y="7478210"/>
            <a:ext cx="9482535" cy="3308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62311" y="6893390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62311" y="11738299"/>
            <a:ext cx="9482535" cy="41559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62311" y="11153480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32803" y="13034259"/>
            <a:ext cx="9533842" cy="28599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32800" y="7478210"/>
            <a:ext cx="9533848" cy="51768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32800" y="6893390"/>
            <a:ext cx="9533848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32803" y="16845065"/>
            <a:ext cx="9533845" cy="2559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32803" y="16260243"/>
            <a:ext cx="953384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71179" y="16271946"/>
            <a:ext cx="9474239" cy="31324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289867" y="7461312"/>
            <a:ext cx="9482535" cy="5193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293390" y="6876491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289867" y="13610448"/>
            <a:ext cx="9473013" cy="31324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293390" y="13025627"/>
            <a:ext cx="9469490" cy="4080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289867" y="17784326"/>
            <a:ext cx="9473013" cy="16200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293390" y="17199505"/>
            <a:ext cx="9469490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sp>
        <p:nvSpPr>
          <p:cNvPr id="31" name="Espace réservé du texte 23">
            <a:extLst>
              <a:ext uri="{FF2B5EF4-FFF2-40B4-BE49-F238E27FC236}">
                <a16:creationId xmlns:a16="http://schemas.microsoft.com/office/drawing/2014/main" id="{27E25AE1-AEB3-044A-BAAB-0EAC1D4E603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73379" y="4608576"/>
            <a:ext cx="30589501" cy="17347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130" b="0" i="0">
                <a:solidFill>
                  <a:schemeClr val="tx2"/>
                </a:solidFill>
                <a:latin typeface="Overpass" pitchFamily="2" charset="77"/>
              </a:defRPr>
            </a:lvl1pPr>
            <a:lvl2pPr marL="974497" indent="0">
              <a:buNone/>
              <a:defRPr sz="15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15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15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15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4" name="Espace réservé du texte 2">
            <a:extLst>
              <a:ext uri="{FF2B5EF4-FFF2-40B4-BE49-F238E27FC236}">
                <a16:creationId xmlns:a16="http://schemas.microsoft.com/office/drawing/2014/main" id="{1FDA859B-69AD-EC49-A867-81526B839DF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296586" y="915247"/>
            <a:ext cx="20819445" cy="3070142"/>
          </a:xfrm>
          <a:prstGeom prst="rect">
            <a:avLst/>
          </a:prstGeom>
        </p:spPr>
        <p:txBody>
          <a:bodyPr lIns="72000" anchor="ctr"/>
          <a:lstStyle>
            <a:lvl1pPr marL="24325" indent="0">
              <a:buFontTx/>
              <a:buNone/>
              <a:tabLst/>
              <a:defRPr sz="8261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24325" indent="0">
              <a:buFontTx/>
              <a:buNone/>
              <a:tabLst/>
              <a:defRPr sz="8394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24325" indent="0">
              <a:buFontTx/>
              <a:buNone/>
              <a:tabLst/>
              <a:defRPr/>
            </a:lvl3pPr>
            <a:lvl4pPr marL="24325" indent="0">
              <a:buFontTx/>
              <a:buNone/>
              <a:tabLst/>
              <a:defRPr/>
            </a:lvl4pPr>
            <a:lvl5pPr marL="24325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914B864-843B-3081-43AF-EB9342B75908}"/>
              </a:ext>
            </a:extLst>
          </p:cNvPr>
          <p:cNvSpPr txBox="1"/>
          <p:nvPr userDrawn="1"/>
        </p:nvSpPr>
        <p:spPr>
          <a:xfrm>
            <a:off x="1154157" y="19779908"/>
            <a:ext cx="17043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48A06BF-7A0C-9151-1C6B-587DEFC5F140}"/>
              </a:ext>
            </a:extLst>
          </p:cNvPr>
          <p:cNvGrpSpPr/>
          <p:nvPr userDrawn="1"/>
        </p:nvGrpSpPr>
        <p:grpSpPr>
          <a:xfrm>
            <a:off x="1223775" y="20364235"/>
            <a:ext cx="21870902" cy="937065"/>
            <a:chOff x="994737" y="35611479"/>
            <a:chExt cx="22350911" cy="14956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04B5062-924B-CC78-A44D-DC0C2FBE2701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860AD45-138D-25B0-44F7-065F73BE1CC6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B5D7F1D-0011-3201-7332-88F114B404ED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E896C0D-1016-4A49-963D-9A808E023DCA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7DAC4BC-F858-F8B2-7D94-0BE6C6CCF8D8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643EBE3D-5439-FA16-243F-0E562C029277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27876285" y="19709244"/>
            <a:ext cx="4189621" cy="159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7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62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84EED91-23A0-FA90-BE7B-62D2B2F4FDF1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32918400" cy="21945600"/>
          </a:xfrm>
          <a:prstGeom prst="rect">
            <a:avLst/>
          </a:prstGeom>
        </p:spPr>
      </p:pic>
      <p:sp>
        <p:nvSpPr>
          <p:cNvPr id="3" name="Espace réservé du texte 27">
            <a:extLst>
              <a:ext uri="{FF2B5EF4-FFF2-40B4-BE49-F238E27FC236}">
                <a16:creationId xmlns:a16="http://schemas.microsoft.com/office/drawing/2014/main" id="{B15276B7-9DCD-017D-0235-23843B7D4B1E}"/>
              </a:ext>
            </a:extLst>
          </p:cNvPr>
          <p:cNvSpPr txBox="1">
            <a:spLocks/>
          </p:cNvSpPr>
          <p:nvPr userDrawn="1"/>
        </p:nvSpPr>
        <p:spPr>
          <a:xfrm>
            <a:off x="1162311" y="7478210"/>
            <a:ext cx="9482535" cy="3308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4" name="Espace réservé du texte 27">
            <a:extLst>
              <a:ext uri="{FF2B5EF4-FFF2-40B4-BE49-F238E27FC236}">
                <a16:creationId xmlns:a16="http://schemas.microsoft.com/office/drawing/2014/main" id="{9DCC9E6E-3821-CFAE-1638-70CDA253D31C}"/>
              </a:ext>
            </a:extLst>
          </p:cNvPr>
          <p:cNvSpPr txBox="1">
            <a:spLocks/>
          </p:cNvSpPr>
          <p:nvPr userDrawn="1"/>
        </p:nvSpPr>
        <p:spPr>
          <a:xfrm>
            <a:off x="1162311" y="6893390"/>
            <a:ext cx="9482535" cy="40803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Introduction</a:t>
            </a:r>
            <a:endParaRPr lang="fr-CA" dirty="0"/>
          </a:p>
        </p:txBody>
      </p:sp>
      <p:sp>
        <p:nvSpPr>
          <p:cNvPr id="5" name="Espace réservé du texte 27">
            <a:extLst>
              <a:ext uri="{FF2B5EF4-FFF2-40B4-BE49-F238E27FC236}">
                <a16:creationId xmlns:a16="http://schemas.microsoft.com/office/drawing/2014/main" id="{4F599F38-C4EC-2723-D9D9-DB996563B553}"/>
              </a:ext>
            </a:extLst>
          </p:cNvPr>
          <p:cNvSpPr txBox="1">
            <a:spLocks/>
          </p:cNvSpPr>
          <p:nvPr userDrawn="1"/>
        </p:nvSpPr>
        <p:spPr>
          <a:xfrm>
            <a:off x="1162311" y="11738299"/>
            <a:ext cx="9482535" cy="41559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6" name="Espace réservé du texte 27">
            <a:extLst>
              <a:ext uri="{FF2B5EF4-FFF2-40B4-BE49-F238E27FC236}">
                <a16:creationId xmlns:a16="http://schemas.microsoft.com/office/drawing/2014/main" id="{E1DB33E2-1EDA-D5E5-B303-C978C01903B7}"/>
              </a:ext>
            </a:extLst>
          </p:cNvPr>
          <p:cNvSpPr txBox="1">
            <a:spLocks/>
          </p:cNvSpPr>
          <p:nvPr userDrawn="1"/>
        </p:nvSpPr>
        <p:spPr>
          <a:xfrm>
            <a:off x="1162311" y="11153480"/>
            <a:ext cx="9482535" cy="40803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1</a:t>
            </a:r>
            <a:endParaRPr lang="fr-CA" dirty="0"/>
          </a:p>
        </p:txBody>
      </p:sp>
      <p:sp>
        <p:nvSpPr>
          <p:cNvPr id="7" name="Espace réservé du texte 27">
            <a:extLst>
              <a:ext uri="{FF2B5EF4-FFF2-40B4-BE49-F238E27FC236}">
                <a16:creationId xmlns:a16="http://schemas.microsoft.com/office/drawing/2014/main" id="{475743FA-797E-F9C2-FB5B-AA66B23E56B2}"/>
              </a:ext>
            </a:extLst>
          </p:cNvPr>
          <p:cNvSpPr txBox="1">
            <a:spLocks/>
          </p:cNvSpPr>
          <p:nvPr userDrawn="1"/>
        </p:nvSpPr>
        <p:spPr>
          <a:xfrm>
            <a:off x="11632800" y="7478210"/>
            <a:ext cx="9533848" cy="51768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8" name="Espace réservé du texte 27">
            <a:extLst>
              <a:ext uri="{FF2B5EF4-FFF2-40B4-BE49-F238E27FC236}">
                <a16:creationId xmlns:a16="http://schemas.microsoft.com/office/drawing/2014/main" id="{F1422FD9-A5C7-DBC9-843C-E650A23361E8}"/>
              </a:ext>
            </a:extLst>
          </p:cNvPr>
          <p:cNvSpPr txBox="1">
            <a:spLocks/>
          </p:cNvSpPr>
          <p:nvPr userDrawn="1"/>
        </p:nvSpPr>
        <p:spPr>
          <a:xfrm>
            <a:off x="11632800" y="6893390"/>
            <a:ext cx="9533848" cy="40803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2</a:t>
            </a:r>
            <a:endParaRPr lang="fr-CA" dirty="0"/>
          </a:p>
        </p:txBody>
      </p:sp>
      <p:sp>
        <p:nvSpPr>
          <p:cNvPr id="9" name="Espace réservé du texte 27">
            <a:extLst>
              <a:ext uri="{FF2B5EF4-FFF2-40B4-BE49-F238E27FC236}">
                <a16:creationId xmlns:a16="http://schemas.microsoft.com/office/drawing/2014/main" id="{C9FD6447-2634-932C-55AC-D927D9996185}"/>
              </a:ext>
            </a:extLst>
          </p:cNvPr>
          <p:cNvSpPr txBox="1">
            <a:spLocks/>
          </p:cNvSpPr>
          <p:nvPr userDrawn="1"/>
        </p:nvSpPr>
        <p:spPr>
          <a:xfrm>
            <a:off x="11632803" y="16845065"/>
            <a:ext cx="9533845" cy="2559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0" name="Espace réservé du texte 27">
            <a:extLst>
              <a:ext uri="{FF2B5EF4-FFF2-40B4-BE49-F238E27FC236}">
                <a16:creationId xmlns:a16="http://schemas.microsoft.com/office/drawing/2014/main" id="{81585A82-8082-9B7E-F9F3-73527757FA4E}"/>
              </a:ext>
            </a:extLst>
          </p:cNvPr>
          <p:cNvSpPr txBox="1">
            <a:spLocks/>
          </p:cNvSpPr>
          <p:nvPr userDrawn="1"/>
        </p:nvSpPr>
        <p:spPr>
          <a:xfrm>
            <a:off x="11632803" y="16260243"/>
            <a:ext cx="9533845" cy="40803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3</a:t>
            </a:r>
            <a:endParaRPr lang="fr-CA" dirty="0"/>
          </a:p>
        </p:txBody>
      </p:sp>
      <p:sp>
        <p:nvSpPr>
          <p:cNvPr id="11" name="Espace réservé du texte 27">
            <a:extLst>
              <a:ext uri="{FF2B5EF4-FFF2-40B4-BE49-F238E27FC236}">
                <a16:creationId xmlns:a16="http://schemas.microsoft.com/office/drawing/2014/main" id="{6A467608-CEBB-314C-4211-7D7D12477526}"/>
              </a:ext>
            </a:extLst>
          </p:cNvPr>
          <p:cNvSpPr txBox="1">
            <a:spLocks/>
          </p:cNvSpPr>
          <p:nvPr userDrawn="1"/>
        </p:nvSpPr>
        <p:spPr>
          <a:xfrm>
            <a:off x="22289867" y="7461312"/>
            <a:ext cx="9482535" cy="5193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2" name="Espace réservé du texte 27">
            <a:extLst>
              <a:ext uri="{FF2B5EF4-FFF2-40B4-BE49-F238E27FC236}">
                <a16:creationId xmlns:a16="http://schemas.microsoft.com/office/drawing/2014/main" id="{EB51A7E6-F14E-F2FC-B9DB-51374DB4DB13}"/>
              </a:ext>
            </a:extLst>
          </p:cNvPr>
          <p:cNvSpPr txBox="1">
            <a:spLocks/>
          </p:cNvSpPr>
          <p:nvPr userDrawn="1"/>
        </p:nvSpPr>
        <p:spPr>
          <a:xfrm>
            <a:off x="22293390" y="6876491"/>
            <a:ext cx="9482535" cy="40803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4</a:t>
            </a:r>
            <a:endParaRPr lang="fr-CA" dirty="0"/>
          </a:p>
        </p:txBody>
      </p:sp>
      <p:sp>
        <p:nvSpPr>
          <p:cNvPr id="13" name="Espace réservé du texte 27">
            <a:extLst>
              <a:ext uri="{FF2B5EF4-FFF2-40B4-BE49-F238E27FC236}">
                <a16:creationId xmlns:a16="http://schemas.microsoft.com/office/drawing/2014/main" id="{E040FFB4-EB2A-5EFC-736C-886C6C2A16B1}"/>
              </a:ext>
            </a:extLst>
          </p:cNvPr>
          <p:cNvSpPr txBox="1">
            <a:spLocks/>
          </p:cNvSpPr>
          <p:nvPr userDrawn="1"/>
        </p:nvSpPr>
        <p:spPr>
          <a:xfrm>
            <a:off x="22289867" y="13610448"/>
            <a:ext cx="9473013" cy="31324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4" name="Espace réservé du texte 27">
            <a:extLst>
              <a:ext uri="{FF2B5EF4-FFF2-40B4-BE49-F238E27FC236}">
                <a16:creationId xmlns:a16="http://schemas.microsoft.com/office/drawing/2014/main" id="{BE60E68A-48FE-5E65-0BE4-89AC387AB0EB}"/>
              </a:ext>
            </a:extLst>
          </p:cNvPr>
          <p:cNvSpPr txBox="1">
            <a:spLocks/>
          </p:cNvSpPr>
          <p:nvPr userDrawn="1"/>
        </p:nvSpPr>
        <p:spPr>
          <a:xfrm>
            <a:off x="22293390" y="13025627"/>
            <a:ext cx="9469490" cy="4080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Conclusion</a:t>
            </a:r>
            <a:endParaRPr lang="fr-CA" dirty="0"/>
          </a:p>
        </p:txBody>
      </p:sp>
      <p:sp>
        <p:nvSpPr>
          <p:cNvPr id="15" name="Espace réservé du texte 27">
            <a:extLst>
              <a:ext uri="{FF2B5EF4-FFF2-40B4-BE49-F238E27FC236}">
                <a16:creationId xmlns:a16="http://schemas.microsoft.com/office/drawing/2014/main" id="{CA35C582-3487-1937-D6FF-34AAD5C5A5C7}"/>
              </a:ext>
            </a:extLst>
          </p:cNvPr>
          <p:cNvSpPr txBox="1">
            <a:spLocks/>
          </p:cNvSpPr>
          <p:nvPr userDrawn="1"/>
        </p:nvSpPr>
        <p:spPr>
          <a:xfrm>
            <a:off x="22289867" y="17784326"/>
            <a:ext cx="9473013" cy="16200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15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6" name="Espace réservé du texte 27">
            <a:extLst>
              <a:ext uri="{FF2B5EF4-FFF2-40B4-BE49-F238E27FC236}">
                <a16:creationId xmlns:a16="http://schemas.microsoft.com/office/drawing/2014/main" id="{0BFFEA04-D932-7E6D-4689-EEA4ED4CB5A3}"/>
              </a:ext>
            </a:extLst>
          </p:cNvPr>
          <p:cNvSpPr txBox="1">
            <a:spLocks/>
          </p:cNvSpPr>
          <p:nvPr userDrawn="1"/>
        </p:nvSpPr>
        <p:spPr>
          <a:xfrm>
            <a:off x="22293390" y="17199505"/>
            <a:ext cx="9469490" cy="40803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3195" b="0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21945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768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Références</a:t>
            </a:r>
            <a:endParaRPr lang="fr-CA" dirty="0"/>
          </a:p>
        </p:txBody>
      </p:sp>
      <p:sp>
        <p:nvSpPr>
          <p:cNvPr id="17" name="Espace réservé du texte 23">
            <a:extLst>
              <a:ext uri="{FF2B5EF4-FFF2-40B4-BE49-F238E27FC236}">
                <a16:creationId xmlns:a16="http://schemas.microsoft.com/office/drawing/2014/main" id="{54A807E3-ADA8-D221-C132-21D732ACE286}"/>
              </a:ext>
            </a:extLst>
          </p:cNvPr>
          <p:cNvSpPr txBox="1">
            <a:spLocks/>
          </p:cNvSpPr>
          <p:nvPr userDrawn="1"/>
        </p:nvSpPr>
        <p:spPr>
          <a:xfrm>
            <a:off x="1173379" y="4608576"/>
            <a:ext cx="30589501" cy="17347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 typeface="Arial" panose="020B0604020202020204" pitchFamily="34" charset="0"/>
              <a:buNone/>
              <a:defRPr sz="2130" b="0" i="0" kern="1200">
                <a:solidFill>
                  <a:schemeClr val="tx2"/>
                </a:solidFill>
                <a:latin typeface="Overpass" pitchFamily="2" charset="77"/>
                <a:ea typeface="+mn-ea"/>
                <a:cs typeface="+mn-cs"/>
              </a:defRPr>
            </a:lvl1pPr>
            <a:lvl2pPr marL="974497" indent="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None/>
              <a:defRPr sz="15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2pPr>
            <a:lvl3pPr marL="36576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15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3pPr>
            <a:lvl4pPr marL="51206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15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4pPr>
            <a:lvl5pPr marL="658368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15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DF4CA405-8005-4041-53D5-88B5967608A7}"/>
              </a:ext>
            </a:extLst>
          </p:cNvPr>
          <p:cNvSpPr txBox="1">
            <a:spLocks/>
          </p:cNvSpPr>
          <p:nvPr userDrawn="1"/>
        </p:nvSpPr>
        <p:spPr>
          <a:xfrm>
            <a:off x="2296586" y="915247"/>
            <a:ext cx="20819445" cy="3070142"/>
          </a:xfrm>
          <a:prstGeom prst="rect">
            <a:avLst/>
          </a:prstGeom>
        </p:spPr>
        <p:txBody>
          <a:bodyPr lIns="72000" anchor="ctr"/>
          <a:lstStyle>
            <a:lvl1pPr marL="24325" indent="0" algn="l" defTabSz="2926080" rtl="0" eaLnBrk="1" latinLnBrk="0" hangingPunct="1">
              <a:lnSpc>
                <a:spcPct val="90000"/>
              </a:lnSpc>
              <a:spcBef>
                <a:spcPts val="3200"/>
              </a:spcBef>
              <a:buFontTx/>
              <a:buNone/>
              <a:tabLst/>
              <a:defRPr sz="8261" b="1" i="0" kern="1200">
                <a:solidFill>
                  <a:schemeClr val="bg1"/>
                </a:solidFill>
                <a:latin typeface="Overpass Black" pitchFamily="2" charset="77"/>
                <a:ea typeface="+mn-ea"/>
                <a:cs typeface="+mn-cs"/>
              </a:defRPr>
            </a:lvl1pPr>
            <a:lvl2pPr marL="24325" indent="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Tx/>
              <a:buNone/>
              <a:tabLst/>
              <a:defRPr sz="8394" b="1" i="0" kern="1200">
                <a:solidFill>
                  <a:schemeClr val="bg1"/>
                </a:solidFill>
                <a:latin typeface="Overpass Black" pitchFamily="2" charset="77"/>
                <a:ea typeface="+mn-ea"/>
                <a:cs typeface="+mn-cs"/>
              </a:defRPr>
            </a:lvl2pPr>
            <a:lvl3pPr marL="24325" indent="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Tx/>
              <a:buNone/>
              <a:tabLst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25" indent="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Tx/>
              <a:buNone/>
              <a:tabLst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25" indent="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Tx/>
              <a:buNone/>
              <a:tabLst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4672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0976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97280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35840" indent="-731520" algn="l" defTabSz="292608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7B07085-08F1-67EB-F930-6F01FDC5E899}"/>
              </a:ext>
            </a:extLst>
          </p:cNvPr>
          <p:cNvSpPr txBox="1"/>
          <p:nvPr userDrawn="1"/>
        </p:nvSpPr>
        <p:spPr>
          <a:xfrm>
            <a:off x="1154157" y="19779908"/>
            <a:ext cx="17043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628A6970-3478-B6B9-36B5-98C9D475A2B7}"/>
              </a:ext>
            </a:extLst>
          </p:cNvPr>
          <p:cNvGrpSpPr/>
          <p:nvPr userDrawn="1"/>
        </p:nvGrpSpPr>
        <p:grpSpPr>
          <a:xfrm>
            <a:off x="1223775" y="20364235"/>
            <a:ext cx="21870902" cy="937065"/>
            <a:chOff x="994737" y="35611479"/>
            <a:chExt cx="22350911" cy="149563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C64A026-0795-E6B3-6675-11525E4DF90C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6ED13FA-5D8E-7959-36F1-B6FB9E97D83E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4E7443D-59A2-38AC-6617-1416A9CE51B1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20876CF-861E-EE6F-5D4D-4F62F15E742C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230BEAD-7E03-AD6A-CABA-E9ABC5DD1E21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26" name="Image 25">
            <a:extLst>
              <a:ext uri="{FF2B5EF4-FFF2-40B4-BE49-F238E27FC236}">
                <a16:creationId xmlns:a16="http://schemas.microsoft.com/office/drawing/2014/main" id="{3B00F735-DDFF-D103-737E-1212E6105E12}"/>
              </a:ext>
            </a:extLst>
          </p:cNvPr>
          <p:cNvPicPr/>
          <p:nvPr userDrawn="1"/>
        </p:nvPicPr>
        <p:blipFill>
          <a:blip r:embed="rId5"/>
          <a:stretch>
            <a:fillRect/>
          </a:stretch>
        </p:blipFill>
        <p:spPr>
          <a:xfrm>
            <a:off x="27876285" y="19709244"/>
            <a:ext cx="4189621" cy="159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442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1" r:id="rId2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225D7B2-FCC9-DF4E-8410-8D97C647DF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C005ED-38FA-404C-8952-82CD31649E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AD09C00-F8AD-0048-AE7A-F432C8F364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2DF946-F789-7748-8D81-7E7CE32623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524640C2-7910-1A4A-A3BB-2F510E8875B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3B8ADC7-D3D8-414C-9F8A-15BC0452615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A49687F-D4A3-A54B-A20A-F053862D1A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4A1F09D-46B2-A744-867F-21EBA465411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EF0420FC-CC72-B845-97A2-D191D218F5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EC2402E4-1497-5D49-8C0C-6F90EC4CA525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9B82581-1A19-8E49-9670-9CDB18C8EF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D937611-7D51-D647-A040-21C624FDD7B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D0EDF3F-990B-4640-A67B-2BDBA4B2F4C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7E8389C-FE70-1949-96C7-49BCBA22056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C0B540D8-E091-7A42-B77A-40359E6CC8E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C2885254-6DF4-1A40-BDDE-80224DCCDC7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270F1857-97AA-264D-83CF-F8721FDACFF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9F25BAA-98C4-1F48-830F-EBC022D2E7B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BDD8AD22-B4D4-6340-9C6B-AA2E1352BE2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6033611" y="2705162"/>
            <a:ext cx="2987830" cy="103769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A5B975F-8CF5-F04E-A58B-BDF97D7BB5A9}"/>
              </a:ext>
            </a:extLst>
          </p:cNvPr>
          <p:cNvSpPr txBox="1"/>
          <p:nvPr/>
        </p:nvSpPr>
        <p:spPr>
          <a:xfrm>
            <a:off x="1154157" y="16992674"/>
            <a:ext cx="17043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CA0FFF36-F1B7-4B45-9CBE-913328D8C2A7}"/>
              </a:ext>
            </a:extLst>
          </p:cNvPr>
          <p:cNvGrpSpPr/>
          <p:nvPr/>
        </p:nvGrpSpPr>
        <p:grpSpPr>
          <a:xfrm>
            <a:off x="1223776" y="17577001"/>
            <a:ext cx="30530950" cy="937065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E5B8558-0E66-5543-B404-DC915DA01C01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6BB837-5148-6245-91DB-63422241D44D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B896281-17AF-3145-8CC9-74597828575A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85A9A87-9C7C-5D4F-9747-1030F243579D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471365A-E0B8-2844-B0B3-0DA485CA09C2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5CA89D3-6254-4F44-87D0-6CBE9D8705E3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19241798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STELA 4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95C11F"/>
      </a:accent1>
      <a:accent2>
        <a:srgbClr val="FFCC00"/>
      </a:accent2>
      <a:accent3>
        <a:srgbClr val="56BAA2"/>
      </a:accent3>
      <a:accent4>
        <a:srgbClr val="4CB3E7"/>
      </a:accent4>
      <a:accent5>
        <a:srgbClr val="575651"/>
      </a:accent5>
      <a:accent6>
        <a:srgbClr val="87867E"/>
      </a:accent6>
      <a:hlink>
        <a:srgbClr val="0563C1"/>
      </a:hlink>
      <a:folHlink>
        <a:srgbClr val="4CB3E7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6F307B-6083-4AAA-BFF7-B57176E478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8584C9-9EDD-4289-A245-754179EDE57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customXml/itemProps3.xml><?xml version="1.0" encoding="utf-8"?>
<ds:datastoreItem xmlns:ds="http://schemas.openxmlformats.org/officeDocument/2006/customXml" ds:itemID="{5BC1C436-FE70-467A-AD2B-57A0D9D4E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1765</TotalTime>
  <Words>6</Words>
  <Application>Microsoft Macintosh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Overpass</vt:lpstr>
      <vt:lpstr>Overpass Black</vt:lpstr>
      <vt:lpstr>Overpass SemiBold</vt:lpstr>
      <vt:lpstr>Times New Roman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Julia Gregoire</cp:lastModifiedBy>
  <cp:revision>64</cp:revision>
  <dcterms:created xsi:type="dcterms:W3CDTF">2021-04-26T19:30:25Z</dcterms:created>
  <dcterms:modified xsi:type="dcterms:W3CDTF">2024-07-23T18:10:40Z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