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6"/>
  </p:notesMasterIdLst>
  <p:handoutMasterIdLst>
    <p:handoutMasterId r:id="rId7"/>
  </p:handoutMasterIdLst>
  <p:sldIdLst>
    <p:sldId id="277" r:id="rId5"/>
  </p:sldIdLst>
  <p:sldSz cx="219456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7352"/>
    <p:restoredTop sz="94733"/>
  </p:normalViewPr>
  <p:slideViewPr>
    <p:cSldViewPr snapToGrid="0" snapToObjects="1">
      <p:cViewPr varScale="1">
        <p:scale>
          <a:sx n="23" d="100"/>
          <a:sy n="23" d="100"/>
        </p:scale>
        <p:origin x="32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31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8774AF-0FDE-AE4E-870D-9CD8BDC7E7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2CF20-4A6A-7A49-A9D7-D02A3ED6EB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F962C-6F88-BF44-8502-BCE46294F992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036A5B-BC2E-9C4E-9343-B7F7343827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D762FF-7595-1E4D-9477-0684A0E6A7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BCD5-42D0-7F41-8028-E0AEB77E49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111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C608C-197F-3A42-B641-41777692F8F1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B50B9-641A-AB43-BDED-119F783732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71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1pPr>
    <a:lvl2pPr marL="326487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2pPr>
    <a:lvl3pPr marL="65297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3pPr>
    <a:lvl4pPr marL="97946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4pPr>
    <a:lvl5pPr marL="130594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5pPr>
    <a:lvl6pPr marL="163243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958919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228540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2611892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D351EF0-4E4A-9B53-5C55-1F710B72C5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1945600" cy="32918400"/>
          </a:xfrm>
          <a:prstGeom prst="rect">
            <a:avLst/>
          </a:prstGeom>
        </p:spPr>
      </p:pic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6448" y="7415144"/>
            <a:ext cx="6321690" cy="74428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448" y="6537916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6448" y="16345093"/>
            <a:ext cx="6321690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6448" y="15467864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7756776" y="15480810"/>
            <a:ext cx="6355895" cy="612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756772" y="7444511"/>
            <a:ext cx="6355898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56775" y="6537916"/>
            <a:ext cx="6355898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756778" y="23078343"/>
            <a:ext cx="6355896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56777" y="22201113"/>
            <a:ext cx="6355897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782795" y="24364246"/>
            <a:ext cx="6355896" cy="612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4861486" y="7389796"/>
            <a:ext cx="6321690" cy="74682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863835" y="6512568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4861486" y="16345094"/>
            <a:ext cx="6315342" cy="7480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863834" y="15467864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4901657" y="25467047"/>
            <a:ext cx="6315342" cy="4989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42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904004" y="24589818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33" name="Espace réservé du texte 23">
            <a:extLst>
              <a:ext uri="{FF2B5EF4-FFF2-40B4-BE49-F238E27FC236}">
                <a16:creationId xmlns:a16="http://schemas.microsoft.com/office/drawing/2014/main" id="{4DA20261-58F4-7048-B7FA-74E5AC17387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76448" y="4651766"/>
            <a:ext cx="20393368" cy="14423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2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A577A977-65A7-E14A-BEE2-8A8FC2D0B6E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763484" y="638490"/>
            <a:ext cx="13131161" cy="2526220"/>
          </a:xfrm>
          <a:prstGeom prst="rect">
            <a:avLst/>
          </a:prstGeom>
        </p:spPr>
        <p:txBody>
          <a:bodyPr lIns="72000" anchor="t"/>
          <a:lstStyle>
            <a:lvl1pPr marL="36513" indent="0">
              <a:buFontTx/>
              <a:buNone/>
              <a:tabLst/>
              <a:defRPr sz="80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A0D9F52-A812-824F-DA03-631A8024586E}"/>
              </a:ext>
            </a:extLst>
          </p:cNvPr>
          <p:cNvSpPr txBox="1"/>
          <p:nvPr userDrawn="1"/>
        </p:nvSpPr>
        <p:spPr>
          <a:xfrm>
            <a:off x="782793" y="30856292"/>
            <a:ext cx="2043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689A20D-9B75-7F3D-8C03-8CE88178EB81}"/>
              </a:ext>
            </a:extLst>
          </p:cNvPr>
          <p:cNvGrpSpPr/>
          <p:nvPr userDrawn="1"/>
        </p:nvGrpSpPr>
        <p:grpSpPr>
          <a:xfrm>
            <a:off x="792637" y="31396750"/>
            <a:ext cx="13935269" cy="1004865"/>
            <a:chOff x="994737" y="35611479"/>
            <a:chExt cx="22350911" cy="14956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2E1725-7FB5-4B6A-4824-8B9BD632D83A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3692221-E788-7B44-0F00-6767A5B2BE56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A994999-C1CC-9CA4-F9AB-1E7DDBA5DC15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F6C2E2D-4F78-5D9C-B59D-FB270B6463C4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C54CC1E-8CE3-EF3C-7CD1-29CA9F7AA74B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id="{66AF391C-C330-6297-DBF4-2341E0A6F1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305821" y="31064440"/>
            <a:ext cx="4189621" cy="15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58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B5677067-4C0A-E9B4-454C-E5C572F36047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21945600" cy="32918400"/>
          </a:xfrm>
          <a:prstGeom prst="rect">
            <a:avLst/>
          </a:prstGeom>
        </p:spPr>
      </p:pic>
      <p:sp>
        <p:nvSpPr>
          <p:cNvPr id="3" name="Espace réservé du texte 27">
            <a:extLst>
              <a:ext uri="{FF2B5EF4-FFF2-40B4-BE49-F238E27FC236}">
                <a16:creationId xmlns:a16="http://schemas.microsoft.com/office/drawing/2014/main" id="{FFA3167D-C055-08CA-D161-BD61305E0435}"/>
              </a:ext>
            </a:extLst>
          </p:cNvPr>
          <p:cNvSpPr txBox="1">
            <a:spLocks/>
          </p:cNvSpPr>
          <p:nvPr userDrawn="1"/>
        </p:nvSpPr>
        <p:spPr>
          <a:xfrm>
            <a:off x="769436" y="8424298"/>
            <a:ext cx="6321690" cy="74428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4" name="Espace réservé du texte 27">
            <a:extLst>
              <a:ext uri="{FF2B5EF4-FFF2-40B4-BE49-F238E27FC236}">
                <a16:creationId xmlns:a16="http://schemas.microsoft.com/office/drawing/2014/main" id="{7C7DFAEE-581B-5AEF-BF67-1F4BC4313688}"/>
              </a:ext>
            </a:extLst>
          </p:cNvPr>
          <p:cNvSpPr txBox="1">
            <a:spLocks/>
          </p:cNvSpPr>
          <p:nvPr userDrawn="1"/>
        </p:nvSpPr>
        <p:spPr>
          <a:xfrm>
            <a:off x="769436" y="7547070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Introduction</a:t>
            </a:r>
            <a:endParaRPr lang="fr-CA" dirty="0"/>
          </a:p>
        </p:txBody>
      </p:sp>
      <p:sp>
        <p:nvSpPr>
          <p:cNvPr id="5" name="Espace réservé du texte 27">
            <a:extLst>
              <a:ext uri="{FF2B5EF4-FFF2-40B4-BE49-F238E27FC236}">
                <a16:creationId xmlns:a16="http://schemas.microsoft.com/office/drawing/2014/main" id="{DD23CE58-ED8F-5815-2EB6-439696291213}"/>
              </a:ext>
            </a:extLst>
          </p:cNvPr>
          <p:cNvSpPr txBox="1">
            <a:spLocks/>
          </p:cNvSpPr>
          <p:nvPr userDrawn="1"/>
        </p:nvSpPr>
        <p:spPr>
          <a:xfrm>
            <a:off x="769436" y="17354247"/>
            <a:ext cx="6321690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6" name="Espace réservé du texte 27">
            <a:extLst>
              <a:ext uri="{FF2B5EF4-FFF2-40B4-BE49-F238E27FC236}">
                <a16:creationId xmlns:a16="http://schemas.microsoft.com/office/drawing/2014/main" id="{F26B0EEA-628F-752A-C9FA-FFD6CC332732}"/>
              </a:ext>
            </a:extLst>
          </p:cNvPr>
          <p:cNvSpPr txBox="1">
            <a:spLocks/>
          </p:cNvSpPr>
          <p:nvPr userDrawn="1"/>
        </p:nvSpPr>
        <p:spPr>
          <a:xfrm>
            <a:off x="769436" y="16477018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1</a:t>
            </a:r>
            <a:endParaRPr lang="fr-CA" dirty="0"/>
          </a:p>
        </p:txBody>
      </p:sp>
      <p:sp>
        <p:nvSpPr>
          <p:cNvPr id="7" name="Espace réservé du texte 27">
            <a:extLst>
              <a:ext uri="{FF2B5EF4-FFF2-40B4-BE49-F238E27FC236}">
                <a16:creationId xmlns:a16="http://schemas.microsoft.com/office/drawing/2014/main" id="{5B8B095F-92F9-9AC5-BF59-0C67D93CDB3D}"/>
              </a:ext>
            </a:extLst>
          </p:cNvPr>
          <p:cNvSpPr txBox="1">
            <a:spLocks/>
          </p:cNvSpPr>
          <p:nvPr userDrawn="1"/>
        </p:nvSpPr>
        <p:spPr>
          <a:xfrm>
            <a:off x="7749760" y="8453665"/>
            <a:ext cx="6355898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8" name="Espace réservé du texte 27">
            <a:extLst>
              <a:ext uri="{FF2B5EF4-FFF2-40B4-BE49-F238E27FC236}">
                <a16:creationId xmlns:a16="http://schemas.microsoft.com/office/drawing/2014/main" id="{5FB2DA7A-4748-103F-CE40-3376059C54B2}"/>
              </a:ext>
            </a:extLst>
          </p:cNvPr>
          <p:cNvSpPr txBox="1">
            <a:spLocks/>
          </p:cNvSpPr>
          <p:nvPr userDrawn="1"/>
        </p:nvSpPr>
        <p:spPr>
          <a:xfrm>
            <a:off x="7749763" y="7547070"/>
            <a:ext cx="6355898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2</a:t>
            </a:r>
            <a:endParaRPr lang="fr-CA" dirty="0"/>
          </a:p>
        </p:txBody>
      </p:sp>
      <p:sp>
        <p:nvSpPr>
          <p:cNvPr id="9" name="Espace réservé du texte 27">
            <a:extLst>
              <a:ext uri="{FF2B5EF4-FFF2-40B4-BE49-F238E27FC236}">
                <a16:creationId xmlns:a16="http://schemas.microsoft.com/office/drawing/2014/main" id="{B6A0D505-5592-F104-D7EC-CAD8D47F8560}"/>
              </a:ext>
            </a:extLst>
          </p:cNvPr>
          <p:cNvSpPr txBox="1">
            <a:spLocks/>
          </p:cNvSpPr>
          <p:nvPr userDrawn="1"/>
        </p:nvSpPr>
        <p:spPr>
          <a:xfrm>
            <a:off x="7749766" y="24087497"/>
            <a:ext cx="6355896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D24C0BEE-D712-1FC7-B288-1346A055FBA1}"/>
              </a:ext>
            </a:extLst>
          </p:cNvPr>
          <p:cNvSpPr txBox="1">
            <a:spLocks/>
          </p:cNvSpPr>
          <p:nvPr userDrawn="1"/>
        </p:nvSpPr>
        <p:spPr>
          <a:xfrm>
            <a:off x="7749765" y="23210267"/>
            <a:ext cx="6355897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3</a:t>
            </a:r>
            <a:endParaRPr lang="fr-CA" dirty="0"/>
          </a:p>
        </p:txBody>
      </p:sp>
      <p:sp>
        <p:nvSpPr>
          <p:cNvPr id="11" name="Espace réservé du texte 27">
            <a:extLst>
              <a:ext uri="{FF2B5EF4-FFF2-40B4-BE49-F238E27FC236}">
                <a16:creationId xmlns:a16="http://schemas.microsoft.com/office/drawing/2014/main" id="{9986F351-1E31-ECD4-11E3-01B4F7213102}"/>
              </a:ext>
            </a:extLst>
          </p:cNvPr>
          <p:cNvSpPr txBox="1">
            <a:spLocks/>
          </p:cNvSpPr>
          <p:nvPr userDrawn="1"/>
        </p:nvSpPr>
        <p:spPr>
          <a:xfrm>
            <a:off x="14854474" y="8398950"/>
            <a:ext cx="6321690" cy="74682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2" name="Espace réservé du texte 27">
            <a:extLst>
              <a:ext uri="{FF2B5EF4-FFF2-40B4-BE49-F238E27FC236}">
                <a16:creationId xmlns:a16="http://schemas.microsoft.com/office/drawing/2014/main" id="{EBFB8B74-3D76-29D9-FFDD-C96FB2AA28DD}"/>
              </a:ext>
            </a:extLst>
          </p:cNvPr>
          <p:cNvSpPr txBox="1">
            <a:spLocks/>
          </p:cNvSpPr>
          <p:nvPr userDrawn="1"/>
        </p:nvSpPr>
        <p:spPr>
          <a:xfrm>
            <a:off x="14856823" y="7521722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4</a:t>
            </a:r>
            <a:endParaRPr lang="fr-CA" dirty="0"/>
          </a:p>
        </p:txBody>
      </p:sp>
      <p:sp>
        <p:nvSpPr>
          <p:cNvPr id="13" name="Espace réservé du texte 27">
            <a:extLst>
              <a:ext uri="{FF2B5EF4-FFF2-40B4-BE49-F238E27FC236}">
                <a16:creationId xmlns:a16="http://schemas.microsoft.com/office/drawing/2014/main" id="{74E83EEA-870F-4EF5-52DB-E8F661A29E8D}"/>
              </a:ext>
            </a:extLst>
          </p:cNvPr>
          <p:cNvSpPr txBox="1">
            <a:spLocks/>
          </p:cNvSpPr>
          <p:nvPr userDrawn="1"/>
        </p:nvSpPr>
        <p:spPr>
          <a:xfrm>
            <a:off x="14854474" y="17354248"/>
            <a:ext cx="6315342" cy="7480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4" name="Espace réservé du texte 27">
            <a:extLst>
              <a:ext uri="{FF2B5EF4-FFF2-40B4-BE49-F238E27FC236}">
                <a16:creationId xmlns:a16="http://schemas.microsoft.com/office/drawing/2014/main" id="{9FD80FE6-B1E0-EB4E-9661-CACE24053F05}"/>
              </a:ext>
            </a:extLst>
          </p:cNvPr>
          <p:cNvSpPr txBox="1">
            <a:spLocks/>
          </p:cNvSpPr>
          <p:nvPr userDrawn="1"/>
        </p:nvSpPr>
        <p:spPr>
          <a:xfrm>
            <a:off x="14856822" y="16477018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Conclusion</a:t>
            </a:r>
            <a:endParaRPr lang="fr-CA" dirty="0"/>
          </a:p>
        </p:txBody>
      </p:sp>
      <p:sp>
        <p:nvSpPr>
          <p:cNvPr id="15" name="Espace réservé du texte 27">
            <a:extLst>
              <a:ext uri="{FF2B5EF4-FFF2-40B4-BE49-F238E27FC236}">
                <a16:creationId xmlns:a16="http://schemas.microsoft.com/office/drawing/2014/main" id="{3A6E6DD2-636E-44C5-A357-80CA069EC00D}"/>
              </a:ext>
            </a:extLst>
          </p:cNvPr>
          <p:cNvSpPr txBox="1">
            <a:spLocks/>
          </p:cNvSpPr>
          <p:nvPr userDrawn="1"/>
        </p:nvSpPr>
        <p:spPr>
          <a:xfrm>
            <a:off x="14894645" y="26476201"/>
            <a:ext cx="6315342" cy="4989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242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6" name="Espace réservé du texte 27">
            <a:extLst>
              <a:ext uri="{FF2B5EF4-FFF2-40B4-BE49-F238E27FC236}">
                <a16:creationId xmlns:a16="http://schemas.microsoft.com/office/drawing/2014/main" id="{B323958E-6C26-289D-A0FF-0B3617C2DD35}"/>
              </a:ext>
            </a:extLst>
          </p:cNvPr>
          <p:cNvSpPr txBox="1">
            <a:spLocks/>
          </p:cNvSpPr>
          <p:nvPr userDrawn="1"/>
        </p:nvSpPr>
        <p:spPr>
          <a:xfrm>
            <a:off x="14896992" y="25598972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0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Références</a:t>
            </a:r>
            <a:endParaRPr lang="fr-CA" dirty="0"/>
          </a:p>
        </p:txBody>
      </p:sp>
      <p:sp>
        <p:nvSpPr>
          <p:cNvPr id="17" name="Espace réservé du texte 23">
            <a:extLst>
              <a:ext uri="{FF2B5EF4-FFF2-40B4-BE49-F238E27FC236}">
                <a16:creationId xmlns:a16="http://schemas.microsoft.com/office/drawing/2014/main" id="{2DE99CA9-E763-2E24-B225-4FA4DF641EC4}"/>
              </a:ext>
            </a:extLst>
          </p:cNvPr>
          <p:cNvSpPr txBox="1">
            <a:spLocks/>
          </p:cNvSpPr>
          <p:nvPr userDrawn="1"/>
        </p:nvSpPr>
        <p:spPr>
          <a:xfrm>
            <a:off x="776448" y="4651765"/>
            <a:ext cx="20393368" cy="295329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2800" b="0" i="0" kern="1200">
                <a:solidFill>
                  <a:schemeClr val="tx2"/>
                </a:solidFill>
                <a:latin typeface="Overpass" pitchFamily="2" charset="77"/>
                <a:ea typeface="+mn-ea"/>
                <a:cs typeface="+mn-cs"/>
              </a:defRPr>
            </a:lvl1pPr>
            <a:lvl2pPr marL="1462770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AA2B563F-3183-BB1F-89A6-4E7FB7B61D2B}"/>
              </a:ext>
            </a:extLst>
          </p:cNvPr>
          <p:cNvSpPr txBox="1">
            <a:spLocks/>
          </p:cNvSpPr>
          <p:nvPr userDrawn="1"/>
        </p:nvSpPr>
        <p:spPr>
          <a:xfrm>
            <a:off x="1763484" y="638490"/>
            <a:ext cx="13131161" cy="2526220"/>
          </a:xfrm>
          <a:prstGeom prst="rect">
            <a:avLst/>
          </a:prstGeom>
        </p:spPr>
        <p:txBody>
          <a:bodyPr lIns="72000" anchor="t"/>
          <a:lstStyle>
            <a:lvl1pPr marL="36513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Tx/>
              <a:buNone/>
              <a:tabLst/>
              <a:defRPr sz="8000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1pPr>
            <a:lvl2pPr marL="36513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tabLst/>
              <a:defRPr sz="12600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2pPr>
            <a:lvl3pPr marL="36513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13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tabLst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13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tabLst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71E130B-B4C6-101A-026C-A835C878CE0E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21945600" cy="32918400"/>
          </a:xfrm>
          <a:prstGeom prst="rect">
            <a:avLst/>
          </a:prstGeom>
        </p:spPr>
      </p:pic>
      <p:sp>
        <p:nvSpPr>
          <p:cNvPr id="20" name="Espace réservé du texte 27">
            <a:extLst>
              <a:ext uri="{FF2B5EF4-FFF2-40B4-BE49-F238E27FC236}">
                <a16:creationId xmlns:a16="http://schemas.microsoft.com/office/drawing/2014/main" id="{F8BBB4B9-4960-9F81-A300-74117DFCD971}"/>
              </a:ext>
            </a:extLst>
          </p:cNvPr>
          <p:cNvSpPr txBox="1">
            <a:spLocks/>
          </p:cNvSpPr>
          <p:nvPr userDrawn="1"/>
        </p:nvSpPr>
        <p:spPr>
          <a:xfrm>
            <a:off x="776448" y="7415144"/>
            <a:ext cx="6321690" cy="74428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21" name="Espace réservé du texte 27">
            <a:extLst>
              <a:ext uri="{FF2B5EF4-FFF2-40B4-BE49-F238E27FC236}">
                <a16:creationId xmlns:a16="http://schemas.microsoft.com/office/drawing/2014/main" id="{5EAFFD45-FEE8-7F38-A2FE-F0D12B570EE5}"/>
              </a:ext>
            </a:extLst>
          </p:cNvPr>
          <p:cNvSpPr txBox="1">
            <a:spLocks/>
          </p:cNvSpPr>
          <p:nvPr userDrawn="1"/>
        </p:nvSpPr>
        <p:spPr>
          <a:xfrm>
            <a:off x="776448" y="6537916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Introduction</a:t>
            </a:r>
            <a:endParaRPr lang="fr-CA" dirty="0"/>
          </a:p>
        </p:txBody>
      </p:sp>
      <p:sp>
        <p:nvSpPr>
          <p:cNvPr id="22" name="Espace réservé du texte 27">
            <a:extLst>
              <a:ext uri="{FF2B5EF4-FFF2-40B4-BE49-F238E27FC236}">
                <a16:creationId xmlns:a16="http://schemas.microsoft.com/office/drawing/2014/main" id="{033C6468-82AA-14B7-B453-C3739E8863C9}"/>
              </a:ext>
            </a:extLst>
          </p:cNvPr>
          <p:cNvSpPr txBox="1">
            <a:spLocks/>
          </p:cNvSpPr>
          <p:nvPr userDrawn="1"/>
        </p:nvSpPr>
        <p:spPr>
          <a:xfrm>
            <a:off x="776448" y="16345093"/>
            <a:ext cx="6321690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23" name="Espace réservé du texte 27">
            <a:extLst>
              <a:ext uri="{FF2B5EF4-FFF2-40B4-BE49-F238E27FC236}">
                <a16:creationId xmlns:a16="http://schemas.microsoft.com/office/drawing/2014/main" id="{986C6047-896B-679D-A8FE-940EDF694295}"/>
              </a:ext>
            </a:extLst>
          </p:cNvPr>
          <p:cNvSpPr txBox="1">
            <a:spLocks/>
          </p:cNvSpPr>
          <p:nvPr userDrawn="1"/>
        </p:nvSpPr>
        <p:spPr>
          <a:xfrm>
            <a:off x="776448" y="15467864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1</a:t>
            </a:r>
            <a:endParaRPr lang="fr-CA" dirty="0"/>
          </a:p>
        </p:txBody>
      </p:sp>
      <p:sp>
        <p:nvSpPr>
          <p:cNvPr id="24" name="Espace réservé du texte 27">
            <a:extLst>
              <a:ext uri="{FF2B5EF4-FFF2-40B4-BE49-F238E27FC236}">
                <a16:creationId xmlns:a16="http://schemas.microsoft.com/office/drawing/2014/main" id="{A3EB875C-DE1A-A4D7-A411-087741CEE638}"/>
              </a:ext>
            </a:extLst>
          </p:cNvPr>
          <p:cNvSpPr txBox="1">
            <a:spLocks/>
          </p:cNvSpPr>
          <p:nvPr userDrawn="1"/>
        </p:nvSpPr>
        <p:spPr>
          <a:xfrm>
            <a:off x="7756772" y="7444511"/>
            <a:ext cx="6355898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25" name="Espace réservé du texte 27">
            <a:extLst>
              <a:ext uri="{FF2B5EF4-FFF2-40B4-BE49-F238E27FC236}">
                <a16:creationId xmlns:a16="http://schemas.microsoft.com/office/drawing/2014/main" id="{10EAD75E-CAD5-1267-DFFC-8EE05A6995BC}"/>
              </a:ext>
            </a:extLst>
          </p:cNvPr>
          <p:cNvSpPr txBox="1">
            <a:spLocks/>
          </p:cNvSpPr>
          <p:nvPr userDrawn="1"/>
        </p:nvSpPr>
        <p:spPr>
          <a:xfrm>
            <a:off x="7756775" y="6537916"/>
            <a:ext cx="6355898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2</a:t>
            </a:r>
            <a:endParaRPr lang="fr-CA" dirty="0"/>
          </a:p>
        </p:txBody>
      </p:sp>
      <p:sp>
        <p:nvSpPr>
          <p:cNvPr id="26" name="Espace réservé du texte 27">
            <a:extLst>
              <a:ext uri="{FF2B5EF4-FFF2-40B4-BE49-F238E27FC236}">
                <a16:creationId xmlns:a16="http://schemas.microsoft.com/office/drawing/2014/main" id="{40ECA223-3F64-0D98-B0E4-786606774C5B}"/>
              </a:ext>
            </a:extLst>
          </p:cNvPr>
          <p:cNvSpPr txBox="1">
            <a:spLocks/>
          </p:cNvSpPr>
          <p:nvPr userDrawn="1"/>
        </p:nvSpPr>
        <p:spPr>
          <a:xfrm>
            <a:off x="7756778" y="23078343"/>
            <a:ext cx="6355896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27" name="Espace réservé du texte 27">
            <a:extLst>
              <a:ext uri="{FF2B5EF4-FFF2-40B4-BE49-F238E27FC236}">
                <a16:creationId xmlns:a16="http://schemas.microsoft.com/office/drawing/2014/main" id="{09F5043F-7678-78D5-F35C-B173CB8B3DCF}"/>
              </a:ext>
            </a:extLst>
          </p:cNvPr>
          <p:cNvSpPr txBox="1">
            <a:spLocks/>
          </p:cNvSpPr>
          <p:nvPr userDrawn="1"/>
        </p:nvSpPr>
        <p:spPr>
          <a:xfrm>
            <a:off x="7756777" y="22201113"/>
            <a:ext cx="6355897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3</a:t>
            </a:r>
            <a:endParaRPr lang="fr-CA" dirty="0"/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54922B74-5CB4-4E48-17F5-F0E96758AA52}"/>
              </a:ext>
            </a:extLst>
          </p:cNvPr>
          <p:cNvSpPr txBox="1">
            <a:spLocks/>
          </p:cNvSpPr>
          <p:nvPr userDrawn="1"/>
        </p:nvSpPr>
        <p:spPr>
          <a:xfrm>
            <a:off x="14861486" y="7389796"/>
            <a:ext cx="6321690" cy="74682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2DD3BD8-27AC-4240-AE8F-02802E10A273}"/>
              </a:ext>
            </a:extLst>
          </p:cNvPr>
          <p:cNvSpPr txBox="1">
            <a:spLocks/>
          </p:cNvSpPr>
          <p:nvPr userDrawn="1"/>
        </p:nvSpPr>
        <p:spPr>
          <a:xfrm>
            <a:off x="14863835" y="6512568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Section 4</a:t>
            </a:r>
            <a:endParaRPr lang="fr-CA" dirty="0"/>
          </a:p>
        </p:txBody>
      </p:sp>
      <p:sp>
        <p:nvSpPr>
          <p:cNvPr id="30" name="Espace réservé du texte 27">
            <a:extLst>
              <a:ext uri="{FF2B5EF4-FFF2-40B4-BE49-F238E27FC236}">
                <a16:creationId xmlns:a16="http://schemas.microsoft.com/office/drawing/2014/main" id="{3C06B39E-5FD4-263C-915F-3B87D4C6A4DC}"/>
              </a:ext>
            </a:extLst>
          </p:cNvPr>
          <p:cNvSpPr txBox="1">
            <a:spLocks/>
          </p:cNvSpPr>
          <p:nvPr userDrawn="1"/>
        </p:nvSpPr>
        <p:spPr>
          <a:xfrm>
            <a:off x="14861486" y="16345094"/>
            <a:ext cx="6315342" cy="7480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598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31" name="Espace réservé du texte 27">
            <a:extLst>
              <a:ext uri="{FF2B5EF4-FFF2-40B4-BE49-F238E27FC236}">
                <a16:creationId xmlns:a16="http://schemas.microsoft.com/office/drawing/2014/main" id="{8DEBF792-F373-3D3D-5FC0-EC3BB8563C52}"/>
              </a:ext>
            </a:extLst>
          </p:cNvPr>
          <p:cNvSpPr txBox="1">
            <a:spLocks/>
          </p:cNvSpPr>
          <p:nvPr userDrawn="1"/>
        </p:nvSpPr>
        <p:spPr>
          <a:xfrm>
            <a:off x="14863834" y="15467864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1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Conclusion</a:t>
            </a:r>
            <a:endParaRPr lang="fr-CA" dirty="0"/>
          </a:p>
        </p:txBody>
      </p:sp>
      <p:sp>
        <p:nvSpPr>
          <p:cNvPr id="32" name="Espace réservé du texte 27">
            <a:extLst>
              <a:ext uri="{FF2B5EF4-FFF2-40B4-BE49-F238E27FC236}">
                <a16:creationId xmlns:a16="http://schemas.microsoft.com/office/drawing/2014/main" id="{F5121561-DCB2-3AC8-9A7C-76BC36E7EF91}"/>
              </a:ext>
            </a:extLst>
          </p:cNvPr>
          <p:cNvSpPr txBox="1">
            <a:spLocks/>
          </p:cNvSpPr>
          <p:nvPr userDrawn="1"/>
        </p:nvSpPr>
        <p:spPr>
          <a:xfrm>
            <a:off x="14901657" y="25467047"/>
            <a:ext cx="6315342" cy="4989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242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33" name="Espace réservé du texte 27">
            <a:extLst>
              <a:ext uri="{FF2B5EF4-FFF2-40B4-BE49-F238E27FC236}">
                <a16:creationId xmlns:a16="http://schemas.microsoft.com/office/drawing/2014/main" id="{12F0B46C-A8DD-6934-1AAE-2ADB0A75C4FC}"/>
              </a:ext>
            </a:extLst>
          </p:cNvPr>
          <p:cNvSpPr txBox="1">
            <a:spLocks/>
          </p:cNvSpPr>
          <p:nvPr userDrawn="1"/>
        </p:nvSpPr>
        <p:spPr>
          <a:xfrm>
            <a:off x="14904004" y="24589818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3195" b="0" i="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Références</a:t>
            </a:r>
            <a:endParaRPr lang="fr-CA" dirty="0"/>
          </a:p>
        </p:txBody>
      </p:sp>
      <p:sp>
        <p:nvSpPr>
          <p:cNvPr id="34" name="Espace réservé du texte 23">
            <a:extLst>
              <a:ext uri="{FF2B5EF4-FFF2-40B4-BE49-F238E27FC236}">
                <a16:creationId xmlns:a16="http://schemas.microsoft.com/office/drawing/2014/main" id="{8EFC1A63-B892-7B0E-BE68-322CD1D23FB3}"/>
              </a:ext>
            </a:extLst>
          </p:cNvPr>
          <p:cNvSpPr txBox="1">
            <a:spLocks/>
          </p:cNvSpPr>
          <p:nvPr userDrawn="1"/>
        </p:nvSpPr>
        <p:spPr>
          <a:xfrm>
            <a:off x="776448" y="4651766"/>
            <a:ext cx="20393368" cy="14423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None/>
              <a:defRPr sz="2800" b="0" i="0" kern="1200">
                <a:solidFill>
                  <a:schemeClr val="tx2"/>
                </a:solidFill>
                <a:latin typeface="Overpass" pitchFamily="2" charset="77"/>
                <a:ea typeface="+mn-ea"/>
                <a:cs typeface="+mn-cs"/>
              </a:defRPr>
            </a:lvl1pPr>
            <a:lvl2pPr marL="1462770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398" b="0" i="0" kern="1200">
                <a:solidFill>
                  <a:schemeClr val="bg1"/>
                </a:solidFill>
                <a:latin typeface="Overpass" pitchFamily="2" charset="77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CA" dirty="0"/>
          </a:p>
        </p:txBody>
      </p:sp>
      <p:sp>
        <p:nvSpPr>
          <p:cNvPr id="35" name="Espace réservé du texte 2">
            <a:extLst>
              <a:ext uri="{FF2B5EF4-FFF2-40B4-BE49-F238E27FC236}">
                <a16:creationId xmlns:a16="http://schemas.microsoft.com/office/drawing/2014/main" id="{C7157637-65B2-AFB4-CD2C-92F3B93BF050}"/>
              </a:ext>
            </a:extLst>
          </p:cNvPr>
          <p:cNvSpPr txBox="1">
            <a:spLocks/>
          </p:cNvSpPr>
          <p:nvPr userDrawn="1"/>
        </p:nvSpPr>
        <p:spPr>
          <a:xfrm>
            <a:off x="1763484" y="638490"/>
            <a:ext cx="13131161" cy="2526220"/>
          </a:xfrm>
          <a:prstGeom prst="rect">
            <a:avLst/>
          </a:prstGeom>
        </p:spPr>
        <p:txBody>
          <a:bodyPr lIns="72000" anchor="t"/>
          <a:lstStyle>
            <a:lvl1pPr marL="36513" indent="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Tx/>
              <a:buNone/>
              <a:tabLst/>
              <a:defRPr sz="8000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1pPr>
            <a:lvl2pPr marL="36513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tabLst/>
              <a:defRPr sz="12600" b="1" i="0" kern="1200">
                <a:solidFill>
                  <a:schemeClr val="bg1"/>
                </a:solidFill>
                <a:latin typeface="Overpass Black" pitchFamily="2" charset="77"/>
                <a:ea typeface="+mn-ea"/>
                <a:cs typeface="+mn-cs"/>
              </a:defRPr>
            </a:lvl2pPr>
            <a:lvl3pPr marL="36513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13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tabLst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13" indent="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tabLst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/>
              <a:t>Cliquez pour modifier les styles du texte du masque</a:t>
            </a:r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D7246308-05CD-1EF4-7781-77AE9C3D03D9}"/>
              </a:ext>
            </a:extLst>
          </p:cNvPr>
          <p:cNvSpPr txBox="1"/>
          <p:nvPr userDrawn="1"/>
        </p:nvSpPr>
        <p:spPr>
          <a:xfrm>
            <a:off x="782793" y="30856292"/>
            <a:ext cx="2043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2A2FC887-F4B5-DA53-34A4-40621D28AB91}"/>
              </a:ext>
            </a:extLst>
          </p:cNvPr>
          <p:cNvGrpSpPr/>
          <p:nvPr userDrawn="1"/>
        </p:nvGrpSpPr>
        <p:grpSpPr>
          <a:xfrm>
            <a:off x="792637" y="31396750"/>
            <a:ext cx="13935269" cy="1004865"/>
            <a:chOff x="994737" y="35611479"/>
            <a:chExt cx="22350911" cy="149563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17A124F-F6BC-C115-313E-0678904459B8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B0ABAC2-0B6A-A4F5-3BF8-934F879FB034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B1C4002-A8FE-A6EC-86D5-EE5EC93288D5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0634DDF-BE62-262E-9AD3-403C8B533A01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785BD1A-1C21-6132-8B17-88264A7A7E77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43" name="Image 42">
            <a:extLst>
              <a:ext uri="{FF2B5EF4-FFF2-40B4-BE49-F238E27FC236}">
                <a16:creationId xmlns:a16="http://schemas.microsoft.com/office/drawing/2014/main" id="{8E6EE532-547A-7D56-DF76-32C326BA0ECA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7305821" y="31064440"/>
            <a:ext cx="4189621" cy="15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52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512399C-F730-0F41-89F4-D7A19C4FD4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98D328-A8F8-B242-81DF-694D88699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563C4-5BE3-354D-BE29-01178AF281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23ABFA1-1837-084F-8A0F-96ACB393A1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8CD67225-5046-B540-9587-8507E1E815A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FC56612-E358-6946-9297-8B2051E43A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DBA4CD9-C4D6-2148-9ED9-D7F54EDA4E6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8A2C7D2-6D16-8B4B-BBFC-F42D5D63792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3941FD4-4717-D044-A161-1989935A636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98FCDD72-EDA6-9441-AC87-AAAF6EDE9B5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7D5B02C-F7A9-E146-94E8-380000476B9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C4AF3E2-AE1A-7045-9D73-30D9EDC617B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0FD8D1EC-67D0-934D-9B19-62599C6A338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2135C1A-1C6A-5E44-B9FC-45D720D1C68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C3EF92DE-A405-A24B-9A08-03ED70F97E1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5F2ADF9-2191-3F4B-A0D9-504D23FCB74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A5D5FE20-4458-DB4D-ABB3-C30DB88553F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085311" y="3516085"/>
            <a:ext cx="2987830" cy="103769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81FFD069-85AC-3847-A2E9-8666FA0A607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BB2A74E0-1F45-944F-90E6-98FF258F184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64D9840-8740-894E-B2CC-18AF0A3AD8D4}"/>
              </a:ext>
            </a:extLst>
          </p:cNvPr>
          <p:cNvSpPr txBox="1"/>
          <p:nvPr/>
        </p:nvSpPr>
        <p:spPr>
          <a:xfrm>
            <a:off x="726914" y="30343891"/>
            <a:ext cx="2043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AADEEE66-AF1F-7344-8E1B-8CD1DBCA95EA}"/>
              </a:ext>
            </a:extLst>
          </p:cNvPr>
          <p:cNvGrpSpPr/>
          <p:nvPr/>
        </p:nvGrpSpPr>
        <p:grpSpPr>
          <a:xfrm>
            <a:off x="736758" y="30884349"/>
            <a:ext cx="16952151" cy="10048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79C0DE9-5512-E34A-86C3-077E206AAAD6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2E894CD-A1FF-124A-ABF5-B2EC13B8951A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90D8C71-671B-444D-8CFA-F4337459EA16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01EA005-E74B-1243-9F2C-7A38B43C8B3C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A62CCF2-A429-F949-9257-7ECC31EA71F0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71F32BE-0BFE-1C44-B344-B4813FF1D36B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3686906203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NUTRISS">
  <a:themeElements>
    <a:clrScheme name="NUTRISS 2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4CB3E7"/>
      </a:accent1>
      <a:accent2>
        <a:srgbClr val="95C11F"/>
      </a:accent2>
      <a:accent3>
        <a:srgbClr val="FFCC00"/>
      </a:accent3>
      <a:accent4>
        <a:srgbClr val="56BAA2"/>
      </a:accent4>
      <a:accent5>
        <a:srgbClr val="575651"/>
      </a:accent5>
      <a:accent6>
        <a:srgbClr val="87867E"/>
      </a:accent6>
      <a:hlink>
        <a:srgbClr val="0563C1"/>
      </a:hlink>
      <a:folHlink>
        <a:srgbClr val="4CB3E7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Props1.xml><?xml version="1.0" encoding="utf-8"?>
<ds:datastoreItem xmlns:ds="http://schemas.openxmlformats.org/officeDocument/2006/customXml" ds:itemID="{AFE9921F-01D8-49B1-A9CE-18CCFC2396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1C1D0A-B8A1-4CE6-8580-3FD7A45EE1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24A9F-10B0-4877-BCB1-DD607217DA0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2450</TotalTime>
  <Words>6</Words>
  <Application>Microsoft Macintosh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Overpass</vt:lpstr>
      <vt:lpstr>Overpass Black</vt:lpstr>
      <vt:lpstr>Overpass SemiBold</vt:lpstr>
      <vt:lpstr>Modèle NUTRISS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Julia Gregoire</cp:lastModifiedBy>
  <cp:revision>104</cp:revision>
  <dcterms:created xsi:type="dcterms:W3CDTF">2021-04-26T19:30:25Z</dcterms:created>
  <dcterms:modified xsi:type="dcterms:W3CDTF">2024-07-23T18:15:23Z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