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9" r:id="rId1"/>
    <p:sldMasterId id="2147483745" r:id="rId2"/>
    <p:sldMasterId id="2147483703" r:id="rId3"/>
    <p:sldMasterId id="2147483747" r:id="rId4"/>
    <p:sldMasterId id="2147483719" r:id="rId5"/>
    <p:sldMasterId id="2147483741" r:id="rId6"/>
    <p:sldMasterId id="2147483729" r:id="rId7"/>
    <p:sldMasterId id="2147483737" r:id="rId8"/>
  </p:sldMasterIdLst>
  <p:notesMasterIdLst>
    <p:notesMasterId r:id="rId30"/>
  </p:notesMasterIdLst>
  <p:handoutMasterIdLst>
    <p:handoutMasterId r:id="rId31"/>
  </p:handoutMasterIdLst>
  <p:sldIdLst>
    <p:sldId id="261" r:id="rId9"/>
    <p:sldId id="266" r:id="rId10"/>
    <p:sldId id="286" r:id="rId11"/>
    <p:sldId id="265" r:id="rId12"/>
    <p:sldId id="287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3" r:id="rId27"/>
    <p:sldId id="284" r:id="rId28"/>
    <p:sldId id="285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 Jobin" initials="IJ" lastIdx="1" clrIdx="0">
    <p:extLst>
      <p:ext uri="{19B8F6BF-5375-455C-9EA6-DF929625EA0E}">
        <p15:presenceInfo xmlns:p15="http://schemas.microsoft.com/office/powerpoint/2012/main" userId="ce2d52d3f1ff13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C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6"/>
    <p:restoredTop sz="86395"/>
  </p:normalViewPr>
  <p:slideViewPr>
    <p:cSldViewPr snapToGrid="0" snapToObjects="1">
      <p:cViewPr varScale="1">
        <p:scale>
          <a:sx n="140" d="100"/>
          <a:sy n="140" d="100"/>
        </p:scale>
        <p:origin x="1712" y="2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71" d="100"/>
          <a:sy n="171" d="100"/>
        </p:scale>
        <p:origin x="5232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1C450C5-B505-1A41-8A68-66A8E7815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395090-9755-2245-9CD0-3E3C1AE902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C9901-145B-6341-B2A3-4FAA5C1D845F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F3CB87-81D3-F44B-9F22-5326484CB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2584E0-728E-3342-8397-28C79BF5C2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27FB6-DF19-074B-BFFF-EDEB2C111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544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C1197-3601-B242-AF74-C17D3B9C0B3D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9789C-BCAE-5148-8B8B-678621693B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18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9789C-BCAE-5148-8B8B-678621693B3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0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843" y="3713076"/>
            <a:ext cx="1917700" cy="5334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BBC29F8-4869-864D-9879-115CCE1B9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413" y="1"/>
            <a:ext cx="4638001" cy="2280071"/>
          </a:xfrm>
          <a:custGeom>
            <a:avLst/>
            <a:gdLst>
              <a:gd name="connsiteX0" fmla="*/ 0 w 4973637"/>
              <a:gd name="connsiteY0" fmla="*/ 0 h 2571750"/>
              <a:gd name="connsiteX1" fmla="*/ 4973637 w 4973637"/>
              <a:gd name="connsiteY1" fmla="*/ 0 h 2571750"/>
              <a:gd name="connsiteX2" fmla="*/ 4973637 w 4973637"/>
              <a:gd name="connsiteY2" fmla="*/ 2571750 h 2571750"/>
              <a:gd name="connsiteX3" fmla="*/ 0 w 4973637"/>
              <a:gd name="connsiteY3" fmla="*/ 2571750 h 2571750"/>
              <a:gd name="connsiteX4" fmla="*/ 0 w 4973637"/>
              <a:gd name="connsiteY4" fmla="*/ 0 h 2571750"/>
              <a:gd name="connsiteX0" fmla="*/ 0 w 4973637"/>
              <a:gd name="connsiteY0" fmla="*/ 0 h 2571750"/>
              <a:gd name="connsiteX1" fmla="*/ 4973637 w 4973637"/>
              <a:gd name="connsiteY1" fmla="*/ 0 h 2571750"/>
              <a:gd name="connsiteX2" fmla="*/ 4973637 w 4973637"/>
              <a:gd name="connsiteY2" fmla="*/ 2571750 h 2571750"/>
              <a:gd name="connsiteX3" fmla="*/ 2412460 w 4973637"/>
              <a:gd name="connsiteY3" fmla="*/ 2390167 h 2571750"/>
              <a:gd name="connsiteX4" fmla="*/ 0 w 4973637"/>
              <a:gd name="connsiteY4" fmla="*/ 0 h 2571750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11260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08666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08666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578865"/>
              <a:gd name="connsiteX1" fmla="*/ 4973637 w 4973637"/>
              <a:gd name="connsiteY1" fmla="*/ 0 h 2578865"/>
              <a:gd name="connsiteX2" fmla="*/ 2561177 w 4973637"/>
              <a:gd name="connsiteY2" fmla="*/ 2260465 h 2578865"/>
              <a:gd name="connsiteX3" fmla="*/ 2412460 w 4973637"/>
              <a:gd name="connsiteY3" fmla="*/ 2390167 h 2578865"/>
              <a:gd name="connsiteX4" fmla="*/ 0 w 4973637"/>
              <a:gd name="connsiteY4" fmla="*/ 0 h 2578865"/>
              <a:gd name="connsiteX0" fmla="*/ 0 w 4973637"/>
              <a:gd name="connsiteY0" fmla="*/ 0 h 2551078"/>
              <a:gd name="connsiteX1" fmla="*/ 4973637 w 4973637"/>
              <a:gd name="connsiteY1" fmla="*/ 0 h 2551078"/>
              <a:gd name="connsiteX2" fmla="*/ 2561177 w 4973637"/>
              <a:gd name="connsiteY2" fmla="*/ 2260465 h 2551078"/>
              <a:gd name="connsiteX3" fmla="*/ 2269788 w 4973637"/>
              <a:gd name="connsiteY3" fmla="*/ 2234525 h 2551078"/>
              <a:gd name="connsiteX4" fmla="*/ 0 w 4973637"/>
              <a:gd name="connsiteY4" fmla="*/ 0 h 2551078"/>
              <a:gd name="connsiteX0" fmla="*/ 0 w 4902301"/>
              <a:gd name="connsiteY0" fmla="*/ 0 h 2551078"/>
              <a:gd name="connsiteX1" fmla="*/ 4902301 w 4902301"/>
              <a:gd name="connsiteY1" fmla="*/ 0 h 2551078"/>
              <a:gd name="connsiteX2" fmla="*/ 2489841 w 4902301"/>
              <a:gd name="connsiteY2" fmla="*/ 2260465 h 2551078"/>
              <a:gd name="connsiteX3" fmla="*/ 2198452 w 4902301"/>
              <a:gd name="connsiteY3" fmla="*/ 2234525 h 2551078"/>
              <a:gd name="connsiteX4" fmla="*/ 0 w 4902301"/>
              <a:gd name="connsiteY4" fmla="*/ 0 h 2551078"/>
              <a:gd name="connsiteX0" fmla="*/ 0 w 4746659"/>
              <a:gd name="connsiteY0" fmla="*/ 6485 h 2551078"/>
              <a:gd name="connsiteX1" fmla="*/ 4746659 w 4746659"/>
              <a:gd name="connsiteY1" fmla="*/ 0 h 2551078"/>
              <a:gd name="connsiteX2" fmla="*/ 2334199 w 4746659"/>
              <a:gd name="connsiteY2" fmla="*/ 2260465 h 2551078"/>
              <a:gd name="connsiteX3" fmla="*/ 2042810 w 4746659"/>
              <a:gd name="connsiteY3" fmla="*/ 2234525 h 2551078"/>
              <a:gd name="connsiteX4" fmla="*/ 0 w 4746659"/>
              <a:gd name="connsiteY4" fmla="*/ 6485 h 2551078"/>
              <a:gd name="connsiteX0" fmla="*/ 0 w 4448344"/>
              <a:gd name="connsiteY0" fmla="*/ 25940 h 2551078"/>
              <a:gd name="connsiteX1" fmla="*/ 4448344 w 4448344"/>
              <a:gd name="connsiteY1" fmla="*/ 0 h 2551078"/>
              <a:gd name="connsiteX2" fmla="*/ 2035884 w 4448344"/>
              <a:gd name="connsiteY2" fmla="*/ 2260465 h 2551078"/>
              <a:gd name="connsiteX3" fmla="*/ 1744495 w 4448344"/>
              <a:gd name="connsiteY3" fmla="*/ 2234525 h 2551078"/>
              <a:gd name="connsiteX4" fmla="*/ 0 w 4448344"/>
              <a:gd name="connsiteY4" fmla="*/ 25940 h 2551078"/>
              <a:gd name="connsiteX0" fmla="*/ 0 w 4759629"/>
              <a:gd name="connsiteY0" fmla="*/ 12970 h 2551078"/>
              <a:gd name="connsiteX1" fmla="*/ 4759629 w 4759629"/>
              <a:gd name="connsiteY1" fmla="*/ 0 h 2551078"/>
              <a:gd name="connsiteX2" fmla="*/ 2347169 w 4759629"/>
              <a:gd name="connsiteY2" fmla="*/ 2260465 h 2551078"/>
              <a:gd name="connsiteX3" fmla="*/ 2055780 w 4759629"/>
              <a:gd name="connsiteY3" fmla="*/ 2234525 h 2551078"/>
              <a:gd name="connsiteX4" fmla="*/ 0 w 4759629"/>
              <a:gd name="connsiteY4" fmla="*/ 12970 h 2551078"/>
              <a:gd name="connsiteX0" fmla="*/ 0 w 4681251"/>
              <a:gd name="connsiteY0" fmla="*/ 4262 h 2551078"/>
              <a:gd name="connsiteX1" fmla="*/ 4681251 w 4681251"/>
              <a:gd name="connsiteY1" fmla="*/ 0 h 2551078"/>
              <a:gd name="connsiteX2" fmla="*/ 2268791 w 4681251"/>
              <a:gd name="connsiteY2" fmla="*/ 2260465 h 2551078"/>
              <a:gd name="connsiteX3" fmla="*/ 1977402 w 4681251"/>
              <a:gd name="connsiteY3" fmla="*/ 2234525 h 2551078"/>
              <a:gd name="connsiteX4" fmla="*/ 0 w 4681251"/>
              <a:gd name="connsiteY4" fmla="*/ 4262 h 2551078"/>
              <a:gd name="connsiteX0" fmla="*/ 0 w 4763983"/>
              <a:gd name="connsiteY0" fmla="*/ 4262 h 2551078"/>
              <a:gd name="connsiteX1" fmla="*/ 4763983 w 4763983"/>
              <a:gd name="connsiteY1" fmla="*/ 0 h 2551078"/>
              <a:gd name="connsiteX2" fmla="*/ 2351523 w 4763983"/>
              <a:gd name="connsiteY2" fmla="*/ 2260465 h 2551078"/>
              <a:gd name="connsiteX3" fmla="*/ 2060134 w 4763983"/>
              <a:gd name="connsiteY3" fmla="*/ 2234525 h 2551078"/>
              <a:gd name="connsiteX4" fmla="*/ 0 w 4763983"/>
              <a:gd name="connsiteY4" fmla="*/ 4262 h 2551078"/>
              <a:gd name="connsiteX0" fmla="*/ 0 w 4511644"/>
              <a:gd name="connsiteY0" fmla="*/ 0 h 2546816"/>
              <a:gd name="connsiteX1" fmla="*/ 4511644 w 4511644"/>
              <a:gd name="connsiteY1" fmla="*/ 13155 h 2546816"/>
              <a:gd name="connsiteX2" fmla="*/ 2351523 w 4511644"/>
              <a:gd name="connsiteY2" fmla="*/ 2256203 h 2546816"/>
              <a:gd name="connsiteX3" fmla="*/ 2060134 w 4511644"/>
              <a:gd name="connsiteY3" fmla="*/ 2230263 h 2546816"/>
              <a:gd name="connsiteX4" fmla="*/ 0 w 4511644"/>
              <a:gd name="connsiteY4" fmla="*/ 0 h 2546816"/>
              <a:gd name="connsiteX0" fmla="*/ 0 w 4620411"/>
              <a:gd name="connsiteY0" fmla="*/ 4263 h 2551079"/>
              <a:gd name="connsiteX1" fmla="*/ 4620411 w 4620411"/>
              <a:gd name="connsiteY1" fmla="*/ 0 h 2551079"/>
              <a:gd name="connsiteX2" fmla="*/ 2351523 w 4620411"/>
              <a:gd name="connsiteY2" fmla="*/ 2260466 h 2551079"/>
              <a:gd name="connsiteX3" fmla="*/ 2060134 w 4620411"/>
              <a:gd name="connsiteY3" fmla="*/ 2234526 h 2551079"/>
              <a:gd name="connsiteX4" fmla="*/ 0 w 4620411"/>
              <a:gd name="connsiteY4" fmla="*/ 4263 h 2551079"/>
              <a:gd name="connsiteX0" fmla="*/ 0 w 4620411"/>
              <a:gd name="connsiteY0" fmla="*/ 4263 h 2353405"/>
              <a:gd name="connsiteX1" fmla="*/ 4620411 w 4620411"/>
              <a:gd name="connsiteY1" fmla="*/ 0 h 2353405"/>
              <a:gd name="connsiteX2" fmla="*/ 2438536 w 4620411"/>
              <a:gd name="connsiteY2" fmla="*/ 2016626 h 2353405"/>
              <a:gd name="connsiteX3" fmla="*/ 2060134 w 4620411"/>
              <a:gd name="connsiteY3" fmla="*/ 2234526 h 2353405"/>
              <a:gd name="connsiteX4" fmla="*/ 0 w 4620411"/>
              <a:gd name="connsiteY4" fmla="*/ 4263 h 2353405"/>
              <a:gd name="connsiteX0" fmla="*/ 0 w 4620411"/>
              <a:gd name="connsiteY0" fmla="*/ 4263 h 2457542"/>
              <a:gd name="connsiteX1" fmla="*/ 4620411 w 4620411"/>
              <a:gd name="connsiteY1" fmla="*/ 0 h 2457542"/>
              <a:gd name="connsiteX2" fmla="*/ 2473341 w 4620411"/>
              <a:gd name="connsiteY2" fmla="*/ 2147254 h 2457542"/>
              <a:gd name="connsiteX3" fmla="*/ 2060134 w 4620411"/>
              <a:gd name="connsiteY3" fmla="*/ 2234526 h 2457542"/>
              <a:gd name="connsiteX4" fmla="*/ 0 w 4620411"/>
              <a:gd name="connsiteY4" fmla="*/ 4263 h 2457542"/>
              <a:gd name="connsiteX0" fmla="*/ 0 w 4620411"/>
              <a:gd name="connsiteY0" fmla="*/ 4263 h 2234526"/>
              <a:gd name="connsiteX1" fmla="*/ 4620411 w 4620411"/>
              <a:gd name="connsiteY1" fmla="*/ 0 h 2234526"/>
              <a:gd name="connsiteX2" fmla="*/ 2473341 w 4620411"/>
              <a:gd name="connsiteY2" fmla="*/ 2147254 h 2234526"/>
              <a:gd name="connsiteX3" fmla="*/ 2060134 w 4620411"/>
              <a:gd name="connsiteY3" fmla="*/ 2234526 h 2234526"/>
              <a:gd name="connsiteX4" fmla="*/ 0 w 4620411"/>
              <a:gd name="connsiteY4" fmla="*/ 4263 h 2234526"/>
              <a:gd name="connsiteX0" fmla="*/ 0 w 4620411"/>
              <a:gd name="connsiteY0" fmla="*/ 4263 h 2160157"/>
              <a:gd name="connsiteX1" fmla="*/ 4620411 w 4620411"/>
              <a:gd name="connsiteY1" fmla="*/ 0 h 2160157"/>
              <a:gd name="connsiteX2" fmla="*/ 2473341 w 4620411"/>
              <a:gd name="connsiteY2" fmla="*/ 2147254 h 2160157"/>
              <a:gd name="connsiteX3" fmla="*/ 2164550 w 4620411"/>
              <a:gd name="connsiteY3" fmla="*/ 2125668 h 2160157"/>
              <a:gd name="connsiteX4" fmla="*/ 0 w 4620411"/>
              <a:gd name="connsiteY4" fmla="*/ 4263 h 2160157"/>
              <a:gd name="connsiteX0" fmla="*/ 0 w 4620411"/>
              <a:gd name="connsiteY0" fmla="*/ 4263 h 2169211"/>
              <a:gd name="connsiteX1" fmla="*/ 4620411 w 4620411"/>
              <a:gd name="connsiteY1" fmla="*/ 0 h 2169211"/>
              <a:gd name="connsiteX2" fmla="*/ 2473341 w 4620411"/>
              <a:gd name="connsiteY2" fmla="*/ 2147254 h 2169211"/>
              <a:gd name="connsiteX3" fmla="*/ 2151499 w 4620411"/>
              <a:gd name="connsiteY3" fmla="*/ 2169211 h 2169211"/>
              <a:gd name="connsiteX4" fmla="*/ 0 w 4620411"/>
              <a:gd name="connsiteY4" fmla="*/ 4263 h 2169211"/>
              <a:gd name="connsiteX0" fmla="*/ 0 w 4620411"/>
              <a:gd name="connsiteY0" fmla="*/ 4263 h 2276152"/>
              <a:gd name="connsiteX1" fmla="*/ 4620411 w 4620411"/>
              <a:gd name="connsiteY1" fmla="*/ 0 h 2276152"/>
              <a:gd name="connsiteX2" fmla="*/ 2473341 w 4620411"/>
              <a:gd name="connsiteY2" fmla="*/ 2147254 h 2276152"/>
              <a:gd name="connsiteX3" fmla="*/ 2151499 w 4620411"/>
              <a:gd name="connsiteY3" fmla="*/ 2169211 h 2276152"/>
              <a:gd name="connsiteX4" fmla="*/ 0 w 4620411"/>
              <a:gd name="connsiteY4" fmla="*/ 4263 h 2276152"/>
              <a:gd name="connsiteX0" fmla="*/ 0 w 4620411"/>
              <a:gd name="connsiteY0" fmla="*/ 4263 h 2287650"/>
              <a:gd name="connsiteX1" fmla="*/ 4620411 w 4620411"/>
              <a:gd name="connsiteY1" fmla="*/ 0 h 2287650"/>
              <a:gd name="connsiteX2" fmla="*/ 2442887 w 4620411"/>
              <a:gd name="connsiteY2" fmla="*/ 2177734 h 2287650"/>
              <a:gd name="connsiteX3" fmla="*/ 2151499 w 4620411"/>
              <a:gd name="connsiteY3" fmla="*/ 2169211 h 2287650"/>
              <a:gd name="connsiteX4" fmla="*/ 0 w 4620411"/>
              <a:gd name="connsiteY4" fmla="*/ 4263 h 2287650"/>
              <a:gd name="connsiteX0" fmla="*/ 0 w 4620411"/>
              <a:gd name="connsiteY0" fmla="*/ 4263 h 2285848"/>
              <a:gd name="connsiteX1" fmla="*/ 4620411 w 4620411"/>
              <a:gd name="connsiteY1" fmla="*/ 0 h 2285848"/>
              <a:gd name="connsiteX2" fmla="*/ 2442887 w 4620411"/>
              <a:gd name="connsiteY2" fmla="*/ 2177734 h 2285848"/>
              <a:gd name="connsiteX3" fmla="*/ 2151499 w 4620411"/>
              <a:gd name="connsiteY3" fmla="*/ 2169211 h 2285848"/>
              <a:gd name="connsiteX4" fmla="*/ 0 w 4620411"/>
              <a:gd name="connsiteY4" fmla="*/ 4263 h 2285848"/>
              <a:gd name="connsiteX0" fmla="*/ 0 w 4620411"/>
              <a:gd name="connsiteY0" fmla="*/ 4263 h 2269937"/>
              <a:gd name="connsiteX1" fmla="*/ 4620411 w 4620411"/>
              <a:gd name="connsiteY1" fmla="*/ 0 h 2269937"/>
              <a:gd name="connsiteX2" fmla="*/ 2442887 w 4620411"/>
              <a:gd name="connsiteY2" fmla="*/ 2177734 h 2269937"/>
              <a:gd name="connsiteX3" fmla="*/ 2151499 w 4620411"/>
              <a:gd name="connsiteY3" fmla="*/ 2169211 h 2269937"/>
              <a:gd name="connsiteX4" fmla="*/ 0 w 4620411"/>
              <a:gd name="connsiteY4" fmla="*/ 4263 h 2269937"/>
              <a:gd name="connsiteX0" fmla="*/ 0 w 4620411"/>
              <a:gd name="connsiteY0" fmla="*/ 4263 h 2271672"/>
              <a:gd name="connsiteX1" fmla="*/ 4620411 w 4620411"/>
              <a:gd name="connsiteY1" fmla="*/ 0 h 2271672"/>
              <a:gd name="connsiteX2" fmla="*/ 2442887 w 4620411"/>
              <a:gd name="connsiteY2" fmla="*/ 2177734 h 2271672"/>
              <a:gd name="connsiteX3" fmla="*/ 2151499 w 4620411"/>
              <a:gd name="connsiteY3" fmla="*/ 2169211 h 2271672"/>
              <a:gd name="connsiteX4" fmla="*/ 0 w 4620411"/>
              <a:gd name="connsiteY4" fmla="*/ 4263 h 2271672"/>
              <a:gd name="connsiteX0" fmla="*/ 0 w 4634150"/>
              <a:gd name="connsiteY0" fmla="*/ 826 h 2271672"/>
              <a:gd name="connsiteX1" fmla="*/ 4634150 w 4634150"/>
              <a:gd name="connsiteY1" fmla="*/ 0 h 2271672"/>
              <a:gd name="connsiteX2" fmla="*/ 2456626 w 4634150"/>
              <a:gd name="connsiteY2" fmla="*/ 2177734 h 2271672"/>
              <a:gd name="connsiteX3" fmla="*/ 2165238 w 4634150"/>
              <a:gd name="connsiteY3" fmla="*/ 2169211 h 2271672"/>
              <a:gd name="connsiteX4" fmla="*/ 0 w 4634150"/>
              <a:gd name="connsiteY4" fmla="*/ 826 h 2271672"/>
              <a:gd name="connsiteX0" fmla="*/ 0 w 4634150"/>
              <a:gd name="connsiteY0" fmla="*/ 826 h 2282777"/>
              <a:gd name="connsiteX1" fmla="*/ 4634150 w 4634150"/>
              <a:gd name="connsiteY1" fmla="*/ 0 h 2282777"/>
              <a:gd name="connsiteX2" fmla="*/ 2456626 w 4634150"/>
              <a:gd name="connsiteY2" fmla="*/ 2177734 h 2282777"/>
              <a:gd name="connsiteX3" fmla="*/ 2181210 w 4634150"/>
              <a:gd name="connsiteY3" fmla="*/ 2188395 h 2282777"/>
              <a:gd name="connsiteX4" fmla="*/ 0 w 4634150"/>
              <a:gd name="connsiteY4" fmla="*/ 826 h 2282777"/>
              <a:gd name="connsiteX0" fmla="*/ 0 w 4634150"/>
              <a:gd name="connsiteY0" fmla="*/ 826 h 2289442"/>
              <a:gd name="connsiteX1" fmla="*/ 4634150 w 4634150"/>
              <a:gd name="connsiteY1" fmla="*/ 0 h 2289442"/>
              <a:gd name="connsiteX2" fmla="*/ 2437459 w 4634150"/>
              <a:gd name="connsiteY2" fmla="*/ 2193720 h 2289442"/>
              <a:gd name="connsiteX3" fmla="*/ 2181210 w 4634150"/>
              <a:gd name="connsiteY3" fmla="*/ 2188395 h 2289442"/>
              <a:gd name="connsiteX4" fmla="*/ 0 w 4634150"/>
              <a:gd name="connsiteY4" fmla="*/ 826 h 2289442"/>
              <a:gd name="connsiteX0" fmla="*/ 0 w 4634150"/>
              <a:gd name="connsiteY0" fmla="*/ 826 h 2287276"/>
              <a:gd name="connsiteX1" fmla="*/ 4634150 w 4634150"/>
              <a:gd name="connsiteY1" fmla="*/ 0 h 2287276"/>
              <a:gd name="connsiteX2" fmla="*/ 2437459 w 4634150"/>
              <a:gd name="connsiteY2" fmla="*/ 2193720 h 2287276"/>
              <a:gd name="connsiteX3" fmla="*/ 2181210 w 4634150"/>
              <a:gd name="connsiteY3" fmla="*/ 2188395 h 2287276"/>
              <a:gd name="connsiteX4" fmla="*/ 0 w 4634150"/>
              <a:gd name="connsiteY4" fmla="*/ 826 h 2287276"/>
              <a:gd name="connsiteX0" fmla="*/ 0 w 4634150"/>
              <a:gd name="connsiteY0" fmla="*/ 826 h 2275175"/>
              <a:gd name="connsiteX1" fmla="*/ 4634150 w 4634150"/>
              <a:gd name="connsiteY1" fmla="*/ 0 h 2275175"/>
              <a:gd name="connsiteX2" fmla="*/ 2437459 w 4634150"/>
              <a:gd name="connsiteY2" fmla="*/ 2193720 h 2275175"/>
              <a:gd name="connsiteX3" fmla="*/ 2158849 w 4634150"/>
              <a:gd name="connsiteY3" fmla="*/ 2166015 h 2275175"/>
              <a:gd name="connsiteX4" fmla="*/ 0 w 4634150"/>
              <a:gd name="connsiteY4" fmla="*/ 826 h 2275175"/>
              <a:gd name="connsiteX0" fmla="*/ 0 w 4634150"/>
              <a:gd name="connsiteY0" fmla="*/ 826 h 2262215"/>
              <a:gd name="connsiteX1" fmla="*/ 4634150 w 4634150"/>
              <a:gd name="connsiteY1" fmla="*/ 0 h 2262215"/>
              <a:gd name="connsiteX2" fmla="*/ 2466211 w 4634150"/>
              <a:gd name="connsiteY2" fmla="*/ 2164945 h 2262215"/>
              <a:gd name="connsiteX3" fmla="*/ 2158849 w 4634150"/>
              <a:gd name="connsiteY3" fmla="*/ 2166015 h 2262215"/>
              <a:gd name="connsiteX4" fmla="*/ 0 w 4634150"/>
              <a:gd name="connsiteY4" fmla="*/ 826 h 2262215"/>
              <a:gd name="connsiteX0" fmla="*/ 0 w 4634150"/>
              <a:gd name="connsiteY0" fmla="*/ 826 h 2267538"/>
              <a:gd name="connsiteX1" fmla="*/ 4634150 w 4634150"/>
              <a:gd name="connsiteY1" fmla="*/ 0 h 2267538"/>
              <a:gd name="connsiteX2" fmla="*/ 2466211 w 4634150"/>
              <a:gd name="connsiteY2" fmla="*/ 2164945 h 2267538"/>
              <a:gd name="connsiteX3" fmla="*/ 2158849 w 4634150"/>
              <a:gd name="connsiteY3" fmla="*/ 2166015 h 2267538"/>
              <a:gd name="connsiteX4" fmla="*/ 0 w 4634150"/>
              <a:gd name="connsiteY4" fmla="*/ 826 h 2267538"/>
              <a:gd name="connsiteX0" fmla="*/ 0 w 4634150"/>
              <a:gd name="connsiteY0" fmla="*/ 826 h 2278832"/>
              <a:gd name="connsiteX1" fmla="*/ 4634150 w 4634150"/>
              <a:gd name="connsiteY1" fmla="*/ 0 h 2278832"/>
              <a:gd name="connsiteX2" fmla="*/ 2466211 w 4634150"/>
              <a:gd name="connsiteY2" fmla="*/ 2164945 h 2278832"/>
              <a:gd name="connsiteX3" fmla="*/ 2181211 w 4634150"/>
              <a:gd name="connsiteY3" fmla="*/ 2185199 h 2278832"/>
              <a:gd name="connsiteX4" fmla="*/ 0 w 4634150"/>
              <a:gd name="connsiteY4" fmla="*/ 826 h 2278832"/>
              <a:gd name="connsiteX0" fmla="*/ 0 w 4634150"/>
              <a:gd name="connsiteY0" fmla="*/ 826 h 2285342"/>
              <a:gd name="connsiteX1" fmla="*/ 4634150 w 4634150"/>
              <a:gd name="connsiteY1" fmla="*/ 0 h 2285342"/>
              <a:gd name="connsiteX2" fmla="*/ 2450239 w 4634150"/>
              <a:gd name="connsiteY2" fmla="*/ 2180931 h 2285342"/>
              <a:gd name="connsiteX3" fmla="*/ 2181211 w 4634150"/>
              <a:gd name="connsiteY3" fmla="*/ 2185199 h 2285342"/>
              <a:gd name="connsiteX4" fmla="*/ 0 w 4634150"/>
              <a:gd name="connsiteY4" fmla="*/ 826 h 2285342"/>
              <a:gd name="connsiteX0" fmla="*/ 0 w 4634150"/>
              <a:gd name="connsiteY0" fmla="*/ 826 h 2283216"/>
              <a:gd name="connsiteX1" fmla="*/ 4634150 w 4634150"/>
              <a:gd name="connsiteY1" fmla="*/ 0 h 2283216"/>
              <a:gd name="connsiteX2" fmla="*/ 2450239 w 4634150"/>
              <a:gd name="connsiteY2" fmla="*/ 2180931 h 2283216"/>
              <a:gd name="connsiteX3" fmla="*/ 2181211 w 4634150"/>
              <a:gd name="connsiteY3" fmla="*/ 2185199 h 2283216"/>
              <a:gd name="connsiteX4" fmla="*/ 0 w 4634150"/>
              <a:gd name="connsiteY4" fmla="*/ 826 h 2283216"/>
              <a:gd name="connsiteX0" fmla="*/ 0 w 4634150"/>
              <a:gd name="connsiteY0" fmla="*/ 826 h 2279766"/>
              <a:gd name="connsiteX1" fmla="*/ 4634150 w 4634150"/>
              <a:gd name="connsiteY1" fmla="*/ 0 h 2279766"/>
              <a:gd name="connsiteX2" fmla="*/ 2450239 w 4634150"/>
              <a:gd name="connsiteY2" fmla="*/ 2180931 h 2279766"/>
              <a:gd name="connsiteX3" fmla="*/ 2181211 w 4634150"/>
              <a:gd name="connsiteY3" fmla="*/ 2185199 h 2279766"/>
              <a:gd name="connsiteX4" fmla="*/ 0 w 4634150"/>
              <a:gd name="connsiteY4" fmla="*/ 826 h 2279766"/>
              <a:gd name="connsiteX0" fmla="*/ 0 w 4634150"/>
              <a:gd name="connsiteY0" fmla="*/ 826 h 2279766"/>
              <a:gd name="connsiteX1" fmla="*/ 4634150 w 4634150"/>
              <a:gd name="connsiteY1" fmla="*/ 0 h 2279766"/>
              <a:gd name="connsiteX2" fmla="*/ 2450239 w 4634150"/>
              <a:gd name="connsiteY2" fmla="*/ 2180931 h 2279766"/>
              <a:gd name="connsiteX3" fmla="*/ 2181211 w 4634150"/>
              <a:gd name="connsiteY3" fmla="*/ 2185199 h 2279766"/>
              <a:gd name="connsiteX4" fmla="*/ 0 w 4634150"/>
              <a:gd name="connsiteY4" fmla="*/ 826 h 2279766"/>
              <a:gd name="connsiteX0" fmla="*/ 0 w 4634150"/>
              <a:gd name="connsiteY0" fmla="*/ 826 h 2287287"/>
              <a:gd name="connsiteX1" fmla="*/ 4634150 w 4634150"/>
              <a:gd name="connsiteY1" fmla="*/ 0 h 2287287"/>
              <a:gd name="connsiteX2" fmla="*/ 2439615 w 4634150"/>
              <a:gd name="connsiteY2" fmla="*/ 2198652 h 2287287"/>
              <a:gd name="connsiteX3" fmla="*/ 2181211 w 4634150"/>
              <a:gd name="connsiteY3" fmla="*/ 2185199 h 2287287"/>
              <a:gd name="connsiteX4" fmla="*/ 0 w 4634150"/>
              <a:gd name="connsiteY4" fmla="*/ 826 h 2287287"/>
              <a:gd name="connsiteX0" fmla="*/ 0 w 4634150"/>
              <a:gd name="connsiteY0" fmla="*/ 826 h 2282451"/>
              <a:gd name="connsiteX1" fmla="*/ 4634150 w 4634150"/>
              <a:gd name="connsiteY1" fmla="*/ 0 h 2282451"/>
              <a:gd name="connsiteX2" fmla="*/ 2439615 w 4634150"/>
              <a:gd name="connsiteY2" fmla="*/ 2198652 h 2282451"/>
              <a:gd name="connsiteX3" fmla="*/ 2181211 w 4634150"/>
              <a:gd name="connsiteY3" fmla="*/ 2185199 h 2282451"/>
              <a:gd name="connsiteX4" fmla="*/ 0 w 4634150"/>
              <a:gd name="connsiteY4" fmla="*/ 826 h 2282451"/>
              <a:gd name="connsiteX0" fmla="*/ 0 w 4634150"/>
              <a:gd name="connsiteY0" fmla="*/ 826 h 2295282"/>
              <a:gd name="connsiteX1" fmla="*/ 4634150 w 4634150"/>
              <a:gd name="connsiteY1" fmla="*/ 0 h 2295282"/>
              <a:gd name="connsiteX2" fmla="*/ 2439615 w 4634150"/>
              <a:gd name="connsiteY2" fmla="*/ 2198652 h 2295282"/>
              <a:gd name="connsiteX3" fmla="*/ 2202459 w 4634150"/>
              <a:gd name="connsiteY3" fmla="*/ 2206464 h 2295282"/>
              <a:gd name="connsiteX4" fmla="*/ 0 w 4634150"/>
              <a:gd name="connsiteY4" fmla="*/ 826 h 2295282"/>
              <a:gd name="connsiteX0" fmla="*/ 0 w 4634150"/>
              <a:gd name="connsiteY0" fmla="*/ 826 h 2284749"/>
              <a:gd name="connsiteX1" fmla="*/ 4634150 w 4634150"/>
              <a:gd name="connsiteY1" fmla="*/ 0 h 2284749"/>
              <a:gd name="connsiteX2" fmla="*/ 2439615 w 4634150"/>
              <a:gd name="connsiteY2" fmla="*/ 2198652 h 2284749"/>
              <a:gd name="connsiteX3" fmla="*/ 2202459 w 4634150"/>
              <a:gd name="connsiteY3" fmla="*/ 2206464 h 2284749"/>
              <a:gd name="connsiteX4" fmla="*/ 0 w 4634150"/>
              <a:gd name="connsiteY4" fmla="*/ 826 h 2284749"/>
              <a:gd name="connsiteX0" fmla="*/ 0 w 4634150"/>
              <a:gd name="connsiteY0" fmla="*/ 826 h 2276405"/>
              <a:gd name="connsiteX1" fmla="*/ 4634150 w 4634150"/>
              <a:gd name="connsiteY1" fmla="*/ 0 h 2276405"/>
              <a:gd name="connsiteX2" fmla="*/ 2439615 w 4634150"/>
              <a:gd name="connsiteY2" fmla="*/ 2198652 h 2276405"/>
              <a:gd name="connsiteX3" fmla="*/ 2188294 w 4634150"/>
              <a:gd name="connsiteY3" fmla="*/ 2192287 h 2276405"/>
              <a:gd name="connsiteX4" fmla="*/ 0 w 4634150"/>
              <a:gd name="connsiteY4" fmla="*/ 826 h 2276405"/>
              <a:gd name="connsiteX0" fmla="*/ 0 w 4634150"/>
              <a:gd name="connsiteY0" fmla="*/ 826 h 2280739"/>
              <a:gd name="connsiteX1" fmla="*/ 4634150 w 4634150"/>
              <a:gd name="connsiteY1" fmla="*/ 0 h 2280739"/>
              <a:gd name="connsiteX2" fmla="*/ 2439615 w 4634150"/>
              <a:gd name="connsiteY2" fmla="*/ 2198652 h 2280739"/>
              <a:gd name="connsiteX3" fmla="*/ 2188294 w 4634150"/>
              <a:gd name="connsiteY3" fmla="*/ 2192287 h 2280739"/>
              <a:gd name="connsiteX4" fmla="*/ 0 w 4634150"/>
              <a:gd name="connsiteY4" fmla="*/ 826 h 2280739"/>
              <a:gd name="connsiteX0" fmla="*/ 0 w 4634150"/>
              <a:gd name="connsiteY0" fmla="*/ 826 h 2280739"/>
              <a:gd name="connsiteX1" fmla="*/ 4634150 w 4634150"/>
              <a:gd name="connsiteY1" fmla="*/ 0 h 2280739"/>
              <a:gd name="connsiteX2" fmla="*/ 2439615 w 4634150"/>
              <a:gd name="connsiteY2" fmla="*/ 2198652 h 2280739"/>
              <a:gd name="connsiteX3" fmla="*/ 2188294 w 4634150"/>
              <a:gd name="connsiteY3" fmla="*/ 2192287 h 2280739"/>
              <a:gd name="connsiteX4" fmla="*/ 0 w 4634150"/>
              <a:gd name="connsiteY4" fmla="*/ 826 h 2280739"/>
              <a:gd name="connsiteX0" fmla="*/ 0 w 4634150"/>
              <a:gd name="connsiteY0" fmla="*/ 826 h 2276405"/>
              <a:gd name="connsiteX1" fmla="*/ 4634150 w 4634150"/>
              <a:gd name="connsiteY1" fmla="*/ 0 h 2276405"/>
              <a:gd name="connsiteX2" fmla="*/ 2439615 w 4634150"/>
              <a:gd name="connsiteY2" fmla="*/ 2198652 h 2276405"/>
              <a:gd name="connsiteX3" fmla="*/ 2188294 w 4634150"/>
              <a:gd name="connsiteY3" fmla="*/ 2192287 h 2276405"/>
              <a:gd name="connsiteX4" fmla="*/ 0 w 4634150"/>
              <a:gd name="connsiteY4" fmla="*/ 826 h 2276405"/>
              <a:gd name="connsiteX0" fmla="*/ 0 w 4634150"/>
              <a:gd name="connsiteY0" fmla="*/ 826 h 2280072"/>
              <a:gd name="connsiteX1" fmla="*/ 4634150 w 4634150"/>
              <a:gd name="connsiteY1" fmla="*/ 0 h 2280072"/>
              <a:gd name="connsiteX2" fmla="*/ 2439615 w 4634150"/>
              <a:gd name="connsiteY2" fmla="*/ 2198652 h 2280072"/>
              <a:gd name="connsiteX3" fmla="*/ 2188294 w 4634150"/>
              <a:gd name="connsiteY3" fmla="*/ 2192287 h 2280072"/>
              <a:gd name="connsiteX4" fmla="*/ 0 w 4634150"/>
              <a:gd name="connsiteY4" fmla="*/ 826 h 228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4150" h="2280072">
                <a:moveTo>
                  <a:pt x="0" y="826"/>
                </a:moveTo>
                <a:lnTo>
                  <a:pt x="4634150" y="0"/>
                </a:lnTo>
                <a:lnTo>
                  <a:pt x="2439615" y="2198652"/>
                </a:lnTo>
                <a:cubicBezTo>
                  <a:pt x="2350784" y="2290508"/>
                  <a:pt x="2318072" y="2325158"/>
                  <a:pt x="2188294" y="2192287"/>
                </a:cubicBezTo>
                <a:lnTo>
                  <a:pt x="0" y="826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0432EF0-3865-8540-8004-D7AAF370AD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30540" y="84339"/>
            <a:ext cx="2313460" cy="4348195"/>
          </a:xfrm>
          <a:custGeom>
            <a:avLst/>
            <a:gdLst>
              <a:gd name="connsiteX0" fmla="*/ 0 w 2324541"/>
              <a:gd name="connsiteY0" fmla="*/ 0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0 w 2324541"/>
              <a:gd name="connsiteY4" fmla="*/ 0 h 4348195"/>
              <a:gd name="connsiteX0" fmla="*/ 831273 w 2324541"/>
              <a:gd name="connsiteY0" fmla="*/ 1995055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831273 w 2324541"/>
              <a:gd name="connsiteY4" fmla="*/ 1995055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3803 w 2197259"/>
              <a:gd name="connsiteY0" fmla="*/ 2190084 h 4348195"/>
              <a:gd name="connsiteX1" fmla="*/ 2197259 w 2197259"/>
              <a:gd name="connsiteY1" fmla="*/ 0 h 4348195"/>
              <a:gd name="connsiteX2" fmla="*/ 2197259 w 2197259"/>
              <a:gd name="connsiteY2" fmla="*/ 4348195 h 4348195"/>
              <a:gd name="connsiteX3" fmla="*/ 173255 w 2197259"/>
              <a:gd name="connsiteY3" fmla="*/ 2637692 h 4348195"/>
              <a:gd name="connsiteX4" fmla="*/ 3803 w 2197259"/>
              <a:gd name="connsiteY4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352707 w 2376711"/>
              <a:gd name="connsiteY3" fmla="*/ 263769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69607 w 2376711"/>
              <a:gd name="connsiteY3" fmla="*/ 430982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77423 w 2370879"/>
              <a:gd name="connsiteY0" fmla="*/ 2190084 h 4348195"/>
              <a:gd name="connsiteX1" fmla="*/ 2370879 w 2370879"/>
              <a:gd name="connsiteY1" fmla="*/ 0 h 4348195"/>
              <a:gd name="connsiteX2" fmla="*/ 2370879 w 2370879"/>
              <a:gd name="connsiteY2" fmla="*/ 4348195 h 4348195"/>
              <a:gd name="connsiteX3" fmla="*/ 2003028 w 2370879"/>
              <a:gd name="connsiteY3" fmla="*/ 4341800 h 4348195"/>
              <a:gd name="connsiteX4" fmla="*/ 110457 w 2370879"/>
              <a:gd name="connsiteY4" fmla="*/ 2449057 h 4348195"/>
              <a:gd name="connsiteX5" fmla="*/ 177423 w 2370879"/>
              <a:gd name="connsiteY5" fmla="*/ 2190084 h 4348195"/>
              <a:gd name="connsiteX0" fmla="*/ 173003 w 2366459"/>
              <a:gd name="connsiteY0" fmla="*/ 2190084 h 4348195"/>
              <a:gd name="connsiteX1" fmla="*/ 2366459 w 2366459"/>
              <a:gd name="connsiteY1" fmla="*/ 0 h 4348195"/>
              <a:gd name="connsiteX2" fmla="*/ 2366459 w 2366459"/>
              <a:gd name="connsiteY2" fmla="*/ 4348195 h 4348195"/>
              <a:gd name="connsiteX3" fmla="*/ 1998608 w 2366459"/>
              <a:gd name="connsiteY3" fmla="*/ 4341800 h 4348195"/>
              <a:gd name="connsiteX4" fmla="*/ 118825 w 2366459"/>
              <a:gd name="connsiteY4" fmla="*/ 2465043 h 4348195"/>
              <a:gd name="connsiteX5" fmla="*/ 173003 w 2366459"/>
              <a:gd name="connsiteY5" fmla="*/ 2190084 h 4348195"/>
              <a:gd name="connsiteX0" fmla="*/ 160913 w 2392736"/>
              <a:gd name="connsiteY0" fmla="*/ 2228451 h 4348195"/>
              <a:gd name="connsiteX1" fmla="*/ 2392736 w 2392736"/>
              <a:gd name="connsiteY1" fmla="*/ 0 h 4348195"/>
              <a:gd name="connsiteX2" fmla="*/ 2392736 w 2392736"/>
              <a:gd name="connsiteY2" fmla="*/ 4348195 h 4348195"/>
              <a:gd name="connsiteX3" fmla="*/ 2024885 w 2392736"/>
              <a:gd name="connsiteY3" fmla="*/ 4341800 h 4348195"/>
              <a:gd name="connsiteX4" fmla="*/ 145102 w 2392736"/>
              <a:gd name="connsiteY4" fmla="*/ 2465043 h 4348195"/>
              <a:gd name="connsiteX5" fmla="*/ 160913 w 2392736"/>
              <a:gd name="connsiteY5" fmla="*/ 2228451 h 4348195"/>
              <a:gd name="connsiteX0" fmla="*/ 86279 w 2318102"/>
              <a:gd name="connsiteY0" fmla="*/ 2228451 h 4348195"/>
              <a:gd name="connsiteX1" fmla="*/ 2318102 w 2318102"/>
              <a:gd name="connsiteY1" fmla="*/ 0 h 4348195"/>
              <a:gd name="connsiteX2" fmla="*/ 2318102 w 2318102"/>
              <a:gd name="connsiteY2" fmla="*/ 4348195 h 4348195"/>
              <a:gd name="connsiteX3" fmla="*/ 1950251 w 2318102"/>
              <a:gd name="connsiteY3" fmla="*/ 4341800 h 4348195"/>
              <a:gd name="connsiteX4" fmla="*/ 70468 w 2318102"/>
              <a:gd name="connsiteY4" fmla="*/ 2465043 h 4348195"/>
              <a:gd name="connsiteX5" fmla="*/ 86279 w 2318102"/>
              <a:gd name="connsiteY5" fmla="*/ 2228451 h 4348195"/>
              <a:gd name="connsiteX0" fmla="*/ 89069 w 2320892"/>
              <a:gd name="connsiteY0" fmla="*/ 2228451 h 4348195"/>
              <a:gd name="connsiteX1" fmla="*/ 2320892 w 2320892"/>
              <a:gd name="connsiteY1" fmla="*/ 0 h 4348195"/>
              <a:gd name="connsiteX2" fmla="*/ 2320892 w 2320892"/>
              <a:gd name="connsiteY2" fmla="*/ 4348195 h 4348195"/>
              <a:gd name="connsiteX3" fmla="*/ 1953041 w 2320892"/>
              <a:gd name="connsiteY3" fmla="*/ 4341800 h 4348195"/>
              <a:gd name="connsiteX4" fmla="*/ 73258 w 2320892"/>
              <a:gd name="connsiteY4" fmla="*/ 2465043 h 4348195"/>
              <a:gd name="connsiteX5" fmla="*/ 89069 w 2320892"/>
              <a:gd name="connsiteY5" fmla="*/ 2228451 h 4348195"/>
              <a:gd name="connsiteX0" fmla="*/ 81637 w 2313460"/>
              <a:gd name="connsiteY0" fmla="*/ 2228451 h 4348195"/>
              <a:gd name="connsiteX1" fmla="*/ 2313460 w 2313460"/>
              <a:gd name="connsiteY1" fmla="*/ 0 h 4348195"/>
              <a:gd name="connsiteX2" fmla="*/ 2313460 w 2313460"/>
              <a:gd name="connsiteY2" fmla="*/ 4348195 h 4348195"/>
              <a:gd name="connsiteX3" fmla="*/ 1945609 w 2313460"/>
              <a:gd name="connsiteY3" fmla="*/ 4341800 h 4348195"/>
              <a:gd name="connsiteX4" fmla="*/ 65826 w 2313460"/>
              <a:gd name="connsiteY4" fmla="*/ 2465043 h 4348195"/>
              <a:gd name="connsiteX5" fmla="*/ 81637 w 2313460"/>
              <a:gd name="connsiteY5" fmla="*/ 2228451 h 43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460" h="4348195">
                <a:moveTo>
                  <a:pt x="81637" y="2228451"/>
                </a:moveTo>
                <a:lnTo>
                  <a:pt x="2313460" y="0"/>
                </a:lnTo>
                <a:lnTo>
                  <a:pt x="2313460" y="4348195"/>
                </a:lnTo>
                <a:cubicBezTo>
                  <a:pt x="2313402" y="4347130"/>
                  <a:pt x="1952060" y="4346063"/>
                  <a:pt x="1945609" y="4341800"/>
                </a:cubicBezTo>
                <a:cubicBezTo>
                  <a:pt x="1947208" y="4347662"/>
                  <a:pt x="71688" y="2466108"/>
                  <a:pt x="65826" y="2465043"/>
                </a:cubicBezTo>
                <a:cubicBezTo>
                  <a:pt x="66359" y="2454386"/>
                  <a:pt x="-92610" y="2370726"/>
                  <a:pt x="81637" y="22284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21BDC7A8-71BD-D443-A720-62AEEC9D9E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79802" y="2573487"/>
            <a:ext cx="3775739" cy="1847700"/>
          </a:xfrm>
          <a:custGeom>
            <a:avLst/>
            <a:gdLst>
              <a:gd name="connsiteX0" fmla="*/ 0 w 3775739"/>
              <a:gd name="connsiteY0" fmla="*/ 0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0 w 3775739"/>
              <a:gd name="connsiteY4" fmla="*/ 0 h 1849438"/>
              <a:gd name="connsiteX0" fmla="*/ 1319841 w 3775739"/>
              <a:gd name="connsiteY0" fmla="*/ 1004978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319841 w 3775739"/>
              <a:gd name="connsiteY4" fmla="*/ 1004978 h 1849438"/>
              <a:gd name="connsiteX0" fmla="*/ 1759788 w 3775739"/>
              <a:gd name="connsiteY0" fmla="*/ 94891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759788 w 3775739"/>
              <a:gd name="connsiteY4" fmla="*/ 94891 h 1849438"/>
              <a:gd name="connsiteX0" fmla="*/ 1759788 w 3775739"/>
              <a:gd name="connsiteY0" fmla="*/ 0 h 1754547"/>
              <a:gd name="connsiteX1" fmla="*/ 2240237 w 3775739"/>
              <a:gd name="connsiteY1" fmla="*/ 396815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0 h 1754547"/>
              <a:gd name="connsiteX1" fmla="*/ 2033203 w 3775739"/>
              <a:gd name="connsiteY1" fmla="*/ 8626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84377 h 1838924"/>
              <a:gd name="connsiteX1" fmla="*/ 2033203 w 3775739"/>
              <a:gd name="connsiteY1" fmla="*/ 93003 h 1838924"/>
              <a:gd name="connsiteX2" fmla="*/ 3775739 w 3775739"/>
              <a:gd name="connsiteY2" fmla="*/ 1838924 h 1838924"/>
              <a:gd name="connsiteX3" fmla="*/ 0 w 3775739"/>
              <a:gd name="connsiteY3" fmla="*/ 1838924 h 1838924"/>
              <a:gd name="connsiteX4" fmla="*/ 1759788 w 3775739"/>
              <a:gd name="connsiteY4" fmla="*/ 84377 h 1838924"/>
              <a:gd name="connsiteX0" fmla="*/ 1759788 w 3775739"/>
              <a:gd name="connsiteY0" fmla="*/ 97408 h 1851955"/>
              <a:gd name="connsiteX1" fmla="*/ 2033203 w 3775739"/>
              <a:gd name="connsiteY1" fmla="*/ 106034 h 1851955"/>
              <a:gd name="connsiteX2" fmla="*/ 3775739 w 3775739"/>
              <a:gd name="connsiteY2" fmla="*/ 1851955 h 1851955"/>
              <a:gd name="connsiteX3" fmla="*/ 0 w 3775739"/>
              <a:gd name="connsiteY3" fmla="*/ 1851955 h 1851955"/>
              <a:gd name="connsiteX4" fmla="*/ 1759788 w 3775739"/>
              <a:gd name="connsiteY4" fmla="*/ 97408 h 1851955"/>
              <a:gd name="connsiteX0" fmla="*/ 1759788 w 3775739"/>
              <a:gd name="connsiteY0" fmla="*/ 106038 h 1860585"/>
              <a:gd name="connsiteX1" fmla="*/ 2017328 w 3775739"/>
              <a:gd name="connsiteY1" fmla="*/ 101964 h 1860585"/>
              <a:gd name="connsiteX2" fmla="*/ 3775739 w 3775739"/>
              <a:gd name="connsiteY2" fmla="*/ 1860585 h 1860585"/>
              <a:gd name="connsiteX3" fmla="*/ 0 w 3775739"/>
              <a:gd name="connsiteY3" fmla="*/ 1860585 h 1860585"/>
              <a:gd name="connsiteX4" fmla="*/ 1759788 w 3775739"/>
              <a:gd name="connsiteY4" fmla="*/ 106038 h 1860585"/>
              <a:gd name="connsiteX0" fmla="*/ 1759788 w 3775739"/>
              <a:gd name="connsiteY0" fmla="*/ 93467 h 1848014"/>
              <a:gd name="connsiteX1" fmla="*/ 2017328 w 3775739"/>
              <a:gd name="connsiteY1" fmla="*/ 89393 h 1848014"/>
              <a:gd name="connsiteX2" fmla="*/ 3775739 w 3775739"/>
              <a:gd name="connsiteY2" fmla="*/ 1848014 h 1848014"/>
              <a:gd name="connsiteX3" fmla="*/ 0 w 3775739"/>
              <a:gd name="connsiteY3" fmla="*/ 1848014 h 1848014"/>
              <a:gd name="connsiteX4" fmla="*/ 1759788 w 3775739"/>
              <a:gd name="connsiteY4" fmla="*/ 93467 h 1848014"/>
              <a:gd name="connsiteX0" fmla="*/ 1759788 w 3775739"/>
              <a:gd name="connsiteY0" fmla="*/ 96907 h 1851454"/>
              <a:gd name="connsiteX1" fmla="*/ 2017328 w 3775739"/>
              <a:gd name="connsiteY1" fmla="*/ 92833 h 1851454"/>
              <a:gd name="connsiteX2" fmla="*/ 3775739 w 3775739"/>
              <a:gd name="connsiteY2" fmla="*/ 1851454 h 1851454"/>
              <a:gd name="connsiteX3" fmla="*/ 0 w 3775739"/>
              <a:gd name="connsiteY3" fmla="*/ 1851454 h 1851454"/>
              <a:gd name="connsiteX4" fmla="*/ 1759788 w 3775739"/>
              <a:gd name="connsiteY4" fmla="*/ 96907 h 1851454"/>
              <a:gd name="connsiteX0" fmla="*/ 1759788 w 3775739"/>
              <a:gd name="connsiteY0" fmla="*/ 95167 h 1849714"/>
              <a:gd name="connsiteX1" fmla="*/ 2017328 w 3775739"/>
              <a:gd name="connsiteY1" fmla="*/ 91093 h 1849714"/>
              <a:gd name="connsiteX2" fmla="*/ 3775739 w 3775739"/>
              <a:gd name="connsiteY2" fmla="*/ 1849714 h 1849714"/>
              <a:gd name="connsiteX3" fmla="*/ 0 w 3775739"/>
              <a:gd name="connsiteY3" fmla="*/ 1849714 h 1849714"/>
              <a:gd name="connsiteX4" fmla="*/ 1759788 w 3775739"/>
              <a:gd name="connsiteY4" fmla="*/ 95167 h 1849714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62963 w 3775739"/>
              <a:gd name="connsiteY0" fmla="*/ 93649 h 1854546"/>
              <a:gd name="connsiteX1" fmla="*/ 2017328 w 3775739"/>
              <a:gd name="connsiteY1" fmla="*/ 95925 h 1854546"/>
              <a:gd name="connsiteX2" fmla="*/ 3775739 w 3775739"/>
              <a:gd name="connsiteY2" fmla="*/ 1854546 h 1854546"/>
              <a:gd name="connsiteX3" fmla="*/ 0 w 3775739"/>
              <a:gd name="connsiteY3" fmla="*/ 1854546 h 1854546"/>
              <a:gd name="connsiteX4" fmla="*/ 1762963 w 3775739"/>
              <a:gd name="connsiteY4" fmla="*/ 93649 h 1854546"/>
              <a:gd name="connsiteX0" fmla="*/ 1762963 w 3775739"/>
              <a:gd name="connsiteY0" fmla="*/ 106334 h 1867231"/>
              <a:gd name="connsiteX1" fmla="*/ 2004628 w 3775739"/>
              <a:gd name="connsiteY1" fmla="*/ 89560 h 1867231"/>
              <a:gd name="connsiteX2" fmla="*/ 3775739 w 3775739"/>
              <a:gd name="connsiteY2" fmla="*/ 1867231 h 1867231"/>
              <a:gd name="connsiteX3" fmla="*/ 0 w 3775739"/>
              <a:gd name="connsiteY3" fmla="*/ 1867231 h 1867231"/>
              <a:gd name="connsiteX4" fmla="*/ 1762963 w 3775739"/>
              <a:gd name="connsiteY4" fmla="*/ 106334 h 1867231"/>
              <a:gd name="connsiteX0" fmla="*/ 1762963 w 3775739"/>
              <a:gd name="connsiteY0" fmla="*/ 97968 h 1858865"/>
              <a:gd name="connsiteX1" fmla="*/ 2004628 w 3775739"/>
              <a:gd name="connsiteY1" fmla="*/ 81194 h 1858865"/>
              <a:gd name="connsiteX2" fmla="*/ 3775739 w 3775739"/>
              <a:gd name="connsiteY2" fmla="*/ 1858865 h 1858865"/>
              <a:gd name="connsiteX3" fmla="*/ 0 w 3775739"/>
              <a:gd name="connsiteY3" fmla="*/ 1858865 h 1858865"/>
              <a:gd name="connsiteX4" fmla="*/ 1762963 w 3775739"/>
              <a:gd name="connsiteY4" fmla="*/ 97968 h 1858865"/>
              <a:gd name="connsiteX0" fmla="*/ 1762963 w 3775739"/>
              <a:gd name="connsiteY0" fmla="*/ 98820 h 1859717"/>
              <a:gd name="connsiteX1" fmla="*/ 2004628 w 3775739"/>
              <a:gd name="connsiteY1" fmla="*/ 82046 h 1859717"/>
              <a:gd name="connsiteX2" fmla="*/ 3775739 w 3775739"/>
              <a:gd name="connsiteY2" fmla="*/ 1859717 h 1859717"/>
              <a:gd name="connsiteX3" fmla="*/ 0 w 3775739"/>
              <a:gd name="connsiteY3" fmla="*/ 1859717 h 1859717"/>
              <a:gd name="connsiteX4" fmla="*/ 1762963 w 3775739"/>
              <a:gd name="connsiteY4" fmla="*/ 98820 h 1859717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4343 h 1867940"/>
              <a:gd name="connsiteX1" fmla="*/ 2007803 w 3775739"/>
              <a:gd name="connsiteY1" fmla="*/ 87094 h 1867940"/>
              <a:gd name="connsiteX2" fmla="*/ 3775739 w 3775739"/>
              <a:gd name="connsiteY2" fmla="*/ 1867940 h 1867940"/>
              <a:gd name="connsiteX3" fmla="*/ 0 w 3775739"/>
              <a:gd name="connsiteY3" fmla="*/ 1867940 h 1867940"/>
              <a:gd name="connsiteX4" fmla="*/ 1766138 w 3775739"/>
              <a:gd name="connsiteY4" fmla="*/ 94343 h 1867940"/>
              <a:gd name="connsiteX0" fmla="*/ 1766138 w 3775739"/>
              <a:gd name="connsiteY0" fmla="*/ 87537 h 1861134"/>
              <a:gd name="connsiteX1" fmla="*/ 2007803 w 3775739"/>
              <a:gd name="connsiteY1" fmla="*/ 80288 h 1861134"/>
              <a:gd name="connsiteX2" fmla="*/ 3775739 w 3775739"/>
              <a:gd name="connsiteY2" fmla="*/ 1861134 h 1861134"/>
              <a:gd name="connsiteX3" fmla="*/ 0 w 3775739"/>
              <a:gd name="connsiteY3" fmla="*/ 1861134 h 1861134"/>
              <a:gd name="connsiteX4" fmla="*/ 1766138 w 3775739"/>
              <a:gd name="connsiteY4" fmla="*/ 87537 h 1861134"/>
              <a:gd name="connsiteX0" fmla="*/ 1766138 w 3775739"/>
              <a:gd name="connsiteY0" fmla="*/ 84733 h 1858330"/>
              <a:gd name="connsiteX1" fmla="*/ 2007803 w 3775739"/>
              <a:gd name="connsiteY1" fmla="*/ 77484 h 1858330"/>
              <a:gd name="connsiteX2" fmla="*/ 3775739 w 3775739"/>
              <a:gd name="connsiteY2" fmla="*/ 1858330 h 1858330"/>
              <a:gd name="connsiteX3" fmla="*/ 0 w 3775739"/>
              <a:gd name="connsiteY3" fmla="*/ 1858330 h 1858330"/>
              <a:gd name="connsiteX4" fmla="*/ 1766138 w 3775739"/>
              <a:gd name="connsiteY4" fmla="*/ 84733 h 1858330"/>
              <a:gd name="connsiteX0" fmla="*/ 1766138 w 3775739"/>
              <a:gd name="connsiteY0" fmla="*/ 80303 h 1853900"/>
              <a:gd name="connsiteX1" fmla="*/ 2007803 w 3775739"/>
              <a:gd name="connsiteY1" fmla="*/ 73054 h 1853900"/>
              <a:gd name="connsiteX2" fmla="*/ 3775739 w 3775739"/>
              <a:gd name="connsiteY2" fmla="*/ 1853900 h 1853900"/>
              <a:gd name="connsiteX3" fmla="*/ 0 w 3775739"/>
              <a:gd name="connsiteY3" fmla="*/ 1853900 h 1853900"/>
              <a:gd name="connsiteX4" fmla="*/ 1766138 w 3775739"/>
              <a:gd name="connsiteY4" fmla="*/ 80303 h 1853900"/>
              <a:gd name="connsiteX0" fmla="*/ 1766138 w 3775739"/>
              <a:gd name="connsiteY0" fmla="*/ 74103 h 1847700"/>
              <a:gd name="connsiteX1" fmla="*/ 2007803 w 3775739"/>
              <a:gd name="connsiteY1" fmla="*/ 66854 h 1847700"/>
              <a:gd name="connsiteX2" fmla="*/ 3775739 w 3775739"/>
              <a:gd name="connsiteY2" fmla="*/ 1847700 h 1847700"/>
              <a:gd name="connsiteX3" fmla="*/ 0 w 3775739"/>
              <a:gd name="connsiteY3" fmla="*/ 1847700 h 1847700"/>
              <a:gd name="connsiteX4" fmla="*/ 1766138 w 3775739"/>
              <a:gd name="connsiteY4" fmla="*/ 74103 h 18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5739" h="1847700">
                <a:moveTo>
                  <a:pt x="1766138" y="74103"/>
                </a:moveTo>
                <a:cubicBezTo>
                  <a:pt x="1816660" y="25220"/>
                  <a:pt x="1889028" y="-61064"/>
                  <a:pt x="2007803" y="66854"/>
                </a:cubicBezTo>
                <a:cubicBezTo>
                  <a:pt x="2010798" y="75211"/>
                  <a:pt x="3185369" y="1255143"/>
                  <a:pt x="3775739" y="1847700"/>
                </a:cubicBezTo>
                <a:lnTo>
                  <a:pt x="0" y="1847700"/>
                </a:lnTo>
                <a:lnTo>
                  <a:pt x="1766138" y="74103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34324A1-6F3C-8643-9EF6-E2889AEB2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2247900"/>
            <a:ext cx="4876420" cy="533400"/>
          </a:xfrm>
          <a:prstGeom prst="rect">
            <a:avLst/>
          </a:prstGeom>
        </p:spPr>
        <p:txBody>
          <a:bodyPr lIns="0" rIns="0" anchor="t"/>
          <a:lstStyle>
            <a:lvl1pPr marL="7938" indent="0">
              <a:buFontTx/>
              <a:buNone/>
              <a:tabLst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7938" indent="0">
              <a:buFontTx/>
              <a:buNone/>
              <a:tabLst/>
              <a:defRPr sz="1600" b="1" i="0">
                <a:latin typeface="Overpass" pitchFamily="2" charset="77"/>
              </a:defRPr>
            </a:lvl2pPr>
            <a:lvl3pPr marL="7938" indent="0">
              <a:buFontTx/>
              <a:buNone/>
              <a:tabLst/>
              <a:defRPr sz="1600" b="1" i="0">
                <a:latin typeface="Overpass" pitchFamily="2" charset="77"/>
              </a:defRPr>
            </a:lvl3pPr>
            <a:lvl4pPr marL="7938" indent="0">
              <a:buFontTx/>
              <a:buNone/>
              <a:tabLst/>
              <a:defRPr sz="1600" b="1" i="0">
                <a:latin typeface="Overpass" pitchFamily="2" charset="77"/>
              </a:defRPr>
            </a:lvl4pPr>
            <a:lvl5pPr marL="7938" indent="0">
              <a:buFontTx/>
              <a:buNone/>
              <a:tabLst/>
              <a:defRPr sz="1600" b="1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E43D2C-E6A4-D246-9CA7-47BE538C90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94201"/>
            <a:ext cx="9144000" cy="7493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6464210-D4F6-DA43-9533-488B3F1EF3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-1800000">
            <a:off x="2848862" y="-2591470"/>
            <a:ext cx="5063341" cy="467690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783B54B-2F5B-2848-948E-F3D2E07108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751" y="707272"/>
            <a:ext cx="3193533" cy="558731"/>
          </a:xfrm>
          <a:prstGeom prst="rect">
            <a:avLst/>
          </a:prstGeom>
        </p:spPr>
      </p:pic>
      <p:sp>
        <p:nvSpPr>
          <p:cNvPr id="21" name="Titre 15">
            <a:extLst>
              <a:ext uri="{FF2B5EF4-FFF2-40B4-BE49-F238E27FC236}">
                <a16:creationId xmlns:a16="http://schemas.microsoft.com/office/drawing/2014/main" id="{309C2A95-FCA3-7541-A91C-37BC15BF7CE4}"/>
              </a:ext>
            </a:extLst>
          </p:cNvPr>
          <p:cNvSpPr txBox="1">
            <a:spLocks/>
          </p:cNvSpPr>
          <p:nvPr userDrawn="1"/>
        </p:nvSpPr>
        <p:spPr>
          <a:xfrm>
            <a:off x="423863" y="1657561"/>
            <a:ext cx="5361308" cy="705313"/>
          </a:xfrm>
          <a:prstGeom prst="rect">
            <a:avLst/>
          </a:prstGeom>
        </p:spPr>
        <p:txBody>
          <a:bodyPr lIns="0" r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>
                <a:solidFill>
                  <a:schemeClr val="bg1"/>
                </a:solidFill>
                <a:latin typeface="Overpass Black" pitchFamily="2" charset="77"/>
                <a:ea typeface="+mj-ea"/>
                <a:cs typeface="+mj-cs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308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16932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16931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54C856-283E-954D-AE5C-BD518DAAA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606007"/>
            <a:ext cx="8216932" cy="2871909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402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2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9" y="671745"/>
            <a:ext cx="8002938" cy="772292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2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2C865D-67A1-6845-B0EE-D00006FD8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32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E64B0F-6DF9-4D4A-8D30-F56C8CBEA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90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8923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31217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8325" y="1202410"/>
            <a:ext cx="2521650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B123C8AE-F1D4-414D-80E7-B0611FB6273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54024" y="1202410"/>
            <a:ext cx="5450829" cy="3175861"/>
          </a:xfrm>
          <a:prstGeom prst="rect">
            <a:avLst/>
          </a:prstGeom>
          <a:noFill/>
        </p:spPr>
        <p:txBody>
          <a:bodyPr lIns="0" rIns="0"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 graphique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860ED-99A8-A14D-A8DB-9A59D3A31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5375" y="1782094"/>
            <a:ext cx="2514600" cy="2596177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 marL="22225" indent="-15875">
              <a:buFontTx/>
              <a:buNone/>
              <a:tabLst/>
              <a:defRPr/>
            </a:lvl2pPr>
            <a:lvl3pPr marL="22225" indent="-15875">
              <a:buFontTx/>
              <a:buNone/>
              <a:tabLst/>
              <a:defRPr/>
            </a:lvl3pPr>
            <a:lvl4pPr marL="22225" indent="-15875">
              <a:buFontTx/>
              <a:buNone/>
              <a:tabLst/>
              <a:defRPr/>
            </a:lvl4pPr>
            <a:lvl5pPr marL="22225" indent="-15875">
              <a:buFontTx/>
              <a:buNone/>
              <a:tabLst/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2641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31217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8325" y="1202410"/>
            <a:ext cx="2521650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860ED-99A8-A14D-A8DB-9A59D3A31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5375" y="1782094"/>
            <a:ext cx="2514600" cy="2596177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 marL="22225" indent="-15875">
              <a:buFontTx/>
              <a:buNone/>
              <a:tabLst/>
              <a:defRPr/>
            </a:lvl2pPr>
            <a:lvl3pPr marL="22225" indent="-15875">
              <a:buFontTx/>
              <a:buNone/>
              <a:tabLst/>
              <a:defRPr/>
            </a:lvl3pPr>
            <a:lvl4pPr marL="22225" indent="-15875">
              <a:buFontTx/>
              <a:buNone/>
              <a:tabLst/>
              <a:defRPr/>
            </a:lvl4pPr>
            <a:lvl5pPr marL="22225" indent="-15875">
              <a:buFontTx/>
              <a:buNone/>
              <a:tabLst/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tableau 5">
            <a:extLst>
              <a:ext uri="{FF2B5EF4-FFF2-40B4-BE49-F238E27FC236}">
                <a16:creationId xmlns:a16="http://schemas.microsoft.com/office/drawing/2014/main" id="{611F117A-34B8-F847-8511-A2DF0D499008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454025" y="1201738"/>
            <a:ext cx="5450828" cy="317658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insérer un tableau</a:t>
            </a:r>
          </a:p>
        </p:txBody>
      </p:sp>
    </p:spTree>
    <p:extLst>
      <p:ext uri="{BB962C8B-B14F-4D97-AF65-F5344CB8AC3E}">
        <p14:creationId xmlns:p14="http://schemas.microsoft.com/office/powerpoint/2010/main" val="3017010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79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2385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23863" cy="66513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8221235" cy="293584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479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1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16932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16931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54C856-283E-954D-AE5C-BD518DAAA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606007"/>
            <a:ext cx="8216932" cy="2871909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9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696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0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843" y="3713076"/>
            <a:ext cx="1917700" cy="5334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0432EF0-3865-8540-8004-D7AAF370AD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30540" y="84339"/>
            <a:ext cx="2313460" cy="4348195"/>
          </a:xfrm>
          <a:custGeom>
            <a:avLst/>
            <a:gdLst>
              <a:gd name="connsiteX0" fmla="*/ 0 w 2324541"/>
              <a:gd name="connsiteY0" fmla="*/ 0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0 w 2324541"/>
              <a:gd name="connsiteY4" fmla="*/ 0 h 4348195"/>
              <a:gd name="connsiteX0" fmla="*/ 831273 w 2324541"/>
              <a:gd name="connsiteY0" fmla="*/ 1995055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831273 w 2324541"/>
              <a:gd name="connsiteY4" fmla="*/ 1995055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3803 w 2197259"/>
              <a:gd name="connsiteY0" fmla="*/ 2190084 h 4348195"/>
              <a:gd name="connsiteX1" fmla="*/ 2197259 w 2197259"/>
              <a:gd name="connsiteY1" fmla="*/ 0 h 4348195"/>
              <a:gd name="connsiteX2" fmla="*/ 2197259 w 2197259"/>
              <a:gd name="connsiteY2" fmla="*/ 4348195 h 4348195"/>
              <a:gd name="connsiteX3" fmla="*/ 173255 w 2197259"/>
              <a:gd name="connsiteY3" fmla="*/ 2637692 h 4348195"/>
              <a:gd name="connsiteX4" fmla="*/ 3803 w 2197259"/>
              <a:gd name="connsiteY4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352707 w 2376711"/>
              <a:gd name="connsiteY3" fmla="*/ 263769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69607 w 2376711"/>
              <a:gd name="connsiteY3" fmla="*/ 430982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77423 w 2370879"/>
              <a:gd name="connsiteY0" fmla="*/ 2190084 h 4348195"/>
              <a:gd name="connsiteX1" fmla="*/ 2370879 w 2370879"/>
              <a:gd name="connsiteY1" fmla="*/ 0 h 4348195"/>
              <a:gd name="connsiteX2" fmla="*/ 2370879 w 2370879"/>
              <a:gd name="connsiteY2" fmla="*/ 4348195 h 4348195"/>
              <a:gd name="connsiteX3" fmla="*/ 2003028 w 2370879"/>
              <a:gd name="connsiteY3" fmla="*/ 4341800 h 4348195"/>
              <a:gd name="connsiteX4" fmla="*/ 110457 w 2370879"/>
              <a:gd name="connsiteY4" fmla="*/ 2449057 h 4348195"/>
              <a:gd name="connsiteX5" fmla="*/ 177423 w 2370879"/>
              <a:gd name="connsiteY5" fmla="*/ 2190084 h 4348195"/>
              <a:gd name="connsiteX0" fmla="*/ 173003 w 2366459"/>
              <a:gd name="connsiteY0" fmla="*/ 2190084 h 4348195"/>
              <a:gd name="connsiteX1" fmla="*/ 2366459 w 2366459"/>
              <a:gd name="connsiteY1" fmla="*/ 0 h 4348195"/>
              <a:gd name="connsiteX2" fmla="*/ 2366459 w 2366459"/>
              <a:gd name="connsiteY2" fmla="*/ 4348195 h 4348195"/>
              <a:gd name="connsiteX3" fmla="*/ 1998608 w 2366459"/>
              <a:gd name="connsiteY3" fmla="*/ 4341800 h 4348195"/>
              <a:gd name="connsiteX4" fmla="*/ 118825 w 2366459"/>
              <a:gd name="connsiteY4" fmla="*/ 2465043 h 4348195"/>
              <a:gd name="connsiteX5" fmla="*/ 173003 w 2366459"/>
              <a:gd name="connsiteY5" fmla="*/ 2190084 h 4348195"/>
              <a:gd name="connsiteX0" fmla="*/ 160913 w 2392736"/>
              <a:gd name="connsiteY0" fmla="*/ 2228451 h 4348195"/>
              <a:gd name="connsiteX1" fmla="*/ 2392736 w 2392736"/>
              <a:gd name="connsiteY1" fmla="*/ 0 h 4348195"/>
              <a:gd name="connsiteX2" fmla="*/ 2392736 w 2392736"/>
              <a:gd name="connsiteY2" fmla="*/ 4348195 h 4348195"/>
              <a:gd name="connsiteX3" fmla="*/ 2024885 w 2392736"/>
              <a:gd name="connsiteY3" fmla="*/ 4341800 h 4348195"/>
              <a:gd name="connsiteX4" fmla="*/ 145102 w 2392736"/>
              <a:gd name="connsiteY4" fmla="*/ 2465043 h 4348195"/>
              <a:gd name="connsiteX5" fmla="*/ 160913 w 2392736"/>
              <a:gd name="connsiteY5" fmla="*/ 2228451 h 4348195"/>
              <a:gd name="connsiteX0" fmla="*/ 86279 w 2318102"/>
              <a:gd name="connsiteY0" fmla="*/ 2228451 h 4348195"/>
              <a:gd name="connsiteX1" fmla="*/ 2318102 w 2318102"/>
              <a:gd name="connsiteY1" fmla="*/ 0 h 4348195"/>
              <a:gd name="connsiteX2" fmla="*/ 2318102 w 2318102"/>
              <a:gd name="connsiteY2" fmla="*/ 4348195 h 4348195"/>
              <a:gd name="connsiteX3" fmla="*/ 1950251 w 2318102"/>
              <a:gd name="connsiteY3" fmla="*/ 4341800 h 4348195"/>
              <a:gd name="connsiteX4" fmla="*/ 70468 w 2318102"/>
              <a:gd name="connsiteY4" fmla="*/ 2465043 h 4348195"/>
              <a:gd name="connsiteX5" fmla="*/ 86279 w 2318102"/>
              <a:gd name="connsiteY5" fmla="*/ 2228451 h 4348195"/>
              <a:gd name="connsiteX0" fmla="*/ 89069 w 2320892"/>
              <a:gd name="connsiteY0" fmla="*/ 2228451 h 4348195"/>
              <a:gd name="connsiteX1" fmla="*/ 2320892 w 2320892"/>
              <a:gd name="connsiteY1" fmla="*/ 0 h 4348195"/>
              <a:gd name="connsiteX2" fmla="*/ 2320892 w 2320892"/>
              <a:gd name="connsiteY2" fmla="*/ 4348195 h 4348195"/>
              <a:gd name="connsiteX3" fmla="*/ 1953041 w 2320892"/>
              <a:gd name="connsiteY3" fmla="*/ 4341800 h 4348195"/>
              <a:gd name="connsiteX4" fmla="*/ 73258 w 2320892"/>
              <a:gd name="connsiteY4" fmla="*/ 2465043 h 4348195"/>
              <a:gd name="connsiteX5" fmla="*/ 89069 w 2320892"/>
              <a:gd name="connsiteY5" fmla="*/ 2228451 h 4348195"/>
              <a:gd name="connsiteX0" fmla="*/ 81637 w 2313460"/>
              <a:gd name="connsiteY0" fmla="*/ 2228451 h 4348195"/>
              <a:gd name="connsiteX1" fmla="*/ 2313460 w 2313460"/>
              <a:gd name="connsiteY1" fmla="*/ 0 h 4348195"/>
              <a:gd name="connsiteX2" fmla="*/ 2313460 w 2313460"/>
              <a:gd name="connsiteY2" fmla="*/ 4348195 h 4348195"/>
              <a:gd name="connsiteX3" fmla="*/ 1945609 w 2313460"/>
              <a:gd name="connsiteY3" fmla="*/ 4341800 h 4348195"/>
              <a:gd name="connsiteX4" fmla="*/ 65826 w 2313460"/>
              <a:gd name="connsiteY4" fmla="*/ 2465043 h 4348195"/>
              <a:gd name="connsiteX5" fmla="*/ 81637 w 2313460"/>
              <a:gd name="connsiteY5" fmla="*/ 2228451 h 43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460" h="4348195">
                <a:moveTo>
                  <a:pt x="81637" y="2228451"/>
                </a:moveTo>
                <a:lnTo>
                  <a:pt x="2313460" y="0"/>
                </a:lnTo>
                <a:lnTo>
                  <a:pt x="2313460" y="4348195"/>
                </a:lnTo>
                <a:cubicBezTo>
                  <a:pt x="2313402" y="4347130"/>
                  <a:pt x="1952060" y="4346063"/>
                  <a:pt x="1945609" y="4341800"/>
                </a:cubicBezTo>
                <a:cubicBezTo>
                  <a:pt x="1947208" y="4347662"/>
                  <a:pt x="71688" y="2466108"/>
                  <a:pt x="65826" y="2465043"/>
                </a:cubicBezTo>
                <a:cubicBezTo>
                  <a:pt x="66359" y="2454386"/>
                  <a:pt x="-92610" y="2370726"/>
                  <a:pt x="81637" y="22284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21BDC7A8-71BD-D443-A720-62AEEC9D9E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79802" y="2573487"/>
            <a:ext cx="3775739" cy="1847700"/>
          </a:xfrm>
          <a:custGeom>
            <a:avLst/>
            <a:gdLst>
              <a:gd name="connsiteX0" fmla="*/ 0 w 3775739"/>
              <a:gd name="connsiteY0" fmla="*/ 0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0 w 3775739"/>
              <a:gd name="connsiteY4" fmla="*/ 0 h 1849438"/>
              <a:gd name="connsiteX0" fmla="*/ 1319841 w 3775739"/>
              <a:gd name="connsiteY0" fmla="*/ 1004978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319841 w 3775739"/>
              <a:gd name="connsiteY4" fmla="*/ 1004978 h 1849438"/>
              <a:gd name="connsiteX0" fmla="*/ 1759788 w 3775739"/>
              <a:gd name="connsiteY0" fmla="*/ 94891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759788 w 3775739"/>
              <a:gd name="connsiteY4" fmla="*/ 94891 h 1849438"/>
              <a:gd name="connsiteX0" fmla="*/ 1759788 w 3775739"/>
              <a:gd name="connsiteY0" fmla="*/ 0 h 1754547"/>
              <a:gd name="connsiteX1" fmla="*/ 2240237 w 3775739"/>
              <a:gd name="connsiteY1" fmla="*/ 396815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0 h 1754547"/>
              <a:gd name="connsiteX1" fmla="*/ 2033203 w 3775739"/>
              <a:gd name="connsiteY1" fmla="*/ 8626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84377 h 1838924"/>
              <a:gd name="connsiteX1" fmla="*/ 2033203 w 3775739"/>
              <a:gd name="connsiteY1" fmla="*/ 93003 h 1838924"/>
              <a:gd name="connsiteX2" fmla="*/ 3775739 w 3775739"/>
              <a:gd name="connsiteY2" fmla="*/ 1838924 h 1838924"/>
              <a:gd name="connsiteX3" fmla="*/ 0 w 3775739"/>
              <a:gd name="connsiteY3" fmla="*/ 1838924 h 1838924"/>
              <a:gd name="connsiteX4" fmla="*/ 1759788 w 3775739"/>
              <a:gd name="connsiteY4" fmla="*/ 84377 h 1838924"/>
              <a:gd name="connsiteX0" fmla="*/ 1759788 w 3775739"/>
              <a:gd name="connsiteY0" fmla="*/ 97408 h 1851955"/>
              <a:gd name="connsiteX1" fmla="*/ 2033203 w 3775739"/>
              <a:gd name="connsiteY1" fmla="*/ 106034 h 1851955"/>
              <a:gd name="connsiteX2" fmla="*/ 3775739 w 3775739"/>
              <a:gd name="connsiteY2" fmla="*/ 1851955 h 1851955"/>
              <a:gd name="connsiteX3" fmla="*/ 0 w 3775739"/>
              <a:gd name="connsiteY3" fmla="*/ 1851955 h 1851955"/>
              <a:gd name="connsiteX4" fmla="*/ 1759788 w 3775739"/>
              <a:gd name="connsiteY4" fmla="*/ 97408 h 1851955"/>
              <a:gd name="connsiteX0" fmla="*/ 1759788 w 3775739"/>
              <a:gd name="connsiteY0" fmla="*/ 106038 h 1860585"/>
              <a:gd name="connsiteX1" fmla="*/ 2017328 w 3775739"/>
              <a:gd name="connsiteY1" fmla="*/ 101964 h 1860585"/>
              <a:gd name="connsiteX2" fmla="*/ 3775739 w 3775739"/>
              <a:gd name="connsiteY2" fmla="*/ 1860585 h 1860585"/>
              <a:gd name="connsiteX3" fmla="*/ 0 w 3775739"/>
              <a:gd name="connsiteY3" fmla="*/ 1860585 h 1860585"/>
              <a:gd name="connsiteX4" fmla="*/ 1759788 w 3775739"/>
              <a:gd name="connsiteY4" fmla="*/ 106038 h 1860585"/>
              <a:gd name="connsiteX0" fmla="*/ 1759788 w 3775739"/>
              <a:gd name="connsiteY0" fmla="*/ 93467 h 1848014"/>
              <a:gd name="connsiteX1" fmla="*/ 2017328 w 3775739"/>
              <a:gd name="connsiteY1" fmla="*/ 89393 h 1848014"/>
              <a:gd name="connsiteX2" fmla="*/ 3775739 w 3775739"/>
              <a:gd name="connsiteY2" fmla="*/ 1848014 h 1848014"/>
              <a:gd name="connsiteX3" fmla="*/ 0 w 3775739"/>
              <a:gd name="connsiteY3" fmla="*/ 1848014 h 1848014"/>
              <a:gd name="connsiteX4" fmla="*/ 1759788 w 3775739"/>
              <a:gd name="connsiteY4" fmla="*/ 93467 h 1848014"/>
              <a:gd name="connsiteX0" fmla="*/ 1759788 w 3775739"/>
              <a:gd name="connsiteY0" fmla="*/ 96907 h 1851454"/>
              <a:gd name="connsiteX1" fmla="*/ 2017328 w 3775739"/>
              <a:gd name="connsiteY1" fmla="*/ 92833 h 1851454"/>
              <a:gd name="connsiteX2" fmla="*/ 3775739 w 3775739"/>
              <a:gd name="connsiteY2" fmla="*/ 1851454 h 1851454"/>
              <a:gd name="connsiteX3" fmla="*/ 0 w 3775739"/>
              <a:gd name="connsiteY3" fmla="*/ 1851454 h 1851454"/>
              <a:gd name="connsiteX4" fmla="*/ 1759788 w 3775739"/>
              <a:gd name="connsiteY4" fmla="*/ 96907 h 1851454"/>
              <a:gd name="connsiteX0" fmla="*/ 1759788 w 3775739"/>
              <a:gd name="connsiteY0" fmla="*/ 95167 h 1849714"/>
              <a:gd name="connsiteX1" fmla="*/ 2017328 w 3775739"/>
              <a:gd name="connsiteY1" fmla="*/ 91093 h 1849714"/>
              <a:gd name="connsiteX2" fmla="*/ 3775739 w 3775739"/>
              <a:gd name="connsiteY2" fmla="*/ 1849714 h 1849714"/>
              <a:gd name="connsiteX3" fmla="*/ 0 w 3775739"/>
              <a:gd name="connsiteY3" fmla="*/ 1849714 h 1849714"/>
              <a:gd name="connsiteX4" fmla="*/ 1759788 w 3775739"/>
              <a:gd name="connsiteY4" fmla="*/ 95167 h 1849714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62963 w 3775739"/>
              <a:gd name="connsiteY0" fmla="*/ 93649 h 1854546"/>
              <a:gd name="connsiteX1" fmla="*/ 2017328 w 3775739"/>
              <a:gd name="connsiteY1" fmla="*/ 95925 h 1854546"/>
              <a:gd name="connsiteX2" fmla="*/ 3775739 w 3775739"/>
              <a:gd name="connsiteY2" fmla="*/ 1854546 h 1854546"/>
              <a:gd name="connsiteX3" fmla="*/ 0 w 3775739"/>
              <a:gd name="connsiteY3" fmla="*/ 1854546 h 1854546"/>
              <a:gd name="connsiteX4" fmla="*/ 1762963 w 3775739"/>
              <a:gd name="connsiteY4" fmla="*/ 93649 h 1854546"/>
              <a:gd name="connsiteX0" fmla="*/ 1762963 w 3775739"/>
              <a:gd name="connsiteY0" fmla="*/ 106334 h 1867231"/>
              <a:gd name="connsiteX1" fmla="*/ 2004628 w 3775739"/>
              <a:gd name="connsiteY1" fmla="*/ 89560 h 1867231"/>
              <a:gd name="connsiteX2" fmla="*/ 3775739 w 3775739"/>
              <a:gd name="connsiteY2" fmla="*/ 1867231 h 1867231"/>
              <a:gd name="connsiteX3" fmla="*/ 0 w 3775739"/>
              <a:gd name="connsiteY3" fmla="*/ 1867231 h 1867231"/>
              <a:gd name="connsiteX4" fmla="*/ 1762963 w 3775739"/>
              <a:gd name="connsiteY4" fmla="*/ 106334 h 1867231"/>
              <a:gd name="connsiteX0" fmla="*/ 1762963 w 3775739"/>
              <a:gd name="connsiteY0" fmla="*/ 97968 h 1858865"/>
              <a:gd name="connsiteX1" fmla="*/ 2004628 w 3775739"/>
              <a:gd name="connsiteY1" fmla="*/ 81194 h 1858865"/>
              <a:gd name="connsiteX2" fmla="*/ 3775739 w 3775739"/>
              <a:gd name="connsiteY2" fmla="*/ 1858865 h 1858865"/>
              <a:gd name="connsiteX3" fmla="*/ 0 w 3775739"/>
              <a:gd name="connsiteY3" fmla="*/ 1858865 h 1858865"/>
              <a:gd name="connsiteX4" fmla="*/ 1762963 w 3775739"/>
              <a:gd name="connsiteY4" fmla="*/ 97968 h 1858865"/>
              <a:gd name="connsiteX0" fmla="*/ 1762963 w 3775739"/>
              <a:gd name="connsiteY0" fmla="*/ 98820 h 1859717"/>
              <a:gd name="connsiteX1" fmla="*/ 2004628 w 3775739"/>
              <a:gd name="connsiteY1" fmla="*/ 82046 h 1859717"/>
              <a:gd name="connsiteX2" fmla="*/ 3775739 w 3775739"/>
              <a:gd name="connsiteY2" fmla="*/ 1859717 h 1859717"/>
              <a:gd name="connsiteX3" fmla="*/ 0 w 3775739"/>
              <a:gd name="connsiteY3" fmla="*/ 1859717 h 1859717"/>
              <a:gd name="connsiteX4" fmla="*/ 1762963 w 3775739"/>
              <a:gd name="connsiteY4" fmla="*/ 98820 h 1859717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4343 h 1867940"/>
              <a:gd name="connsiteX1" fmla="*/ 2007803 w 3775739"/>
              <a:gd name="connsiteY1" fmla="*/ 87094 h 1867940"/>
              <a:gd name="connsiteX2" fmla="*/ 3775739 w 3775739"/>
              <a:gd name="connsiteY2" fmla="*/ 1867940 h 1867940"/>
              <a:gd name="connsiteX3" fmla="*/ 0 w 3775739"/>
              <a:gd name="connsiteY3" fmla="*/ 1867940 h 1867940"/>
              <a:gd name="connsiteX4" fmla="*/ 1766138 w 3775739"/>
              <a:gd name="connsiteY4" fmla="*/ 94343 h 1867940"/>
              <a:gd name="connsiteX0" fmla="*/ 1766138 w 3775739"/>
              <a:gd name="connsiteY0" fmla="*/ 87537 h 1861134"/>
              <a:gd name="connsiteX1" fmla="*/ 2007803 w 3775739"/>
              <a:gd name="connsiteY1" fmla="*/ 80288 h 1861134"/>
              <a:gd name="connsiteX2" fmla="*/ 3775739 w 3775739"/>
              <a:gd name="connsiteY2" fmla="*/ 1861134 h 1861134"/>
              <a:gd name="connsiteX3" fmla="*/ 0 w 3775739"/>
              <a:gd name="connsiteY3" fmla="*/ 1861134 h 1861134"/>
              <a:gd name="connsiteX4" fmla="*/ 1766138 w 3775739"/>
              <a:gd name="connsiteY4" fmla="*/ 87537 h 1861134"/>
              <a:gd name="connsiteX0" fmla="*/ 1766138 w 3775739"/>
              <a:gd name="connsiteY0" fmla="*/ 84733 h 1858330"/>
              <a:gd name="connsiteX1" fmla="*/ 2007803 w 3775739"/>
              <a:gd name="connsiteY1" fmla="*/ 77484 h 1858330"/>
              <a:gd name="connsiteX2" fmla="*/ 3775739 w 3775739"/>
              <a:gd name="connsiteY2" fmla="*/ 1858330 h 1858330"/>
              <a:gd name="connsiteX3" fmla="*/ 0 w 3775739"/>
              <a:gd name="connsiteY3" fmla="*/ 1858330 h 1858330"/>
              <a:gd name="connsiteX4" fmla="*/ 1766138 w 3775739"/>
              <a:gd name="connsiteY4" fmla="*/ 84733 h 1858330"/>
              <a:gd name="connsiteX0" fmla="*/ 1766138 w 3775739"/>
              <a:gd name="connsiteY0" fmla="*/ 80303 h 1853900"/>
              <a:gd name="connsiteX1" fmla="*/ 2007803 w 3775739"/>
              <a:gd name="connsiteY1" fmla="*/ 73054 h 1853900"/>
              <a:gd name="connsiteX2" fmla="*/ 3775739 w 3775739"/>
              <a:gd name="connsiteY2" fmla="*/ 1853900 h 1853900"/>
              <a:gd name="connsiteX3" fmla="*/ 0 w 3775739"/>
              <a:gd name="connsiteY3" fmla="*/ 1853900 h 1853900"/>
              <a:gd name="connsiteX4" fmla="*/ 1766138 w 3775739"/>
              <a:gd name="connsiteY4" fmla="*/ 80303 h 1853900"/>
              <a:gd name="connsiteX0" fmla="*/ 1766138 w 3775739"/>
              <a:gd name="connsiteY0" fmla="*/ 74103 h 1847700"/>
              <a:gd name="connsiteX1" fmla="*/ 2007803 w 3775739"/>
              <a:gd name="connsiteY1" fmla="*/ 66854 h 1847700"/>
              <a:gd name="connsiteX2" fmla="*/ 3775739 w 3775739"/>
              <a:gd name="connsiteY2" fmla="*/ 1847700 h 1847700"/>
              <a:gd name="connsiteX3" fmla="*/ 0 w 3775739"/>
              <a:gd name="connsiteY3" fmla="*/ 1847700 h 1847700"/>
              <a:gd name="connsiteX4" fmla="*/ 1766138 w 3775739"/>
              <a:gd name="connsiteY4" fmla="*/ 74103 h 18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5739" h="1847700">
                <a:moveTo>
                  <a:pt x="1766138" y="74103"/>
                </a:moveTo>
                <a:cubicBezTo>
                  <a:pt x="1816660" y="25220"/>
                  <a:pt x="1889028" y="-61064"/>
                  <a:pt x="2007803" y="66854"/>
                </a:cubicBezTo>
                <a:cubicBezTo>
                  <a:pt x="2010798" y="75211"/>
                  <a:pt x="3185369" y="1255143"/>
                  <a:pt x="3775739" y="1847700"/>
                </a:cubicBezTo>
                <a:lnTo>
                  <a:pt x="0" y="1847700"/>
                </a:lnTo>
                <a:lnTo>
                  <a:pt x="1766138" y="74103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91F492E-C207-B049-8358-046D8073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98" y="1657561"/>
            <a:ext cx="5361308" cy="705313"/>
          </a:xfrm>
          <a:prstGeom prst="rect">
            <a:avLst/>
          </a:prstGeom>
        </p:spPr>
        <p:txBody>
          <a:bodyPr lIns="0" rIns="0"/>
          <a:lstStyle>
            <a:lvl1pPr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34324A1-6F3C-8643-9EF6-E2889AEB2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2247900"/>
            <a:ext cx="4876420" cy="533400"/>
          </a:xfrm>
          <a:prstGeom prst="rect">
            <a:avLst/>
          </a:prstGeom>
        </p:spPr>
        <p:txBody>
          <a:bodyPr lIns="0" rIns="0" anchor="t"/>
          <a:lstStyle>
            <a:lvl1pPr marL="7938" indent="0">
              <a:buFontTx/>
              <a:buNone/>
              <a:tabLst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7938" indent="0">
              <a:buFontTx/>
              <a:buNone/>
              <a:tabLst/>
              <a:defRPr sz="1600" b="1" i="0">
                <a:latin typeface="Overpass" pitchFamily="2" charset="77"/>
              </a:defRPr>
            </a:lvl2pPr>
            <a:lvl3pPr marL="7938" indent="0">
              <a:buFontTx/>
              <a:buNone/>
              <a:tabLst/>
              <a:defRPr sz="1600" b="1" i="0">
                <a:latin typeface="Overpass" pitchFamily="2" charset="77"/>
              </a:defRPr>
            </a:lvl3pPr>
            <a:lvl4pPr marL="7938" indent="0">
              <a:buFontTx/>
              <a:buNone/>
              <a:tabLst/>
              <a:defRPr sz="1600" b="1" i="0">
                <a:latin typeface="Overpass" pitchFamily="2" charset="77"/>
              </a:defRPr>
            </a:lvl4pPr>
            <a:lvl5pPr marL="7938" indent="0">
              <a:buFontTx/>
              <a:buNone/>
              <a:tabLst/>
              <a:defRPr sz="1600" b="1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530AEC-F2F6-3E47-BDC3-F793F3984E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94201"/>
            <a:ext cx="9144000" cy="7493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F71954-D536-2D40-9CE7-9CBFAD11F5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-1800000">
            <a:off x="2914567" y="-2722819"/>
            <a:ext cx="5063341" cy="46769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39A30BF-42F0-9B4F-BCE4-8267BD485B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751" y="707272"/>
            <a:ext cx="3193533" cy="5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40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59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clai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9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onné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6535" y="3465877"/>
            <a:ext cx="1666524" cy="28106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 err="1"/>
              <a:t>offrealimentaire.ca</a:t>
            </a:r>
            <a:r>
              <a:rPr lang="fr-CA" dirty="0"/>
              <a:t> 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843" y="3304515"/>
            <a:ext cx="1917700" cy="533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E90D37-6B95-5A4F-AD76-39D770BCE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2723" y="2263659"/>
            <a:ext cx="3193533" cy="5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8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1 col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5E9746-B1CE-D749-A866-FD5BD9F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54" y="668625"/>
            <a:ext cx="8223863" cy="455002"/>
          </a:xfrm>
          <a:prstGeom prst="rect">
            <a:avLst/>
          </a:prstGeom>
          <a:noFill/>
        </p:spPr>
        <p:txBody>
          <a:bodyPr lIns="0" rIns="0" anchor="t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D6F445B-A2C5-3C4C-99B8-8833C6585B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67943" y="1201338"/>
            <a:ext cx="3114675" cy="32110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53224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1 co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4689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A6BA339-CC28-4F47-BE96-C43F98D50E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7014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30EFFA79-9926-D447-82DD-3928D6F948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00096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A2E9538E-247D-3041-A1C9-1031CB9416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7014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7C5A1308-E179-384A-8953-A6AA8DE468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0096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6940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77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5E9746-B1CE-D749-A866-FD5BD9F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54" y="668625"/>
            <a:ext cx="8223863" cy="455002"/>
          </a:xfrm>
          <a:prstGeom prst="rect">
            <a:avLst/>
          </a:prstGeom>
          <a:noFill/>
        </p:spPr>
        <p:txBody>
          <a:bodyPr lIns="0" rIns="0" anchor="t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D6F445B-A2C5-3C4C-99B8-8833C6585B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67943" y="1201338"/>
            <a:ext cx="3114675" cy="32110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8794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4689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A6BA339-CC28-4F47-BE96-C43F98D50E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7014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30EFFA79-9926-D447-82DD-3928D6F948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00096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A2E9538E-247D-3041-A1C9-1031CB9416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7014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7C5A1308-E179-384A-8953-A6AA8DE468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0096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78511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2385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23863" cy="66513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8221235" cy="293584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513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9" y="671745"/>
            <a:ext cx="8002938" cy="772292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2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 marL="6350" indent="7938">
              <a:buFontTx/>
              <a:buNone/>
              <a:tabLst/>
              <a:defRPr sz="1400" b="0" i="0"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2C865D-67A1-6845-B0EE-D00006FD8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32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E64B0F-6DF9-4D4A-8D30-F56C8CBEA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90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5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770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5A5A2A5-9C89-D843-A321-2CEA40BBE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115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DF7B06-B461-104C-965F-846190EC9B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004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6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444F8-A7EE-BC43-9C75-554227E24F3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-180000">
            <a:off x="4063603" y="-5348368"/>
            <a:ext cx="8497542" cy="84178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D7F6F99-9699-4749-83DD-9213EB1DFC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4738" y="4735015"/>
            <a:ext cx="1442637" cy="2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3EABF6-792D-2445-8E16-E3E36C320C2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14738" y="4735015"/>
            <a:ext cx="1442637" cy="2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0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0DB484-35E5-C64F-ABD1-F1DCB447B0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26667" y="3722722"/>
            <a:ext cx="6677644" cy="66150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9DC40B8-0FFB-1248-AC61-6307091ACAC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4738" y="4735015"/>
            <a:ext cx="1442637" cy="2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4" r:id="rId2"/>
    <p:sldLayoutId id="214748372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35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E1590E-C58F-7A4B-8CA2-478D7B74A0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2000" y="-3662110"/>
            <a:ext cx="6425631" cy="59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5" r:id="rId2"/>
    <p:sldLayoutId id="2147483736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7CEF6B-15AD-8F4C-8DD7-7DBFECD1F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EB7ECE9-67D2-964E-B832-1C359083E4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22699" y="-4232262"/>
            <a:ext cx="7817587" cy="66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0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inaf.ulaval.ca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3C4970-3F47-2746-AC27-605EEB75DE00}"/>
              </a:ext>
            </a:extLst>
          </p:cNvPr>
          <p:cNvSpPr txBox="1"/>
          <p:nvPr/>
        </p:nvSpPr>
        <p:spPr>
          <a:xfrm>
            <a:off x="542693" y="617030"/>
            <a:ext cx="789506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latin typeface="Overpass" pitchFamily="2" charset="77"/>
              </a:rPr>
              <a:t>* Pour information seulement.</a:t>
            </a:r>
            <a:br>
              <a:rPr lang="fr-FR" sz="1600" b="1" dirty="0">
                <a:solidFill>
                  <a:schemeClr val="accent5"/>
                </a:solidFill>
                <a:latin typeface="Overpass" pitchFamily="2" charset="77"/>
              </a:rPr>
            </a:br>
            <a:r>
              <a:rPr lang="fr-FR" sz="1600" b="1" dirty="0">
                <a:solidFill>
                  <a:schemeClr val="accent5"/>
                </a:solidFill>
                <a:latin typeface="Overpass" pitchFamily="2" charset="77"/>
              </a:rPr>
              <a:t>   Supprimer cette diapositive après la lecture.</a:t>
            </a:r>
          </a:p>
          <a:p>
            <a:endParaRPr lang="fr-FR" sz="1600" b="1" dirty="0">
              <a:solidFill>
                <a:schemeClr val="accent6"/>
              </a:solidFill>
              <a:latin typeface="Overpass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C4B1B3-AA2F-A246-9C46-A4F22F7A33D9}"/>
              </a:ext>
            </a:extLst>
          </p:cNvPr>
          <p:cNvSpPr txBox="1"/>
          <p:nvPr/>
        </p:nvSpPr>
        <p:spPr>
          <a:xfrm>
            <a:off x="542693" y="1338147"/>
            <a:ext cx="7843024" cy="34317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Les diapositives qui suivent servent d’exemple et comportent différentes options.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Supprimer les diapositives inutilisées.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Tous les modèles de diapositives sont disponibles dans le gabarit. Pour ajouter une diapositive,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aller dans Insertion &gt; Nouvelle diapositive et sélectionnez le modèle souhaité dans la liste.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Utiliser les couleurs officielles de l’INAF et de l’Observatoire dans la présentation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(couleurs du thème).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Utiliser la fonte </a:t>
            </a:r>
            <a:r>
              <a:rPr lang="fr-CA" sz="1400" dirty="0" err="1">
                <a:latin typeface="Overpass" pitchFamily="2" charset="77"/>
              </a:rPr>
              <a:t>Overpass</a:t>
            </a:r>
            <a:r>
              <a:rPr lang="fr-CA" sz="1400" dirty="0">
                <a:latin typeface="Overpass" pitchFamily="2" charset="77"/>
              </a:rPr>
              <a:t> pour vos textes, tableaux et graphiques.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Choisir une page de section parmi celles proposées (pages turquoise ou grise).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Privilégier les animations et les transitions discrètes du type Apparaître ou Fondu,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mais les utiliser avec modération.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Pour toute question sur les normes graphiques de INAF, consulter le Guide des normes graphiques ou écrire à </a:t>
            </a:r>
            <a:r>
              <a:rPr lang="fr-CA" sz="1400" dirty="0">
                <a:latin typeface="Overpass" pitchFamily="2" charset="77"/>
                <a:hlinkClick r:id="rId2"/>
              </a:rPr>
              <a:t>info@inaf.ulaval.ca</a:t>
            </a:r>
            <a:r>
              <a:rPr lang="fr-CA" sz="1400" dirty="0">
                <a:latin typeface="Overpass" pitchFamily="2" charset="77"/>
              </a:rPr>
              <a:t> </a:t>
            </a:r>
          </a:p>
          <a:p>
            <a:endParaRPr lang="fr-FR" sz="1400" dirty="0"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590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CADD47-F072-1F43-8438-41ABA18149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54A36D-8494-FE48-A402-ED26E3E7A0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ED35CF-9F9D-E048-A144-9599D77411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36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AF2627-B851-7948-B3F6-1B8DF955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52FA1F-7120-4D43-BBA5-E60D5321F8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646C0FE-2A45-714C-80F2-EEBB4CFCB1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BA34A2B-F8EC-B74D-AA94-F26693A16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82654FC-0B66-1C4D-9C5D-8197E8ED0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922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119C9-D8CA-8944-8043-64D66BB8F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F5D84F-4F5C-1748-A4A6-78022EECC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745CA0-87EB-6B49-8DDE-81C6940774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91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DB3FFB-54E7-C543-BA05-E75710E5F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8468D6-9DDD-1F41-93D1-8AC01339EA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A42139-6341-1043-9E52-D66DC72319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6B2FB3-077E-394C-8623-888802CBD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7627F39-DCDA-FC4D-87EE-F39A1F60E5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673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710AF-86B2-E341-AC1C-736613A81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F6DE9DC-A2BE-B949-99F6-21450E9BD2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2E752CBA-A357-8846-BCE7-0D2DF8C0716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0C8C98-B97A-744F-8184-657CDC3734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942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B48F7-4C2C-C849-8BFC-72E23433A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7A4BF5-3D21-F54C-A172-068AED6E0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C68D62-F4D8-034A-BC82-0C18902F1F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94B62E77-3CC2-834B-99F0-8EC0D1EECBD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4679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CE89F2-713A-1A4A-9E3B-D62422889E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D6D4EB-5FD1-2C4C-ADCD-5DAF93DAF9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510B56-2B59-124C-B51B-C4C4DBE5EFB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18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2A8254-93AD-AC48-91E4-8A58F450C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B92CA5-E4DA-7B47-8708-C82FB74582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6DFD1C-5877-0240-B533-00BB1B3BB2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945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EBB2B-FCCC-E04C-9D38-78C7AC0F28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08068-BB45-2343-BFBC-B7271898EF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80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2574AE-2810-D544-A5A1-74E4099AA7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B3BF71-CCDB-1742-8ED1-84A397DB39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33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89D7FEE9-097A-9741-9D69-C1A6EF18E5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685" t="19153" r="1193" b="9316"/>
          <a:stretch/>
        </p:blipFill>
        <p:spPr>
          <a:xfrm>
            <a:off x="4360413" y="1"/>
            <a:ext cx="4638001" cy="2280071"/>
          </a:xfr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2304F955-B33B-1A4A-B561-76B337F41D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8444" t="412" r="56724" b="1390"/>
          <a:stretch/>
        </p:blipFill>
        <p:spPr>
          <a:xfrm>
            <a:off x="6830540" y="84339"/>
            <a:ext cx="2313460" cy="4348195"/>
          </a:xfrm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29731A5F-CE28-AB45-AE2C-E9F2A1F3CF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5607" t="11413" r="6156" b="23818"/>
          <a:stretch/>
        </p:blipFill>
        <p:spPr>
          <a:xfrm>
            <a:off x="4779802" y="2573487"/>
            <a:ext cx="3775739" cy="1847700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41AFD5-8182-2F49-B182-F9BE001EAC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375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C950F7-D6B0-9C4B-B055-13369246F7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CC4501-B827-7A4E-883C-FCA81983A4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053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FDF0EC1E-8F20-2242-B0AF-905B8C5956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54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187176EC-0E98-9145-AF10-F8DDEA8337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3BE310-A690-3D4F-9700-B44691B7C2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95660A94-F0FD-D945-9800-4A39B62825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6BC212B-54CB-B144-8E14-A2555D28B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417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71346BB9-CA3B-8641-AEEA-352AB74736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7469" t="616" r="57328" b="136"/>
          <a:stretch/>
        </p:blipFill>
        <p:spPr>
          <a:xfrm>
            <a:off x="6830540" y="84339"/>
            <a:ext cx="2313460" cy="4348195"/>
          </a:xfrm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3C5942C-BCD1-3741-AF2D-49A3CD1EAF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552" t="4447" r="10331" b="30138"/>
          <a:stretch/>
        </p:blipFill>
        <p:spPr>
          <a:xfrm>
            <a:off x="4779802" y="2573487"/>
            <a:ext cx="3775739" cy="184770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486CE55-72A9-194A-8078-D4BF79CD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977BEA-F91C-F74B-8B5C-46CF87A8D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25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C568ADE-89D0-F74A-BB33-D31CDC5DA7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EE27950-A6BD-D44F-84A1-20675CC546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AB12D73-307C-CC47-9DC5-8333FA2C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E2FECC-EF19-2D46-AF2E-6F9CE08A88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104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85A2EE8D-C5A9-1F45-9652-26FF0FC834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EF74E4-3B30-F143-B880-D2E1F7F77E2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98D6402-BD2D-4541-BD03-1F60E946F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CE17CB7-49C1-684C-B2D8-D50C8454E4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9960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CBE20-C892-724A-8824-1B025E409F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F8DBA2-E1E5-2745-A7F2-DF12D8D7F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71AF2C-AA95-BF45-869D-B6041200E4B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BCD7D1CA-BE01-6847-95DA-0D8612CA32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2634A13-D92A-634A-922E-46A167F7A9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2387951-25FA-D642-A1F4-A4AB82448F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D41FE9C6-691A-4D4B-BBFB-2E6DD1B6FB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404626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16C4D425-D536-2147-8D05-D2F03E314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414692-31D4-CE45-8789-25C82A6D358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C65EC1E-C559-4A4D-92A3-1F01C5F6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B9B82244-BD57-FD43-AEB6-6EC0019DD6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12470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EA777B-5F3F-F84C-81ED-C9D5109643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41FC021-E37D-E042-AA69-0C951410F7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415F55-2022-1F45-808B-18A18B9004B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DFB136B8-C078-7B4A-B903-48508AE37B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BAD0ED61-1AA9-B849-B4C0-30253AA87F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2D11128-6D69-684F-9C44-95270D4E97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9DF359-9033-AB45-9780-685492339F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3575808800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 début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uverture début 2">
  <a:themeElements>
    <a:clrScheme name="Personnalisé 3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4CB3E7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u 1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u 2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u 3">
  <a:themeElements>
    <a:clrScheme name="NUTRISS 1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ide">
  <a:themeElements>
    <a:clrScheme name="OBSERVATOIRE 2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4CB3E7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ages de section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uverture fin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1241</TotalTime>
  <Words>154</Words>
  <Application>Microsoft Macintosh PowerPoint</Application>
  <PresentationFormat>Affichage à l'écran (16:9)</PresentationFormat>
  <Paragraphs>9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21</vt:i4>
      </vt:variant>
    </vt:vector>
  </HeadingPairs>
  <TitlesOfParts>
    <vt:vector size="33" baseType="lpstr">
      <vt:lpstr>Arial</vt:lpstr>
      <vt:lpstr>Calibri</vt:lpstr>
      <vt:lpstr>Overpass</vt:lpstr>
      <vt:lpstr>Overpass Black</vt:lpstr>
      <vt:lpstr>Couverture début</vt:lpstr>
      <vt:lpstr>Couverture début 2</vt:lpstr>
      <vt:lpstr>Contenu 1</vt:lpstr>
      <vt:lpstr>Contenu 2</vt:lpstr>
      <vt:lpstr>Contenu 3</vt:lpstr>
      <vt:lpstr>Vide</vt:lpstr>
      <vt:lpstr>Pages de section</vt:lpstr>
      <vt:lpstr>Couverture fin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Jobin</dc:creator>
  <cp:lastModifiedBy>Hélène Marceau</cp:lastModifiedBy>
  <cp:revision>115</cp:revision>
  <dcterms:created xsi:type="dcterms:W3CDTF">2021-10-29T14:00:09Z</dcterms:created>
  <dcterms:modified xsi:type="dcterms:W3CDTF">2021-11-16T14:04:56Z</dcterms:modified>
</cp:coreProperties>
</file>