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9" r:id="rId1"/>
    <p:sldMasterId id="2147483745" r:id="rId2"/>
    <p:sldMasterId id="2147483703" r:id="rId3"/>
    <p:sldMasterId id="2147483747" r:id="rId4"/>
    <p:sldMasterId id="2147483719" r:id="rId5"/>
    <p:sldMasterId id="2147483741" r:id="rId6"/>
    <p:sldMasterId id="2147483729" r:id="rId7"/>
    <p:sldMasterId id="2147483737" r:id="rId8"/>
  </p:sldMasterIdLst>
  <p:notesMasterIdLst>
    <p:notesMasterId r:id="rId29"/>
  </p:notesMasterIdLst>
  <p:handoutMasterIdLst>
    <p:handoutMasterId r:id="rId30"/>
  </p:handoutMasterIdLst>
  <p:sldIdLst>
    <p:sldId id="261" r:id="rId9"/>
    <p:sldId id="262" r:id="rId10"/>
    <p:sldId id="281" r:id="rId11"/>
    <p:sldId id="263" r:id="rId12"/>
    <p:sldId id="282" r:id="rId13"/>
    <p:sldId id="264" r:id="rId14"/>
    <p:sldId id="280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6" r:id="rId25"/>
    <p:sldId id="277" r:id="rId26"/>
    <p:sldId id="278" r:id="rId27"/>
    <p:sldId id="279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le Jobin" initials="IJ" lastIdx="1" clrIdx="0">
    <p:extLst>
      <p:ext uri="{19B8F6BF-5375-455C-9EA6-DF929625EA0E}">
        <p15:presenceInfo xmlns:p15="http://schemas.microsoft.com/office/powerpoint/2012/main" userId="ce2d52d3f1ff134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C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66"/>
    <p:restoredTop sz="86395"/>
  </p:normalViewPr>
  <p:slideViewPr>
    <p:cSldViewPr snapToGrid="0" snapToObjects="1">
      <p:cViewPr varScale="1">
        <p:scale>
          <a:sx n="140" d="100"/>
          <a:sy n="140" d="100"/>
        </p:scale>
        <p:origin x="1712" y="2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71" d="100"/>
          <a:sy n="171" d="100"/>
        </p:scale>
        <p:origin x="5232" y="1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1C450C5-B505-1A41-8A68-66A8E78158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7395090-9755-2245-9CD0-3E3C1AE902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C9901-145B-6341-B2A3-4FAA5C1D845F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F3CB87-81D3-F44B-9F22-5326484CB6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2584E0-728E-3342-8397-28C79BF5C2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27FB6-DF19-074B-BFFF-EDEB2C1112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544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C1197-3601-B242-AF74-C17D3B9C0B3D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9789C-BCAE-5148-8B8B-678621693B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183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9789C-BCAE-5148-8B8B-678621693B3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130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9789C-BCAE-5148-8B8B-678621693B3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76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7B7F4B8-CBEE-D543-9C42-E5F1E98675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69" y="358674"/>
            <a:ext cx="2590800" cy="939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460211-FBBE-0947-B311-B9AB7A5D46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843" y="3713076"/>
            <a:ext cx="1917700" cy="533400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BBC29F8-4869-864D-9879-115CCE1B96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0413" y="1"/>
            <a:ext cx="4638001" cy="2280071"/>
          </a:xfrm>
          <a:custGeom>
            <a:avLst/>
            <a:gdLst>
              <a:gd name="connsiteX0" fmla="*/ 0 w 4973637"/>
              <a:gd name="connsiteY0" fmla="*/ 0 h 2571750"/>
              <a:gd name="connsiteX1" fmla="*/ 4973637 w 4973637"/>
              <a:gd name="connsiteY1" fmla="*/ 0 h 2571750"/>
              <a:gd name="connsiteX2" fmla="*/ 4973637 w 4973637"/>
              <a:gd name="connsiteY2" fmla="*/ 2571750 h 2571750"/>
              <a:gd name="connsiteX3" fmla="*/ 0 w 4973637"/>
              <a:gd name="connsiteY3" fmla="*/ 2571750 h 2571750"/>
              <a:gd name="connsiteX4" fmla="*/ 0 w 4973637"/>
              <a:gd name="connsiteY4" fmla="*/ 0 h 2571750"/>
              <a:gd name="connsiteX0" fmla="*/ 0 w 4973637"/>
              <a:gd name="connsiteY0" fmla="*/ 0 h 2571750"/>
              <a:gd name="connsiteX1" fmla="*/ 4973637 w 4973637"/>
              <a:gd name="connsiteY1" fmla="*/ 0 h 2571750"/>
              <a:gd name="connsiteX2" fmla="*/ 4973637 w 4973637"/>
              <a:gd name="connsiteY2" fmla="*/ 2571750 h 2571750"/>
              <a:gd name="connsiteX3" fmla="*/ 2412460 w 4973637"/>
              <a:gd name="connsiteY3" fmla="*/ 2390167 h 2571750"/>
              <a:gd name="connsiteX4" fmla="*/ 0 w 4973637"/>
              <a:gd name="connsiteY4" fmla="*/ 0 h 2571750"/>
              <a:gd name="connsiteX0" fmla="*/ 0 w 4973637"/>
              <a:gd name="connsiteY0" fmla="*/ 0 h 2390167"/>
              <a:gd name="connsiteX1" fmla="*/ 4973637 w 4973637"/>
              <a:gd name="connsiteY1" fmla="*/ 0 h 2390167"/>
              <a:gd name="connsiteX2" fmla="*/ 3851713 w 4973637"/>
              <a:gd name="connsiteY2" fmla="*/ 1112601 h 2390167"/>
              <a:gd name="connsiteX3" fmla="*/ 2412460 w 4973637"/>
              <a:gd name="connsiteY3" fmla="*/ 2390167 h 2390167"/>
              <a:gd name="connsiteX4" fmla="*/ 0 w 4973637"/>
              <a:gd name="connsiteY4" fmla="*/ 0 h 2390167"/>
              <a:gd name="connsiteX0" fmla="*/ 0 w 4973637"/>
              <a:gd name="connsiteY0" fmla="*/ 0 h 2390167"/>
              <a:gd name="connsiteX1" fmla="*/ 4973637 w 4973637"/>
              <a:gd name="connsiteY1" fmla="*/ 0 h 2390167"/>
              <a:gd name="connsiteX2" fmla="*/ 3851713 w 4973637"/>
              <a:gd name="connsiteY2" fmla="*/ 1086661 h 2390167"/>
              <a:gd name="connsiteX3" fmla="*/ 2412460 w 4973637"/>
              <a:gd name="connsiteY3" fmla="*/ 2390167 h 2390167"/>
              <a:gd name="connsiteX4" fmla="*/ 0 w 4973637"/>
              <a:gd name="connsiteY4" fmla="*/ 0 h 2390167"/>
              <a:gd name="connsiteX0" fmla="*/ 0 w 4973637"/>
              <a:gd name="connsiteY0" fmla="*/ 0 h 2390167"/>
              <a:gd name="connsiteX1" fmla="*/ 4973637 w 4973637"/>
              <a:gd name="connsiteY1" fmla="*/ 0 h 2390167"/>
              <a:gd name="connsiteX2" fmla="*/ 3851713 w 4973637"/>
              <a:gd name="connsiteY2" fmla="*/ 1086661 h 2390167"/>
              <a:gd name="connsiteX3" fmla="*/ 2412460 w 4973637"/>
              <a:gd name="connsiteY3" fmla="*/ 2390167 h 2390167"/>
              <a:gd name="connsiteX4" fmla="*/ 0 w 4973637"/>
              <a:gd name="connsiteY4" fmla="*/ 0 h 2390167"/>
              <a:gd name="connsiteX0" fmla="*/ 0 w 4973637"/>
              <a:gd name="connsiteY0" fmla="*/ 0 h 2578865"/>
              <a:gd name="connsiteX1" fmla="*/ 4973637 w 4973637"/>
              <a:gd name="connsiteY1" fmla="*/ 0 h 2578865"/>
              <a:gd name="connsiteX2" fmla="*/ 2561177 w 4973637"/>
              <a:gd name="connsiteY2" fmla="*/ 2260465 h 2578865"/>
              <a:gd name="connsiteX3" fmla="*/ 2412460 w 4973637"/>
              <a:gd name="connsiteY3" fmla="*/ 2390167 h 2578865"/>
              <a:gd name="connsiteX4" fmla="*/ 0 w 4973637"/>
              <a:gd name="connsiteY4" fmla="*/ 0 h 2578865"/>
              <a:gd name="connsiteX0" fmla="*/ 0 w 4973637"/>
              <a:gd name="connsiteY0" fmla="*/ 0 h 2551078"/>
              <a:gd name="connsiteX1" fmla="*/ 4973637 w 4973637"/>
              <a:gd name="connsiteY1" fmla="*/ 0 h 2551078"/>
              <a:gd name="connsiteX2" fmla="*/ 2561177 w 4973637"/>
              <a:gd name="connsiteY2" fmla="*/ 2260465 h 2551078"/>
              <a:gd name="connsiteX3" fmla="*/ 2269788 w 4973637"/>
              <a:gd name="connsiteY3" fmla="*/ 2234525 h 2551078"/>
              <a:gd name="connsiteX4" fmla="*/ 0 w 4973637"/>
              <a:gd name="connsiteY4" fmla="*/ 0 h 2551078"/>
              <a:gd name="connsiteX0" fmla="*/ 0 w 4902301"/>
              <a:gd name="connsiteY0" fmla="*/ 0 h 2551078"/>
              <a:gd name="connsiteX1" fmla="*/ 4902301 w 4902301"/>
              <a:gd name="connsiteY1" fmla="*/ 0 h 2551078"/>
              <a:gd name="connsiteX2" fmla="*/ 2489841 w 4902301"/>
              <a:gd name="connsiteY2" fmla="*/ 2260465 h 2551078"/>
              <a:gd name="connsiteX3" fmla="*/ 2198452 w 4902301"/>
              <a:gd name="connsiteY3" fmla="*/ 2234525 h 2551078"/>
              <a:gd name="connsiteX4" fmla="*/ 0 w 4902301"/>
              <a:gd name="connsiteY4" fmla="*/ 0 h 2551078"/>
              <a:gd name="connsiteX0" fmla="*/ 0 w 4746659"/>
              <a:gd name="connsiteY0" fmla="*/ 6485 h 2551078"/>
              <a:gd name="connsiteX1" fmla="*/ 4746659 w 4746659"/>
              <a:gd name="connsiteY1" fmla="*/ 0 h 2551078"/>
              <a:gd name="connsiteX2" fmla="*/ 2334199 w 4746659"/>
              <a:gd name="connsiteY2" fmla="*/ 2260465 h 2551078"/>
              <a:gd name="connsiteX3" fmla="*/ 2042810 w 4746659"/>
              <a:gd name="connsiteY3" fmla="*/ 2234525 h 2551078"/>
              <a:gd name="connsiteX4" fmla="*/ 0 w 4746659"/>
              <a:gd name="connsiteY4" fmla="*/ 6485 h 2551078"/>
              <a:gd name="connsiteX0" fmla="*/ 0 w 4448344"/>
              <a:gd name="connsiteY0" fmla="*/ 25940 h 2551078"/>
              <a:gd name="connsiteX1" fmla="*/ 4448344 w 4448344"/>
              <a:gd name="connsiteY1" fmla="*/ 0 h 2551078"/>
              <a:gd name="connsiteX2" fmla="*/ 2035884 w 4448344"/>
              <a:gd name="connsiteY2" fmla="*/ 2260465 h 2551078"/>
              <a:gd name="connsiteX3" fmla="*/ 1744495 w 4448344"/>
              <a:gd name="connsiteY3" fmla="*/ 2234525 h 2551078"/>
              <a:gd name="connsiteX4" fmla="*/ 0 w 4448344"/>
              <a:gd name="connsiteY4" fmla="*/ 25940 h 2551078"/>
              <a:gd name="connsiteX0" fmla="*/ 0 w 4759629"/>
              <a:gd name="connsiteY0" fmla="*/ 12970 h 2551078"/>
              <a:gd name="connsiteX1" fmla="*/ 4759629 w 4759629"/>
              <a:gd name="connsiteY1" fmla="*/ 0 h 2551078"/>
              <a:gd name="connsiteX2" fmla="*/ 2347169 w 4759629"/>
              <a:gd name="connsiteY2" fmla="*/ 2260465 h 2551078"/>
              <a:gd name="connsiteX3" fmla="*/ 2055780 w 4759629"/>
              <a:gd name="connsiteY3" fmla="*/ 2234525 h 2551078"/>
              <a:gd name="connsiteX4" fmla="*/ 0 w 4759629"/>
              <a:gd name="connsiteY4" fmla="*/ 12970 h 2551078"/>
              <a:gd name="connsiteX0" fmla="*/ 0 w 4681251"/>
              <a:gd name="connsiteY0" fmla="*/ 4262 h 2551078"/>
              <a:gd name="connsiteX1" fmla="*/ 4681251 w 4681251"/>
              <a:gd name="connsiteY1" fmla="*/ 0 h 2551078"/>
              <a:gd name="connsiteX2" fmla="*/ 2268791 w 4681251"/>
              <a:gd name="connsiteY2" fmla="*/ 2260465 h 2551078"/>
              <a:gd name="connsiteX3" fmla="*/ 1977402 w 4681251"/>
              <a:gd name="connsiteY3" fmla="*/ 2234525 h 2551078"/>
              <a:gd name="connsiteX4" fmla="*/ 0 w 4681251"/>
              <a:gd name="connsiteY4" fmla="*/ 4262 h 2551078"/>
              <a:gd name="connsiteX0" fmla="*/ 0 w 4763983"/>
              <a:gd name="connsiteY0" fmla="*/ 4262 h 2551078"/>
              <a:gd name="connsiteX1" fmla="*/ 4763983 w 4763983"/>
              <a:gd name="connsiteY1" fmla="*/ 0 h 2551078"/>
              <a:gd name="connsiteX2" fmla="*/ 2351523 w 4763983"/>
              <a:gd name="connsiteY2" fmla="*/ 2260465 h 2551078"/>
              <a:gd name="connsiteX3" fmla="*/ 2060134 w 4763983"/>
              <a:gd name="connsiteY3" fmla="*/ 2234525 h 2551078"/>
              <a:gd name="connsiteX4" fmla="*/ 0 w 4763983"/>
              <a:gd name="connsiteY4" fmla="*/ 4262 h 2551078"/>
              <a:gd name="connsiteX0" fmla="*/ 0 w 4511644"/>
              <a:gd name="connsiteY0" fmla="*/ 0 h 2546816"/>
              <a:gd name="connsiteX1" fmla="*/ 4511644 w 4511644"/>
              <a:gd name="connsiteY1" fmla="*/ 13155 h 2546816"/>
              <a:gd name="connsiteX2" fmla="*/ 2351523 w 4511644"/>
              <a:gd name="connsiteY2" fmla="*/ 2256203 h 2546816"/>
              <a:gd name="connsiteX3" fmla="*/ 2060134 w 4511644"/>
              <a:gd name="connsiteY3" fmla="*/ 2230263 h 2546816"/>
              <a:gd name="connsiteX4" fmla="*/ 0 w 4511644"/>
              <a:gd name="connsiteY4" fmla="*/ 0 h 2546816"/>
              <a:gd name="connsiteX0" fmla="*/ 0 w 4620411"/>
              <a:gd name="connsiteY0" fmla="*/ 4263 h 2551079"/>
              <a:gd name="connsiteX1" fmla="*/ 4620411 w 4620411"/>
              <a:gd name="connsiteY1" fmla="*/ 0 h 2551079"/>
              <a:gd name="connsiteX2" fmla="*/ 2351523 w 4620411"/>
              <a:gd name="connsiteY2" fmla="*/ 2260466 h 2551079"/>
              <a:gd name="connsiteX3" fmla="*/ 2060134 w 4620411"/>
              <a:gd name="connsiteY3" fmla="*/ 2234526 h 2551079"/>
              <a:gd name="connsiteX4" fmla="*/ 0 w 4620411"/>
              <a:gd name="connsiteY4" fmla="*/ 4263 h 2551079"/>
              <a:gd name="connsiteX0" fmla="*/ 0 w 4620411"/>
              <a:gd name="connsiteY0" fmla="*/ 4263 h 2353405"/>
              <a:gd name="connsiteX1" fmla="*/ 4620411 w 4620411"/>
              <a:gd name="connsiteY1" fmla="*/ 0 h 2353405"/>
              <a:gd name="connsiteX2" fmla="*/ 2438536 w 4620411"/>
              <a:gd name="connsiteY2" fmla="*/ 2016626 h 2353405"/>
              <a:gd name="connsiteX3" fmla="*/ 2060134 w 4620411"/>
              <a:gd name="connsiteY3" fmla="*/ 2234526 h 2353405"/>
              <a:gd name="connsiteX4" fmla="*/ 0 w 4620411"/>
              <a:gd name="connsiteY4" fmla="*/ 4263 h 2353405"/>
              <a:gd name="connsiteX0" fmla="*/ 0 w 4620411"/>
              <a:gd name="connsiteY0" fmla="*/ 4263 h 2457542"/>
              <a:gd name="connsiteX1" fmla="*/ 4620411 w 4620411"/>
              <a:gd name="connsiteY1" fmla="*/ 0 h 2457542"/>
              <a:gd name="connsiteX2" fmla="*/ 2473341 w 4620411"/>
              <a:gd name="connsiteY2" fmla="*/ 2147254 h 2457542"/>
              <a:gd name="connsiteX3" fmla="*/ 2060134 w 4620411"/>
              <a:gd name="connsiteY3" fmla="*/ 2234526 h 2457542"/>
              <a:gd name="connsiteX4" fmla="*/ 0 w 4620411"/>
              <a:gd name="connsiteY4" fmla="*/ 4263 h 2457542"/>
              <a:gd name="connsiteX0" fmla="*/ 0 w 4620411"/>
              <a:gd name="connsiteY0" fmla="*/ 4263 h 2234526"/>
              <a:gd name="connsiteX1" fmla="*/ 4620411 w 4620411"/>
              <a:gd name="connsiteY1" fmla="*/ 0 h 2234526"/>
              <a:gd name="connsiteX2" fmla="*/ 2473341 w 4620411"/>
              <a:gd name="connsiteY2" fmla="*/ 2147254 h 2234526"/>
              <a:gd name="connsiteX3" fmla="*/ 2060134 w 4620411"/>
              <a:gd name="connsiteY3" fmla="*/ 2234526 h 2234526"/>
              <a:gd name="connsiteX4" fmla="*/ 0 w 4620411"/>
              <a:gd name="connsiteY4" fmla="*/ 4263 h 2234526"/>
              <a:gd name="connsiteX0" fmla="*/ 0 w 4620411"/>
              <a:gd name="connsiteY0" fmla="*/ 4263 h 2160157"/>
              <a:gd name="connsiteX1" fmla="*/ 4620411 w 4620411"/>
              <a:gd name="connsiteY1" fmla="*/ 0 h 2160157"/>
              <a:gd name="connsiteX2" fmla="*/ 2473341 w 4620411"/>
              <a:gd name="connsiteY2" fmla="*/ 2147254 h 2160157"/>
              <a:gd name="connsiteX3" fmla="*/ 2164550 w 4620411"/>
              <a:gd name="connsiteY3" fmla="*/ 2125668 h 2160157"/>
              <a:gd name="connsiteX4" fmla="*/ 0 w 4620411"/>
              <a:gd name="connsiteY4" fmla="*/ 4263 h 2160157"/>
              <a:gd name="connsiteX0" fmla="*/ 0 w 4620411"/>
              <a:gd name="connsiteY0" fmla="*/ 4263 h 2169211"/>
              <a:gd name="connsiteX1" fmla="*/ 4620411 w 4620411"/>
              <a:gd name="connsiteY1" fmla="*/ 0 h 2169211"/>
              <a:gd name="connsiteX2" fmla="*/ 2473341 w 4620411"/>
              <a:gd name="connsiteY2" fmla="*/ 2147254 h 2169211"/>
              <a:gd name="connsiteX3" fmla="*/ 2151499 w 4620411"/>
              <a:gd name="connsiteY3" fmla="*/ 2169211 h 2169211"/>
              <a:gd name="connsiteX4" fmla="*/ 0 w 4620411"/>
              <a:gd name="connsiteY4" fmla="*/ 4263 h 2169211"/>
              <a:gd name="connsiteX0" fmla="*/ 0 w 4620411"/>
              <a:gd name="connsiteY0" fmla="*/ 4263 h 2276152"/>
              <a:gd name="connsiteX1" fmla="*/ 4620411 w 4620411"/>
              <a:gd name="connsiteY1" fmla="*/ 0 h 2276152"/>
              <a:gd name="connsiteX2" fmla="*/ 2473341 w 4620411"/>
              <a:gd name="connsiteY2" fmla="*/ 2147254 h 2276152"/>
              <a:gd name="connsiteX3" fmla="*/ 2151499 w 4620411"/>
              <a:gd name="connsiteY3" fmla="*/ 2169211 h 2276152"/>
              <a:gd name="connsiteX4" fmla="*/ 0 w 4620411"/>
              <a:gd name="connsiteY4" fmla="*/ 4263 h 2276152"/>
              <a:gd name="connsiteX0" fmla="*/ 0 w 4620411"/>
              <a:gd name="connsiteY0" fmla="*/ 4263 h 2287650"/>
              <a:gd name="connsiteX1" fmla="*/ 4620411 w 4620411"/>
              <a:gd name="connsiteY1" fmla="*/ 0 h 2287650"/>
              <a:gd name="connsiteX2" fmla="*/ 2442887 w 4620411"/>
              <a:gd name="connsiteY2" fmla="*/ 2177734 h 2287650"/>
              <a:gd name="connsiteX3" fmla="*/ 2151499 w 4620411"/>
              <a:gd name="connsiteY3" fmla="*/ 2169211 h 2287650"/>
              <a:gd name="connsiteX4" fmla="*/ 0 w 4620411"/>
              <a:gd name="connsiteY4" fmla="*/ 4263 h 2287650"/>
              <a:gd name="connsiteX0" fmla="*/ 0 w 4620411"/>
              <a:gd name="connsiteY0" fmla="*/ 4263 h 2285848"/>
              <a:gd name="connsiteX1" fmla="*/ 4620411 w 4620411"/>
              <a:gd name="connsiteY1" fmla="*/ 0 h 2285848"/>
              <a:gd name="connsiteX2" fmla="*/ 2442887 w 4620411"/>
              <a:gd name="connsiteY2" fmla="*/ 2177734 h 2285848"/>
              <a:gd name="connsiteX3" fmla="*/ 2151499 w 4620411"/>
              <a:gd name="connsiteY3" fmla="*/ 2169211 h 2285848"/>
              <a:gd name="connsiteX4" fmla="*/ 0 w 4620411"/>
              <a:gd name="connsiteY4" fmla="*/ 4263 h 2285848"/>
              <a:gd name="connsiteX0" fmla="*/ 0 w 4620411"/>
              <a:gd name="connsiteY0" fmla="*/ 4263 h 2269937"/>
              <a:gd name="connsiteX1" fmla="*/ 4620411 w 4620411"/>
              <a:gd name="connsiteY1" fmla="*/ 0 h 2269937"/>
              <a:gd name="connsiteX2" fmla="*/ 2442887 w 4620411"/>
              <a:gd name="connsiteY2" fmla="*/ 2177734 h 2269937"/>
              <a:gd name="connsiteX3" fmla="*/ 2151499 w 4620411"/>
              <a:gd name="connsiteY3" fmla="*/ 2169211 h 2269937"/>
              <a:gd name="connsiteX4" fmla="*/ 0 w 4620411"/>
              <a:gd name="connsiteY4" fmla="*/ 4263 h 2269937"/>
              <a:gd name="connsiteX0" fmla="*/ 0 w 4620411"/>
              <a:gd name="connsiteY0" fmla="*/ 4263 h 2271672"/>
              <a:gd name="connsiteX1" fmla="*/ 4620411 w 4620411"/>
              <a:gd name="connsiteY1" fmla="*/ 0 h 2271672"/>
              <a:gd name="connsiteX2" fmla="*/ 2442887 w 4620411"/>
              <a:gd name="connsiteY2" fmla="*/ 2177734 h 2271672"/>
              <a:gd name="connsiteX3" fmla="*/ 2151499 w 4620411"/>
              <a:gd name="connsiteY3" fmla="*/ 2169211 h 2271672"/>
              <a:gd name="connsiteX4" fmla="*/ 0 w 4620411"/>
              <a:gd name="connsiteY4" fmla="*/ 4263 h 2271672"/>
              <a:gd name="connsiteX0" fmla="*/ 0 w 4634150"/>
              <a:gd name="connsiteY0" fmla="*/ 826 h 2271672"/>
              <a:gd name="connsiteX1" fmla="*/ 4634150 w 4634150"/>
              <a:gd name="connsiteY1" fmla="*/ 0 h 2271672"/>
              <a:gd name="connsiteX2" fmla="*/ 2456626 w 4634150"/>
              <a:gd name="connsiteY2" fmla="*/ 2177734 h 2271672"/>
              <a:gd name="connsiteX3" fmla="*/ 2165238 w 4634150"/>
              <a:gd name="connsiteY3" fmla="*/ 2169211 h 2271672"/>
              <a:gd name="connsiteX4" fmla="*/ 0 w 4634150"/>
              <a:gd name="connsiteY4" fmla="*/ 826 h 2271672"/>
              <a:gd name="connsiteX0" fmla="*/ 0 w 4634150"/>
              <a:gd name="connsiteY0" fmla="*/ 826 h 2282777"/>
              <a:gd name="connsiteX1" fmla="*/ 4634150 w 4634150"/>
              <a:gd name="connsiteY1" fmla="*/ 0 h 2282777"/>
              <a:gd name="connsiteX2" fmla="*/ 2456626 w 4634150"/>
              <a:gd name="connsiteY2" fmla="*/ 2177734 h 2282777"/>
              <a:gd name="connsiteX3" fmla="*/ 2181210 w 4634150"/>
              <a:gd name="connsiteY3" fmla="*/ 2188395 h 2282777"/>
              <a:gd name="connsiteX4" fmla="*/ 0 w 4634150"/>
              <a:gd name="connsiteY4" fmla="*/ 826 h 2282777"/>
              <a:gd name="connsiteX0" fmla="*/ 0 w 4634150"/>
              <a:gd name="connsiteY0" fmla="*/ 826 h 2289442"/>
              <a:gd name="connsiteX1" fmla="*/ 4634150 w 4634150"/>
              <a:gd name="connsiteY1" fmla="*/ 0 h 2289442"/>
              <a:gd name="connsiteX2" fmla="*/ 2437459 w 4634150"/>
              <a:gd name="connsiteY2" fmla="*/ 2193720 h 2289442"/>
              <a:gd name="connsiteX3" fmla="*/ 2181210 w 4634150"/>
              <a:gd name="connsiteY3" fmla="*/ 2188395 h 2289442"/>
              <a:gd name="connsiteX4" fmla="*/ 0 w 4634150"/>
              <a:gd name="connsiteY4" fmla="*/ 826 h 2289442"/>
              <a:gd name="connsiteX0" fmla="*/ 0 w 4634150"/>
              <a:gd name="connsiteY0" fmla="*/ 826 h 2287276"/>
              <a:gd name="connsiteX1" fmla="*/ 4634150 w 4634150"/>
              <a:gd name="connsiteY1" fmla="*/ 0 h 2287276"/>
              <a:gd name="connsiteX2" fmla="*/ 2437459 w 4634150"/>
              <a:gd name="connsiteY2" fmla="*/ 2193720 h 2287276"/>
              <a:gd name="connsiteX3" fmla="*/ 2181210 w 4634150"/>
              <a:gd name="connsiteY3" fmla="*/ 2188395 h 2287276"/>
              <a:gd name="connsiteX4" fmla="*/ 0 w 4634150"/>
              <a:gd name="connsiteY4" fmla="*/ 826 h 2287276"/>
              <a:gd name="connsiteX0" fmla="*/ 0 w 4634150"/>
              <a:gd name="connsiteY0" fmla="*/ 826 h 2275175"/>
              <a:gd name="connsiteX1" fmla="*/ 4634150 w 4634150"/>
              <a:gd name="connsiteY1" fmla="*/ 0 h 2275175"/>
              <a:gd name="connsiteX2" fmla="*/ 2437459 w 4634150"/>
              <a:gd name="connsiteY2" fmla="*/ 2193720 h 2275175"/>
              <a:gd name="connsiteX3" fmla="*/ 2158849 w 4634150"/>
              <a:gd name="connsiteY3" fmla="*/ 2166015 h 2275175"/>
              <a:gd name="connsiteX4" fmla="*/ 0 w 4634150"/>
              <a:gd name="connsiteY4" fmla="*/ 826 h 2275175"/>
              <a:gd name="connsiteX0" fmla="*/ 0 w 4634150"/>
              <a:gd name="connsiteY0" fmla="*/ 826 h 2262215"/>
              <a:gd name="connsiteX1" fmla="*/ 4634150 w 4634150"/>
              <a:gd name="connsiteY1" fmla="*/ 0 h 2262215"/>
              <a:gd name="connsiteX2" fmla="*/ 2466211 w 4634150"/>
              <a:gd name="connsiteY2" fmla="*/ 2164945 h 2262215"/>
              <a:gd name="connsiteX3" fmla="*/ 2158849 w 4634150"/>
              <a:gd name="connsiteY3" fmla="*/ 2166015 h 2262215"/>
              <a:gd name="connsiteX4" fmla="*/ 0 w 4634150"/>
              <a:gd name="connsiteY4" fmla="*/ 826 h 2262215"/>
              <a:gd name="connsiteX0" fmla="*/ 0 w 4634150"/>
              <a:gd name="connsiteY0" fmla="*/ 826 h 2267538"/>
              <a:gd name="connsiteX1" fmla="*/ 4634150 w 4634150"/>
              <a:gd name="connsiteY1" fmla="*/ 0 h 2267538"/>
              <a:gd name="connsiteX2" fmla="*/ 2466211 w 4634150"/>
              <a:gd name="connsiteY2" fmla="*/ 2164945 h 2267538"/>
              <a:gd name="connsiteX3" fmla="*/ 2158849 w 4634150"/>
              <a:gd name="connsiteY3" fmla="*/ 2166015 h 2267538"/>
              <a:gd name="connsiteX4" fmla="*/ 0 w 4634150"/>
              <a:gd name="connsiteY4" fmla="*/ 826 h 2267538"/>
              <a:gd name="connsiteX0" fmla="*/ 0 w 4634150"/>
              <a:gd name="connsiteY0" fmla="*/ 826 h 2278832"/>
              <a:gd name="connsiteX1" fmla="*/ 4634150 w 4634150"/>
              <a:gd name="connsiteY1" fmla="*/ 0 h 2278832"/>
              <a:gd name="connsiteX2" fmla="*/ 2466211 w 4634150"/>
              <a:gd name="connsiteY2" fmla="*/ 2164945 h 2278832"/>
              <a:gd name="connsiteX3" fmla="*/ 2181211 w 4634150"/>
              <a:gd name="connsiteY3" fmla="*/ 2185199 h 2278832"/>
              <a:gd name="connsiteX4" fmla="*/ 0 w 4634150"/>
              <a:gd name="connsiteY4" fmla="*/ 826 h 2278832"/>
              <a:gd name="connsiteX0" fmla="*/ 0 w 4634150"/>
              <a:gd name="connsiteY0" fmla="*/ 826 h 2285342"/>
              <a:gd name="connsiteX1" fmla="*/ 4634150 w 4634150"/>
              <a:gd name="connsiteY1" fmla="*/ 0 h 2285342"/>
              <a:gd name="connsiteX2" fmla="*/ 2450239 w 4634150"/>
              <a:gd name="connsiteY2" fmla="*/ 2180931 h 2285342"/>
              <a:gd name="connsiteX3" fmla="*/ 2181211 w 4634150"/>
              <a:gd name="connsiteY3" fmla="*/ 2185199 h 2285342"/>
              <a:gd name="connsiteX4" fmla="*/ 0 w 4634150"/>
              <a:gd name="connsiteY4" fmla="*/ 826 h 2285342"/>
              <a:gd name="connsiteX0" fmla="*/ 0 w 4634150"/>
              <a:gd name="connsiteY0" fmla="*/ 826 h 2283216"/>
              <a:gd name="connsiteX1" fmla="*/ 4634150 w 4634150"/>
              <a:gd name="connsiteY1" fmla="*/ 0 h 2283216"/>
              <a:gd name="connsiteX2" fmla="*/ 2450239 w 4634150"/>
              <a:gd name="connsiteY2" fmla="*/ 2180931 h 2283216"/>
              <a:gd name="connsiteX3" fmla="*/ 2181211 w 4634150"/>
              <a:gd name="connsiteY3" fmla="*/ 2185199 h 2283216"/>
              <a:gd name="connsiteX4" fmla="*/ 0 w 4634150"/>
              <a:gd name="connsiteY4" fmla="*/ 826 h 2283216"/>
              <a:gd name="connsiteX0" fmla="*/ 0 w 4634150"/>
              <a:gd name="connsiteY0" fmla="*/ 826 h 2279766"/>
              <a:gd name="connsiteX1" fmla="*/ 4634150 w 4634150"/>
              <a:gd name="connsiteY1" fmla="*/ 0 h 2279766"/>
              <a:gd name="connsiteX2" fmla="*/ 2450239 w 4634150"/>
              <a:gd name="connsiteY2" fmla="*/ 2180931 h 2279766"/>
              <a:gd name="connsiteX3" fmla="*/ 2181211 w 4634150"/>
              <a:gd name="connsiteY3" fmla="*/ 2185199 h 2279766"/>
              <a:gd name="connsiteX4" fmla="*/ 0 w 4634150"/>
              <a:gd name="connsiteY4" fmla="*/ 826 h 2279766"/>
              <a:gd name="connsiteX0" fmla="*/ 0 w 4634150"/>
              <a:gd name="connsiteY0" fmla="*/ 826 h 2279766"/>
              <a:gd name="connsiteX1" fmla="*/ 4634150 w 4634150"/>
              <a:gd name="connsiteY1" fmla="*/ 0 h 2279766"/>
              <a:gd name="connsiteX2" fmla="*/ 2450239 w 4634150"/>
              <a:gd name="connsiteY2" fmla="*/ 2180931 h 2279766"/>
              <a:gd name="connsiteX3" fmla="*/ 2181211 w 4634150"/>
              <a:gd name="connsiteY3" fmla="*/ 2185199 h 2279766"/>
              <a:gd name="connsiteX4" fmla="*/ 0 w 4634150"/>
              <a:gd name="connsiteY4" fmla="*/ 826 h 2279766"/>
              <a:gd name="connsiteX0" fmla="*/ 0 w 4634150"/>
              <a:gd name="connsiteY0" fmla="*/ 826 h 2287287"/>
              <a:gd name="connsiteX1" fmla="*/ 4634150 w 4634150"/>
              <a:gd name="connsiteY1" fmla="*/ 0 h 2287287"/>
              <a:gd name="connsiteX2" fmla="*/ 2439615 w 4634150"/>
              <a:gd name="connsiteY2" fmla="*/ 2198652 h 2287287"/>
              <a:gd name="connsiteX3" fmla="*/ 2181211 w 4634150"/>
              <a:gd name="connsiteY3" fmla="*/ 2185199 h 2287287"/>
              <a:gd name="connsiteX4" fmla="*/ 0 w 4634150"/>
              <a:gd name="connsiteY4" fmla="*/ 826 h 2287287"/>
              <a:gd name="connsiteX0" fmla="*/ 0 w 4634150"/>
              <a:gd name="connsiteY0" fmla="*/ 826 h 2282451"/>
              <a:gd name="connsiteX1" fmla="*/ 4634150 w 4634150"/>
              <a:gd name="connsiteY1" fmla="*/ 0 h 2282451"/>
              <a:gd name="connsiteX2" fmla="*/ 2439615 w 4634150"/>
              <a:gd name="connsiteY2" fmla="*/ 2198652 h 2282451"/>
              <a:gd name="connsiteX3" fmla="*/ 2181211 w 4634150"/>
              <a:gd name="connsiteY3" fmla="*/ 2185199 h 2282451"/>
              <a:gd name="connsiteX4" fmla="*/ 0 w 4634150"/>
              <a:gd name="connsiteY4" fmla="*/ 826 h 2282451"/>
              <a:gd name="connsiteX0" fmla="*/ 0 w 4634150"/>
              <a:gd name="connsiteY0" fmla="*/ 826 h 2295282"/>
              <a:gd name="connsiteX1" fmla="*/ 4634150 w 4634150"/>
              <a:gd name="connsiteY1" fmla="*/ 0 h 2295282"/>
              <a:gd name="connsiteX2" fmla="*/ 2439615 w 4634150"/>
              <a:gd name="connsiteY2" fmla="*/ 2198652 h 2295282"/>
              <a:gd name="connsiteX3" fmla="*/ 2202459 w 4634150"/>
              <a:gd name="connsiteY3" fmla="*/ 2206464 h 2295282"/>
              <a:gd name="connsiteX4" fmla="*/ 0 w 4634150"/>
              <a:gd name="connsiteY4" fmla="*/ 826 h 2295282"/>
              <a:gd name="connsiteX0" fmla="*/ 0 w 4634150"/>
              <a:gd name="connsiteY0" fmla="*/ 826 h 2284749"/>
              <a:gd name="connsiteX1" fmla="*/ 4634150 w 4634150"/>
              <a:gd name="connsiteY1" fmla="*/ 0 h 2284749"/>
              <a:gd name="connsiteX2" fmla="*/ 2439615 w 4634150"/>
              <a:gd name="connsiteY2" fmla="*/ 2198652 h 2284749"/>
              <a:gd name="connsiteX3" fmla="*/ 2202459 w 4634150"/>
              <a:gd name="connsiteY3" fmla="*/ 2206464 h 2284749"/>
              <a:gd name="connsiteX4" fmla="*/ 0 w 4634150"/>
              <a:gd name="connsiteY4" fmla="*/ 826 h 2284749"/>
              <a:gd name="connsiteX0" fmla="*/ 0 w 4634150"/>
              <a:gd name="connsiteY0" fmla="*/ 826 h 2276405"/>
              <a:gd name="connsiteX1" fmla="*/ 4634150 w 4634150"/>
              <a:gd name="connsiteY1" fmla="*/ 0 h 2276405"/>
              <a:gd name="connsiteX2" fmla="*/ 2439615 w 4634150"/>
              <a:gd name="connsiteY2" fmla="*/ 2198652 h 2276405"/>
              <a:gd name="connsiteX3" fmla="*/ 2188294 w 4634150"/>
              <a:gd name="connsiteY3" fmla="*/ 2192287 h 2276405"/>
              <a:gd name="connsiteX4" fmla="*/ 0 w 4634150"/>
              <a:gd name="connsiteY4" fmla="*/ 826 h 2276405"/>
              <a:gd name="connsiteX0" fmla="*/ 0 w 4634150"/>
              <a:gd name="connsiteY0" fmla="*/ 826 h 2280739"/>
              <a:gd name="connsiteX1" fmla="*/ 4634150 w 4634150"/>
              <a:gd name="connsiteY1" fmla="*/ 0 h 2280739"/>
              <a:gd name="connsiteX2" fmla="*/ 2439615 w 4634150"/>
              <a:gd name="connsiteY2" fmla="*/ 2198652 h 2280739"/>
              <a:gd name="connsiteX3" fmla="*/ 2188294 w 4634150"/>
              <a:gd name="connsiteY3" fmla="*/ 2192287 h 2280739"/>
              <a:gd name="connsiteX4" fmla="*/ 0 w 4634150"/>
              <a:gd name="connsiteY4" fmla="*/ 826 h 2280739"/>
              <a:gd name="connsiteX0" fmla="*/ 0 w 4634150"/>
              <a:gd name="connsiteY0" fmla="*/ 826 h 2280739"/>
              <a:gd name="connsiteX1" fmla="*/ 4634150 w 4634150"/>
              <a:gd name="connsiteY1" fmla="*/ 0 h 2280739"/>
              <a:gd name="connsiteX2" fmla="*/ 2439615 w 4634150"/>
              <a:gd name="connsiteY2" fmla="*/ 2198652 h 2280739"/>
              <a:gd name="connsiteX3" fmla="*/ 2188294 w 4634150"/>
              <a:gd name="connsiteY3" fmla="*/ 2192287 h 2280739"/>
              <a:gd name="connsiteX4" fmla="*/ 0 w 4634150"/>
              <a:gd name="connsiteY4" fmla="*/ 826 h 2280739"/>
              <a:gd name="connsiteX0" fmla="*/ 0 w 4634150"/>
              <a:gd name="connsiteY0" fmla="*/ 826 h 2276405"/>
              <a:gd name="connsiteX1" fmla="*/ 4634150 w 4634150"/>
              <a:gd name="connsiteY1" fmla="*/ 0 h 2276405"/>
              <a:gd name="connsiteX2" fmla="*/ 2439615 w 4634150"/>
              <a:gd name="connsiteY2" fmla="*/ 2198652 h 2276405"/>
              <a:gd name="connsiteX3" fmla="*/ 2188294 w 4634150"/>
              <a:gd name="connsiteY3" fmla="*/ 2192287 h 2276405"/>
              <a:gd name="connsiteX4" fmla="*/ 0 w 4634150"/>
              <a:gd name="connsiteY4" fmla="*/ 826 h 2276405"/>
              <a:gd name="connsiteX0" fmla="*/ 0 w 4634150"/>
              <a:gd name="connsiteY0" fmla="*/ 826 h 2280072"/>
              <a:gd name="connsiteX1" fmla="*/ 4634150 w 4634150"/>
              <a:gd name="connsiteY1" fmla="*/ 0 h 2280072"/>
              <a:gd name="connsiteX2" fmla="*/ 2439615 w 4634150"/>
              <a:gd name="connsiteY2" fmla="*/ 2198652 h 2280072"/>
              <a:gd name="connsiteX3" fmla="*/ 2188294 w 4634150"/>
              <a:gd name="connsiteY3" fmla="*/ 2192287 h 2280072"/>
              <a:gd name="connsiteX4" fmla="*/ 0 w 4634150"/>
              <a:gd name="connsiteY4" fmla="*/ 826 h 2280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4150" h="2280072">
                <a:moveTo>
                  <a:pt x="0" y="826"/>
                </a:moveTo>
                <a:lnTo>
                  <a:pt x="4634150" y="0"/>
                </a:lnTo>
                <a:lnTo>
                  <a:pt x="2439615" y="2198652"/>
                </a:lnTo>
                <a:cubicBezTo>
                  <a:pt x="2350784" y="2290508"/>
                  <a:pt x="2318072" y="2325158"/>
                  <a:pt x="2188294" y="2192287"/>
                </a:cubicBezTo>
                <a:lnTo>
                  <a:pt x="0" y="826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20432EF0-3865-8540-8004-D7AAF370AD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30540" y="84339"/>
            <a:ext cx="2313460" cy="4348195"/>
          </a:xfrm>
          <a:custGeom>
            <a:avLst/>
            <a:gdLst>
              <a:gd name="connsiteX0" fmla="*/ 0 w 2324541"/>
              <a:gd name="connsiteY0" fmla="*/ 0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0 w 2324541"/>
              <a:gd name="connsiteY4" fmla="*/ 0 h 4348195"/>
              <a:gd name="connsiteX0" fmla="*/ 831273 w 2324541"/>
              <a:gd name="connsiteY0" fmla="*/ 1995055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831273 w 2324541"/>
              <a:gd name="connsiteY4" fmla="*/ 1995055 h 4348195"/>
              <a:gd name="connsiteX0" fmla="*/ 131085 w 2324541"/>
              <a:gd name="connsiteY0" fmla="*/ 2190084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131085 w 2324541"/>
              <a:gd name="connsiteY4" fmla="*/ 2190084 h 4348195"/>
              <a:gd name="connsiteX0" fmla="*/ 131085 w 2324541"/>
              <a:gd name="connsiteY0" fmla="*/ 2190084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131085 w 2324541"/>
              <a:gd name="connsiteY4" fmla="*/ 2190084 h 4348195"/>
              <a:gd name="connsiteX0" fmla="*/ 3803 w 2197259"/>
              <a:gd name="connsiteY0" fmla="*/ 2190084 h 4348195"/>
              <a:gd name="connsiteX1" fmla="*/ 2197259 w 2197259"/>
              <a:gd name="connsiteY1" fmla="*/ 0 h 4348195"/>
              <a:gd name="connsiteX2" fmla="*/ 2197259 w 2197259"/>
              <a:gd name="connsiteY2" fmla="*/ 4348195 h 4348195"/>
              <a:gd name="connsiteX3" fmla="*/ 173255 w 2197259"/>
              <a:gd name="connsiteY3" fmla="*/ 2637692 h 4348195"/>
              <a:gd name="connsiteX4" fmla="*/ 3803 w 2197259"/>
              <a:gd name="connsiteY4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352707 w 2376711"/>
              <a:gd name="connsiteY3" fmla="*/ 263769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515765 w 2376711"/>
              <a:gd name="connsiteY3" fmla="*/ 2887074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515765 w 2376711"/>
              <a:gd name="connsiteY3" fmla="*/ 2887074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464610 w 2376711"/>
              <a:gd name="connsiteY3" fmla="*/ 2762383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464610 w 2376711"/>
              <a:gd name="connsiteY3" fmla="*/ 2762383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5662 w 2376711"/>
              <a:gd name="connsiteY3" fmla="*/ 434499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5662 w 2376711"/>
              <a:gd name="connsiteY3" fmla="*/ 434499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69607 w 2376711"/>
              <a:gd name="connsiteY3" fmla="*/ 430982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77423 w 2370879"/>
              <a:gd name="connsiteY0" fmla="*/ 2190084 h 4348195"/>
              <a:gd name="connsiteX1" fmla="*/ 2370879 w 2370879"/>
              <a:gd name="connsiteY1" fmla="*/ 0 h 4348195"/>
              <a:gd name="connsiteX2" fmla="*/ 2370879 w 2370879"/>
              <a:gd name="connsiteY2" fmla="*/ 4348195 h 4348195"/>
              <a:gd name="connsiteX3" fmla="*/ 2003028 w 2370879"/>
              <a:gd name="connsiteY3" fmla="*/ 4341800 h 4348195"/>
              <a:gd name="connsiteX4" fmla="*/ 110457 w 2370879"/>
              <a:gd name="connsiteY4" fmla="*/ 2449057 h 4348195"/>
              <a:gd name="connsiteX5" fmla="*/ 177423 w 2370879"/>
              <a:gd name="connsiteY5" fmla="*/ 2190084 h 4348195"/>
              <a:gd name="connsiteX0" fmla="*/ 173003 w 2366459"/>
              <a:gd name="connsiteY0" fmla="*/ 2190084 h 4348195"/>
              <a:gd name="connsiteX1" fmla="*/ 2366459 w 2366459"/>
              <a:gd name="connsiteY1" fmla="*/ 0 h 4348195"/>
              <a:gd name="connsiteX2" fmla="*/ 2366459 w 2366459"/>
              <a:gd name="connsiteY2" fmla="*/ 4348195 h 4348195"/>
              <a:gd name="connsiteX3" fmla="*/ 1998608 w 2366459"/>
              <a:gd name="connsiteY3" fmla="*/ 4341800 h 4348195"/>
              <a:gd name="connsiteX4" fmla="*/ 118825 w 2366459"/>
              <a:gd name="connsiteY4" fmla="*/ 2465043 h 4348195"/>
              <a:gd name="connsiteX5" fmla="*/ 173003 w 2366459"/>
              <a:gd name="connsiteY5" fmla="*/ 2190084 h 4348195"/>
              <a:gd name="connsiteX0" fmla="*/ 160913 w 2392736"/>
              <a:gd name="connsiteY0" fmla="*/ 2228451 h 4348195"/>
              <a:gd name="connsiteX1" fmla="*/ 2392736 w 2392736"/>
              <a:gd name="connsiteY1" fmla="*/ 0 h 4348195"/>
              <a:gd name="connsiteX2" fmla="*/ 2392736 w 2392736"/>
              <a:gd name="connsiteY2" fmla="*/ 4348195 h 4348195"/>
              <a:gd name="connsiteX3" fmla="*/ 2024885 w 2392736"/>
              <a:gd name="connsiteY3" fmla="*/ 4341800 h 4348195"/>
              <a:gd name="connsiteX4" fmla="*/ 145102 w 2392736"/>
              <a:gd name="connsiteY4" fmla="*/ 2465043 h 4348195"/>
              <a:gd name="connsiteX5" fmla="*/ 160913 w 2392736"/>
              <a:gd name="connsiteY5" fmla="*/ 2228451 h 4348195"/>
              <a:gd name="connsiteX0" fmla="*/ 86279 w 2318102"/>
              <a:gd name="connsiteY0" fmla="*/ 2228451 h 4348195"/>
              <a:gd name="connsiteX1" fmla="*/ 2318102 w 2318102"/>
              <a:gd name="connsiteY1" fmla="*/ 0 h 4348195"/>
              <a:gd name="connsiteX2" fmla="*/ 2318102 w 2318102"/>
              <a:gd name="connsiteY2" fmla="*/ 4348195 h 4348195"/>
              <a:gd name="connsiteX3" fmla="*/ 1950251 w 2318102"/>
              <a:gd name="connsiteY3" fmla="*/ 4341800 h 4348195"/>
              <a:gd name="connsiteX4" fmla="*/ 70468 w 2318102"/>
              <a:gd name="connsiteY4" fmla="*/ 2465043 h 4348195"/>
              <a:gd name="connsiteX5" fmla="*/ 86279 w 2318102"/>
              <a:gd name="connsiteY5" fmla="*/ 2228451 h 4348195"/>
              <a:gd name="connsiteX0" fmla="*/ 89069 w 2320892"/>
              <a:gd name="connsiteY0" fmla="*/ 2228451 h 4348195"/>
              <a:gd name="connsiteX1" fmla="*/ 2320892 w 2320892"/>
              <a:gd name="connsiteY1" fmla="*/ 0 h 4348195"/>
              <a:gd name="connsiteX2" fmla="*/ 2320892 w 2320892"/>
              <a:gd name="connsiteY2" fmla="*/ 4348195 h 4348195"/>
              <a:gd name="connsiteX3" fmla="*/ 1953041 w 2320892"/>
              <a:gd name="connsiteY3" fmla="*/ 4341800 h 4348195"/>
              <a:gd name="connsiteX4" fmla="*/ 73258 w 2320892"/>
              <a:gd name="connsiteY4" fmla="*/ 2465043 h 4348195"/>
              <a:gd name="connsiteX5" fmla="*/ 89069 w 2320892"/>
              <a:gd name="connsiteY5" fmla="*/ 2228451 h 4348195"/>
              <a:gd name="connsiteX0" fmla="*/ 81637 w 2313460"/>
              <a:gd name="connsiteY0" fmla="*/ 2228451 h 4348195"/>
              <a:gd name="connsiteX1" fmla="*/ 2313460 w 2313460"/>
              <a:gd name="connsiteY1" fmla="*/ 0 h 4348195"/>
              <a:gd name="connsiteX2" fmla="*/ 2313460 w 2313460"/>
              <a:gd name="connsiteY2" fmla="*/ 4348195 h 4348195"/>
              <a:gd name="connsiteX3" fmla="*/ 1945609 w 2313460"/>
              <a:gd name="connsiteY3" fmla="*/ 4341800 h 4348195"/>
              <a:gd name="connsiteX4" fmla="*/ 65826 w 2313460"/>
              <a:gd name="connsiteY4" fmla="*/ 2465043 h 4348195"/>
              <a:gd name="connsiteX5" fmla="*/ 81637 w 2313460"/>
              <a:gd name="connsiteY5" fmla="*/ 2228451 h 434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3460" h="4348195">
                <a:moveTo>
                  <a:pt x="81637" y="2228451"/>
                </a:moveTo>
                <a:lnTo>
                  <a:pt x="2313460" y="0"/>
                </a:lnTo>
                <a:lnTo>
                  <a:pt x="2313460" y="4348195"/>
                </a:lnTo>
                <a:cubicBezTo>
                  <a:pt x="2313402" y="4347130"/>
                  <a:pt x="1952060" y="4346063"/>
                  <a:pt x="1945609" y="4341800"/>
                </a:cubicBezTo>
                <a:cubicBezTo>
                  <a:pt x="1947208" y="4347662"/>
                  <a:pt x="71688" y="2466108"/>
                  <a:pt x="65826" y="2465043"/>
                </a:cubicBezTo>
                <a:cubicBezTo>
                  <a:pt x="66359" y="2454386"/>
                  <a:pt x="-92610" y="2370726"/>
                  <a:pt x="81637" y="222845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21BDC7A8-71BD-D443-A720-62AEEC9D9E2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79802" y="2573487"/>
            <a:ext cx="3775739" cy="1847700"/>
          </a:xfrm>
          <a:custGeom>
            <a:avLst/>
            <a:gdLst>
              <a:gd name="connsiteX0" fmla="*/ 0 w 3775739"/>
              <a:gd name="connsiteY0" fmla="*/ 0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0 w 3775739"/>
              <a:gd name="connsiteY4" fmla="*/ 0 h 1849438"/>
              <a:gd name="connsiteX0" fmla="*/ 1319841 w 3775739"/>
              <a:gd name="connsiteY0" fmla="*/ 1004978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1319841 w 3775739"/>
              <a:gd name="connsiteY4" fmla="*/ 1004978 h 1849438"/>
              <a:gd name="connsiteX0" fmla="*/ 1759788 w 3775739"/>
              <a:gd name="connsiteY0" fmla="*/ 94891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1759788 w 3775739"/>
              <a:gd name="connsiteY4" fmla="*/ 94891 h 1849438"/>
              <a:gd name="connsiteX0" fmla="*/ 1759788 w 3775739"/>
              <a:gd name="connsiteY0" fmla="*/ 0 h 1754547"/>
              <a:gd name="connsiteX1" fmla="*/ 2240237 w 3775739"/>
              <a:gd name="connsiteY1" fmla="*/ 396815 h 1754547"/>
              <a:gd name="connsiteX2" fmla="*/ 3775739 w 3775739"/>
              <a:gd name="connsiteY2" fmla="*/ 1754547 h 1754547"/>
              <a:gd name="connsiteX3" fmla="*/ 0 w 3775739"/>
              <a:gd name="connsiteY3" fmla="*/ 1754547 h 1754547"/>
              <a:gd name="connsiteX4" fmla="*/ 1759788 w 3775739"/>
              <a:gd name="connsiteY4" fmla="*/ 0 h 1754547"/>
              <a:gd name="connsiteX0" fmla="*/ 1759788 w 3775739"/>
              <a:gd name="connsiteY0" fmla="*/ 0 h 1754547"/>
              <a:gd name="connsiteX1" fmla="*/ 2033203 w 3775739"/>
              <a:gd name="connsiteY1" fmla="*/ 8626 h 1754547"/>
              <a:gd name="connsiteX2" fmla="*/ 3775739 w 3775739"/>
              <a:gd name="connsiteY2" fmla="*/ 1754547 h 1754547"/>
              <a:gd name="connsiteX3" fmla="*/ 0 w 3775739"/>
              <a:gd name="connsiteY3" fmla="*/ 1754547 h 1754547"/>
              <a:gd name="connsiteX4" fmla="*/ 1759788 w 3775739"/>
              <a:gd name="connsiteY4" fmla="*/ 0 h 1754547"/>
              <a:gd name="connsiteX0" fmla="*/ 1759788 w 3775739"/>
              <a:gd name="connsiteY0" fmla="*/ 84377 h 1838924"/>
              <a:gd name="connsiteX1" fmla="*/ 2033203 w 3775739"/>
              <a:gd name="connsiteY1" fmla="*/ 93003 h 1838924"/>
              <a:gd name="connsiteX2" fmla="*/ 3775739 w 3775739"/>
              <a:gd name="connsiteY2" fmla="*/ 1838924 h 1838924"/>
              <a:gd name="connsiteX3" fmla="*/ 0 w 3775739"/>
              <a:gd name="connsiteY3" fmla="*/ 1838924 h 1838924"/>
              <a:gd name="connsiteX4" fmla="*/ 1759788 w 3775739"/>
              <a:gd name="connsiteY4" fmla="*/ 84377 h 1838924"/>
              <a:gd name="connsiteX0" fmla="*/ 1759788 w 3775739"/>
              <a:gd name="connsiteY0" fmla="*/ 97408 h 1851955"/>
              <a:gd name="connsiteX1" fmla="*/ 2033203 w 3775739"/>
              <a:gd name="connsiteY1" fmla="*/ 106034 h 1851955"/>
              <a:gd name="connsiteX2" fmla="*/ 3775739 w 3775739"/>
              <a:gd name="connsiteY2" fmla="*/ 1851955 h 1851955"/>
              <a:gd name="connsiteX3" fmla="*/ 0 w 3775739"/>
              <a:gd name="connsiteY3" fmla="*/ 1851955 h 1851955"/>
              <a:gd name="connsiteX4" fmla="*/ 1759788 w 3775739"/>
              <a:gd name="connsiteY4" fmla="*/ 97408 h 1851955"/>
              <a:gd name="connsiteX0" fmla="*/ 1759788 w 3775739"/>
              <a:gd name="connsiteY0" fmla="*/ 106038 h 1860585"/>
              <a:gd name="connsiteX1" fmla="*/ 2017328 w 3775739"/>
              <a:gd name="connsiteY1" fmla="*/ 101964 h 1860585"/>
              <a:gd name="connsiteX2" fmla="*/ 3775739 w 3775739"/>
              <a:gd name="connsiteY2" fmla="*/ 1860585 h 1860585"/>
              <a:gd name="connsiteX3" fmla="*/ 0 w 3775739"/>
              <a:gd name="connsiteY3" fmla="*/ 1860585 h 1860585"/>
              <a:gd name="connsiteX4" fmla="*/ 1759788 w 3775739"/>
              <a:gd name="connsiteY4" fmla="*/ 106038 h 1860585"/>
              <a:gd name="connsiteX0" fmla="*/ 1759788 w 3775739"/>
              <a:gd name="connsiteY0" fmla="*/ 93467 h 1848014"/>
              <a:gd name="connsiteX1" fmla="*/ 2017328 w 3775739"/>
              <a:gd name="connsiteY1" fmla="*/ 89393 h 1848014"/>
              <a:gd name="connsiteX2" fmla="*/ 3775739 w 3775739"/>
              <a:gd name="connsiteY2" fmla="*/ 1848014 h 1848014"/>
              <a:gd name="connsiteX3" fmla="*/ 0 w 3775739"/>
              <a:gd name="connsiteY3" fmla="*/ 1848014 h 1848014"/>
              <a:gd name="connsiteX4" fmla="*/ 1759788 w 3775739"/>
              <a:gd name="connsiteY4" fmla="*/ 93467 h 1848014"/>
              <a:gd name="connsiteX0" fmla="*/ 1759788 w 3775739"/>
              <a:gd name="connsiteY0" fmla="*/ 96907 h 1851454"/>
              <a:gd name="connsiteX1" fmla="*/ 2017328 w 3775739"/>
              <a:gd name="connsiteY1" fmla="*/ 92833 h 1851454"/>
              <a:gd name="connsiteX2" fmla="*/ 3775739 w 3775739"/>
              <a:gd name="connsiteY2" fmla="*/ 1851454 h 1851454"/>
              <a:gd name="connsiteX3" fmla="*/ 0 w 3775739"/>
              <a:gd name="connsiteY3" fmla="*/ 1851454 h 1851454"/>
              <a:gd name="connsiteX4" fmla="*/ 1759788 w 3775739"/>
              <a:gd name="connsiteY4" fmla="*/ 96907 h 1851454"/>
              <a:gd name="connsiteX0" fmla="*/ 1759788 w 3775739"/>
              <a:gd name="connsiteY0" fmla="*/ 95167 h 1849714"/>
              <a:gd name="connsiteX1" fmla="*/ 2017328 w 3775739"/>
              <a:gd name="connsiteY1" fmla="*/ 91093 h 1849714"/>
              <a:gd name="connsiteX2" fmla="*/ 3775739 w 3775739"/>
              <a:gd name="connsiteY2" fmla="*/ 1849714 h 1849714"/>
              <a:gd name="connsiteX3" fmla="*/ 0 w 3775739"/>
              <a:gd name="connsiteY3" fmla="*/ 1849714 h 1849714"/>
              <a:gd name="connsiteX4" fmla="*/ 1759788 w 3775739"/>
              <a:gd name="connsiteY4" fmla="*/ 95167 h 1849714"/>
              <a:gd name="connsiteX0" fmla="*/ 1759788 w 3775739"/>
              <a:gd name="connsiteY0" fmla="*/ 97792 h 1852339"/>
              <a:gd name="connsiteX1" fmla="*/ 2017328 w 3775739"/>
              <a:gd name="connsiteY1" fmla="*/ 93718 h 1852339"/>
              <a:gd name="connsiteX2" fmla="*/ 3775739 w 3775739"/>
              <a:gd name="connsiteY2" fmla="*/ 1852339 h 1852339"/>
              <a:gd name="connsiteX3" fmla="*/ 0 w 3775739"/>
              <a:gd name="connsiteY3" fmla="*/ 1852339 h 1852339"/>
              <a:gd name="connsiteX4" fmla="*/ 1759788 w 3775739"/>
              <a:gd name="connsiteY4" fmla="*/ 97792 h 1852339"/>
              <a:gd name="connsiteX0" fmla="*/ 1759788 w 3775739"/>
              <a:gd name="connsiteY0" fmla="*/ 97792 h 1852339"/>
              <a:gd name="connsiteX1" fmla="*/ 2017328 w 3775739"/>
              <a:gd name="connsiteY1" fmla="*/ 93718 h 1852339"/>
              <a:gd name="connsiteX2" fmla="*/ 3775739 w 3775739"/>
              <a:gd name="connsiteY2" fmla="*/ 1852339 h 1852339"/>
              <a:gd name="connsiteX3" fmla="*/ 0 w 3775739"/>
              <a:gd name="connsiteY3" fmla="*/ 1852339 h 1852339"/>
              <a:gd name="connsiteX4" fmla="*/ 1759788 w 3775739"/>
              <a:gd name="connsiteY4" fmla="*/ 97792 h 1852339"/>
              <a:gd name="connsiteX0" fmla="*/ 1762963 w 3775739"/>
              <a:gd name="connsiteY0" fmla="*/ 93649 h 1854546"/>
              <a:gd name="connsiteX1" fmla="*/ 2017328 w 3775739"/>
              <a:gd name="connsiteY1" fmla="*/ 95925 h 1854546"/>
              <a:gd name="connsiteX2" fmla="*/ 3775739 w 3775739"/>
              <a:gd name="connsiteY2" fmla="*/ 1854546 h 1854546"/>
              <a:gd name="connsiteX3" fmla="*/ 0 w 3775739"/>
              <a:gd name="connsiteY3" fmla="*/ 1854546 h 1854546"/>
              <a:gd name="connsiteX4" fmla="*/ 1762963 w 3775739"/>
              <a:gd name="connsiteY4" fmla="*/ 93649 h 1854546"/>
              <a:gd name="connsiteX0" fmla="*/ 1762963 w 3775739"/>
              <a:gd name="connsiteY0" fmla="*/ 106334 h 1867231"/>
              <a:gd name="connsiteX1" fmla="*/ 2004628 w 3775739"/>
              <a:gd name="connsiteY1" fmla="*/ 89560 h 1867231"/>
              <a:gd name="connsiteX2" fmla="*/ 3775739 w 3775739"/>
              <a:gd name="connsiteY2" fmla="*/ 1867231 h 1867231"/>
              <a:gd name="connsiteX3" fmla="*/ 0 w 3775739"/>
              <a:gd name="connsiteY3" fmla="*/ 1867231 h 1867231"/>
              <a:gd name="connsiteX4" fmla="*/ 1762963 w 3775739"/>
              <a:gd name="connsiteY4" fmla="*/ 106334 h 1867231"/>
              <a:gd name="connsiteX0" fmla="*/ 1762963 w 3775739"/>
              <a:gd name="connsiteY0" fmla="*/ 97968 h 1858865"/>
              <a:gd name="connsiteX1" fmla="*/ 2004628 w 3775739"/>
              <a:gd name="connsiteY1" fmla="*/ 81194 h 1858865"/>
              <a:gd name="connsiteX2" fmla="*/ 3775739 w 3775739"/>
              <a:gd name="connsiteY2" fmla="*/ 1858865 h 1858865"/>
              <a:gd name="connsiteX3" fmla="*/ 0 w 3775739"/>
              <a:gd name="connsiteY3" fmla="*/ 1858865 h 1858865"/>
              <a:gd name="connsiteX4" fmla="*/ 1762963 w 3775739"/>
              <a:gd name="connsiteY4" fmla="*/ 97968 h 1858865"/>
              <a:gd name="connsiteX0" fmla="*/ 1762963 w 3775739"/>
              <a:gd name="connsiteY0" fmla="*/ 98820 h 1859717"/>
              <a:gd name="connsiteX1" fmla="*/ 2004628 w 3775739"/>
              <a:gd name="connsiteY1" fmla="*/ 82046 h 1859717"/>
              <a:gd name="connsiteX2" fmla="*/ 3775739 w 3775739"/>
              <a:gd name="connsiteY2" fmla="*/ 1859717 h 1859717"/>
              <a:gd name="connsiteX3" fmla="*/ 0 w 3775739"/>
              <a:gd name="connsiteY3" fmla="*/ 1859717 h 1859717"/>
              <a:gd name="connsiteX4" fmla="*/ 1762963 w 3775739"/>
              <a:gd name="connsiteY4" fmla="*/ 98820 h 1859717"/>
              <a:gd name="connsiteX0" fmla="*/ 1766138 w 3775739"/>
              <a:gd name="connsiteY0" fmla="*/ 90451 h 1864048"/>
              <a:gd name="connsiteX1" fmla="*/ 2004628 w 3775739"/>
              <a:gd name="connsiteY1" fmla="*/ 86377 h 1864048"/>
              <a:gd name="connsiteX2" fmla="*/ 3775739 w 3775739"/>
              <a:gd name="connsiteY2" fmla="*/ 1864048 h 1864048"/>
              <a:gd name="connsiteX3" fmla="*/ 0 w 3775739"/>
              <a:gd name="connsiteY3" fmla="*/ 1864048 h 1864048"/>
              <a:gd name="connsiteX4" fmla="*/ 1766138 w 3775739"/>
              <a:gd name="connsiteY4" fmla="*/ 90451 h 1864048"/>
              <a:gd name="connsiteX0" fmla="*/ 1766138 w 3775739"/>
              <a:gd name="connsiteY0" fmla="*/ 90451 h 1864048"/>
              <a:gd name="connsiteX1" fmla="*/ 2004628 w 3775739"/>
              <a:gd name="connsiteY1" fmla="*/ 86377 h 1864048"/>
              <a:gd name="connsiteX2" fmla="*/ 3775739 w 3775739"/>
              <a:gd name="connsiteY2" fmla="*/ 1864048 h 1864048"/>
              <a:gd name="connsiteX3" fmla="*/ 0 w 3775739"/>
              <a:gd name="connsiteY3" fmla="*/ 1864048 h 1864048"/>
              <a:gd name="connsiteX4" fmla="*/ 1766138 w 3775739"/>
              <a:gd name="connsiteY4" fmla="*/ 90451 h 1864048"/>
              <a:gd name="connsiteX0" fmla="*/ 1766138 w 3775739"/>
              <a:gd name="connsiteY0" fmla="*/ 92319 h 1865916"/>
              <a:gd name="connsiteX1" fmla="*/ 2004628 w 3775739"/>
              <a:gd name="connsiteY1" fmla="*/ 88245 h 1865916"/>
              <a:gd name="connsiteX2" fmla="*/ 3775739 w 3775739"/>
              <a:gd name="connsiteY2" fmla="*/ 1865916 h 1865916"/>
              <a:gd name="connsiteX3" fmla="*/ 0 w 3775739"/>
              <a:gd name="connsiteY3" fmla="*/ 1865916 h 1865916"/>
              <a:gd name="connsiteX4" fmla="*/ 1766138 w 3775739"/>
              <a:gd name="connsiteY4" fmla="*/ 92319 h 1865916"/>
              <a:gd name="connsiteX0" fmla="*/ 1766138 w 3775739"/>
              <a:gd name="connsiteY0" fmla="*/ 92319 h 1865916"/>
              <a:gd name="connsiteX1" fmla="*/ 2004628 w 3775739"/>
              <a:gd name="connsiteY1" fmla="*/ 88245 h 1865916"/>
              <a:gd name="connsiteX2" fmla="*/ 3775739 w 3775739"/>
              <a:gd name="connsiteY2" fmla="*/ 1865916 h 1865916"/>
              <a:gd name="connsiteX3" fmla="*/ 0 w 3775739"/>
              <a:gd name="connsiteY3" fmla="*/ 1865916 h 1865916"/>
              <a:gd name="connsiteX4" fmla="*/ 1766138 w 3775739"/>
              <a:gd name="connsiteY4" fmla="*/ 92319 h 1865916"/>
              <a:gd name="connsiteX0" fmla="*/ 1766138 w 3775739"/>
              <a:gd name="connsiteY0" fmla="*/ 94343 h 1867940"/>
              <a:gd name="connsiteX1" fmla="*/ 2007803 w 3775739"/>
              <a:gd name="connsiteY1" fmla="*/ 87094 h 1867940"/>
              <a:gd name="connsiteX2" fmla="*/ 3775739 w 3775739"/>
              <a:gd name="connsiteY2" fmla="*/ 1867940 h 1867940"/>
              <a:gd name="connsiteX3" fmla="*/ 0 w 3775739"/>
              <a:gd name="connsiteY3" fmla="*/ 1867940 h 1867940"/>
              <a:gd name="connsiteX4" fmla="*/ 1766138 w 3775739"/>
              <a:gd name="connsiteY4" fmla="*/ 94343 h 1867940"/>
              <a:gd name="connsiteX0" fmla="*/ 1766138 w 3775739"/>
              <a:gd name="connsiteY0" fmla="*/ 87537 h 1861134"/>
              <a:gd name="connsiteX1" fmla="*/ 2007803 w 3775739"/>
              <a:gd name="connsiteY1" fmla="*/ 80288 h 1861134"/>
              <a:gd name="connsiteX2" fmla="*/ 3775739 w 3775739"/>
              <a:gd name="connsiteY2" fmla="*/ 1861134 h 1861134"/>
              <a:gd name="connsiteX3" fmla="*/ 0 w 3775739"/>
              <a:gd name="connsiteY3" fmla="*/ 1861134 h 1861134"/>
              <a:gd name="connsiteX4" fmla="*/ 1766138 w 3775739"/>
              <a:gd name="connsiteY4" fmla="*/ 87537 h 1861134"/>
              <a:gd name="connsiteX0" fmla="*/ 1766138 w 3775739"/>
              <a:gd name="connsiteY0" fmla="*/ 84733 h 1858330"/>
              <a:gd name="connsiteX1" fmla="*/ 2007803 w 3775739"/>
              <a:gd name="connsiteY1" fmla="*/ 77484 h 1858330"/>
              <a:gd name="connsiteX2" fmla="*/ 3775739 w 3775739"/>
              <a:gd name="connsiteY2" fmla="*/ 1858330 h 1858330"/>
              <a:gd name="connsiteX3" fmla="*/ 0 w 3775739"/>
              <a:gd name="connsiteY3" fmla="*/ 1858330 h 1858330"/>
              <a:gd name="connsiteX4" fmla="*/ 1766138 w 3775739"/>
              <a:gd name="connsiteY4" fmla="*/ 84733 h 1858330"/>
              <a:gd name="connsiteX0" fmla="*/ 1766138 w 3775739"/>
              <a:gd name="connsiteY0" fmla="*/ 80303 h 1853900"/>
              <a:gd name="connsiteX1" fmla="*/ 2007803 w 3775739"/>
              <a:gd name="connsiteY1" fmla="*/ 73054 h 1853900"/>
              <a:gd name="connsiteX2" fmla="*/ 3775739 w 3775739"/>
              <a:gd name="connsiteY2" fmla="*/ 1853900 h 1853900"/>
              <a:gd name="connsiteX3" fmla="*/ 0 w 3775739"/>
              <a:gd name="connsiteY3" fmla="*/ 1853900 h 1853900"/>
              <a:gd name="connsiteX4" fmla="*/ 1766138 w 3775739"/>
              <a:gd name="connsiteY4" fmla="*/ 80303 h 1853900"/>
              <a:gd name="connsiteX0" fmla="*/ 1766138 w 3775739"/>
              <a:gd name="connsiteY0" fmla="*/ 74103 h 1847700"/>
              <a:gd name="connsiteX1" fmla="*/ 2007803 w 3775739"/>
              <a:gd name="connsiteY1" fmla="*/ 66854 h 1847700"/>
              <a:gd name="connsiteX2" fmla="*/ 3775739 w 3775739"/>
              <a:gd name="connsiteY2" fmla="*/ 1847700 h 1847700"/>
              <a:gd name="connsiteX3" fmla="*/ 0 w 3775739"/>
              <a:gd name="connsiteY3" fmla="*/ 1847700 h 1847700"/>
              <a:gd name="connsiteX4" fmla="*/ 1766138 w 3775739"/>
              <a:gd name="connsiteY4" fmla="*/ 74103 h 18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5739" h="1847700">
                <a:moveTo>
                  <a:pt x="1766138" y="74103"/>
                </a:moveTo>
                <a:cubicBezTo>
                  <a:pt x="1816660" y="25220"/>
                  <a:pt x="1889028" y="-61064"/>
                  <a:pt x="2007803" y="66854"/>
                </a:cubicBezTo>
                <a:cubicBezTo>
                  <a:pt x="2010798" y="75211"/>
                  <a:pt x="3185369" y="1255143"/>
                  <a:pt x="3775739" y="1847700"/>
                </a:cubicBezTo>
                <a:lnTo>
                  <a:pt x="0" y="1847700"/>
                </a:lnTo>
                <a:lnTo>
                  <a:pt x="1766138" y="74103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891F492E-C207-B049-8358-046D8073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98" y="1657561"/>
            <a:ext cx="5361308" cy="705313"/>
          </a:xfrm>
          <a:prstGeom prst="rect">
            <a:avLst/>
          </a:prstGeom>
        </p:spPr>
        <p:txBody>
          <a:bodyPr lIns="0" rIns="0"/>
          <a:lstStyle>
            <a:lvl1pPr>
              <a:defRPr sz="2600" b="1" i="0">
                <a:solidFill>
                  <a:schemeClr val="bg1"/>
                </a:solidFill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734324A1-6F3C-8643-9EF6-E2889AEB2E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3" y="2247900"/>
            <a:ext cx="4876420" cy="533400"/>
          </a:xfrm>
          <a:prstGeom prst="rect">
            <a:avLst/>
          </a:prstGeom>
        </p:spPr>
        <p:txBody>
          <a:bodyPr lIns="0" rIns="0" anchor="t"/>
          <a:lstStyle>
            <a:lvl1pPr marL="7938" indent="0">
              <a:buFontTx/>
              <a:buNone/>
              <a:tabLst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7938" indent="0">
              <a:buFontTx/>
              <a:buNone/>
              <a:tabLst/>
              <a:defRPr sz="1600" b="1" i="0">
                <a:latin typeface="Overpass" pitchFamily="2" charset="77"/>
              </a:defRPr>
            </a:lvl2pPr>
            <a:lvl3pPr marL="7938" indent="0">
              <a:buFontTx/>
              <a:buNone/>
              <a:tabLst/>
              <a:defRPr sz="1600" b="1" i="0">
                <a:latin typeface="Overpass" pitchFamily="2" charset="77"/>
              </a:defRPr>
            </a:lvl3pPr>
            <a:lvl4pPr marL="7938" indent="0">
              <a:buFontTx/>
              <a:buNone/>
              <a:tabLst/>
              <a:defRPr sz="1600" b="1" i="0">
                <a:latin typeface="Overpass" pitchFamily="2" charset="77"/>
              </a:defRPr>
            </a:lvl4pPr>
            <a:lvl5pPr marL="7938" indent="0">
              <a:buFontTx/>
              <a:buNone/>
              <a:tabLst/>
              <a:defRPr sz="1600" b="1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CF289FD-1199-B54C-A0FF-FB73B91D26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65693" y="-3189797"/>
            <a:ext cx="5105002" cy="4715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FE43D2C-E6A4-D246-9CA7-47BE538C90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4394201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83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1 col points fo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16932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4" y="1202410"/>
            <a:ext cx="8216931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554C856-283E-954D-AE5C-BD518DAAA7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606007"/>
            <a:ext cx="8216932" cy="2871909"/>
          </a:xfrm>
          <a:prstGeom prst="rect">
            <a:avLst/>
          </a:prstGeom>
        </p:spPr>
        <p:txBody>
          <a:bodyPr lIns="0" rIns="0"/>
          <a:lstStyle>
            <a:lvl1pPr>
              <a:defRPr sz="1400" b="0" i="0">
                <a:latin typeface="Overpass" pitchFamily="2" charset="77"/>
              </a:defRPr>
            </a:lvl1pPr>
            <a:lvl2pPr>
              <a:defRPr sz="1200" b="0" i="0">
                <a:latin typeface="Overpass" pitchFamily="2" charset="77"/>
              </a:defRPr>
            </a:lvl2pPr>
            <a:lvl3pPr>
              <a:defRPr sz="1200" b="0" i="0">
                <a:latin typeface="Overpass" pitchFamily="2" charset="77"/>
              </a:defRPr>
            </a:lvl3pPr>
            <a:lvl4pPr>
              <a:defRPr sz="1200" b="0" i="0">
                <a:latin typeface="Overpass" pitchFamily="2" charset="77"/>
              </a:defRPr>
            </a:lvl4pPr>
            <a:lvl5pPr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4027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2 col points fo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69" y="671745"/>
            <a:ext cx="8002938" cy="772292"/>
          </a:xfrm>
          <a:prstGeom prst="rect">
            <a:avLst/>
          </a:prstGeom>
        </p:spPr>
        <p:txBody>
          <a:bodyPr lIns="0" rIns="0"/>
          <a:lstStyle>
            <a:lvl1pPr>
              <a:buFontTx/>
              <a:buNone/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327" y="1748929"/>
            <a:ext cx="3886200" cy="3263504"/>
          </a:xfrm>
          <a:prstGeom prst="rect">
            <a:avLst/>
          </a:prstGeom>
        </p:spPr>
        <p:txBody>
          <a:bodyPr lIns="0" rIns="0"/>
          <a:lstStyle>
            <a:lvl1pPr>
              <a:defRPr sz="1400" b="0" i="0">
                <a:latin typeface="Overpass" pitchFamily="2" charset="77"/>
              </a:defRPr>
            </a:lvl1pPr>
            <a:lvl2pPr>
              <a:defRPr sz="1200" b="0" i="0">
                <a:latin typeface="Overpass" pitchFamily="2" charset="77"/>
              </a:defRPr>
            </a:lvl2pPr>
            <a:lvl3pPr>
              <a:defRPr sz="1200" b="0" i="0">
                <a:latin typeface="Overpass" pitchFamily="2" charset="77"/>
              </a:defRPr>
            </a:lvl3pPr>
            <a:lvl4pPr>
              <a:defRPr sz="1200" b="0" i="0">
                <a:latin typeface="Overpass" pitchFamily="2" charset="77"/>
              </a:defRPr>
            </a:lvl4pPr>
            <a:lvl5pPr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07" y="1748929"/>
            <a:ext cx="3886200" cy="3263504"/>
          </a:xfrm>
          <a:prstGeom prst="rect">
            <a:avLst/>
          </a:prstGeom>
        </p:spPr>
        <p:txBody>
          <a:bodyPr lIns="0" rIns="0"/>
          <a:lstStyle>
            <a:lvl1pPr>
              <a:defRPr sz="1400" b="0" i="0">
                <a:latin typeface="Overpass" pitchFamily="2" charset="77"/>
              </a:defRPr>
            </a:lvl1pPr>
            <a:lvl2pPr>
              <a:defRPr sz="1200" b="0" i="0">
                <a:latin typeface="Overpass" pitchFamily="2" charset="77"/>
              </a:defRPr>
            </a:lvl2pPr>
            <a:lvl3pPr>
              <a:defRPr sz="1200" b="0" i="0">
                <a:latin typeface="Overpass" pitchFamily="2" charset="77"/>
              </a:defRPr>
            </a:lvl3pPr>
            <a:lvl4pPr>
              <a:defRPr sz="1200" b="0" i="0">
                <a:latin typeface="Overpass" pitchFamily="2" charset="77"/>
              </a:defRPr>
            </a:lvl4pPr>
            <a:lvl5pPr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F2C865D-67A1-6845-B0EE-D00006FD81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327" y="1216671"/>
            <a:ext cx="3886200" cy="635000"/>
          </a:xfrm>
          <a:prstGeom prst="rect">
            <a:avLst/>
          </a:prstGeom>
        </p:spPr>
        <p:txBody>
          <a:bodyPr lIns="0" rIns="0"/>
          <a:lstStyle>
            <a:lvl1pPr marL="6350" indent="7938" algn="l">
              <a:buFontTx/>
              <a:buNone/>
              <a:tabLst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>
              <a:buFontTx/>
              <a:buNone/>
              <a:defRPr sz="1200" b="0" i="0">
                <a:latin typeface="Overpass" pitchFamily="2" charset="77"/>
              </a:defRPr>
            </a:lvl2pPr>
            <a:lvl3pPr>
              <a:buFontTx/>
              <a:buNone/>
              <a:defRPr sz="1200" b="0" i="0">
                <a:latin typeface="Overpass" pitchFamily="2" charset="77"/>
              </a:defRPr>
            </a:lvl3pPr>
            <a:lvl4pPr>
              <a:buFontTx/>
              <a:buNone/>
              <a:defRPr sz="1200" b="0" i="0">
                <a:latin typeface="Overpass" pitchFamily="2" charset="77"/>
              </a:defRPr>
            </a:lvl4pPr>
            <a:lvl5pPr>
              <a:buFontTx/>
              <a:buNone/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B0E64B0F-6DF9-4D4A-8D30-F56C8CBEA3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4907" y="1216671"/>
            <a:ext cx="3886200" cy="635000"/>
          </a:xfrm>
          <a:prstGeom prst="rect">
            <a:avLst/>
          </a:prstGeom>
        </p:spPr>
        <p:txBody>
          <a:bodyPr lIns="0" rIns="0"/>
          <a:lstStyle>
            <a:lvl1pPr marL="6350" indent="7938" algn="l">
              <a:buFontTx/>
              <a:buNone/>
              <a:tabLst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>
              <a:buFontTx/>
              <a:buNone/>
              <a:defRPr sz="1200" b="0" i="0">
                <a:latin typeface="Overpass" pitchFamily="2" charset="77"/>
              </a:defRPr>
            </a:lvl2pPr>
            <a:lvl3pPr>
              <a:buFontTx/>
              <a:buNone/>
              <a:defRPr sz="1200" b="0" i="0">
                <a:latin typeface="Overpass" pitchFamily="2" charset="77"/>
              </a:defRPr>
            </a:lvl3pPr>
            <a:lvl4pPr>
              <a:buFontTx/>
              <a:buNone/>
              <a:defRPr sz="1200" b="0" i="0">
                <a:latin typeface="Overpass" pitchFamily="2" charset="77"/>
              </a:defRPr>
            </a:lvl4pPr>
            <a:lvl5pPr>
              <a:buFontTx/>
              <a:buNone/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28923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31217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68325" y="1202410"/>
            <a:ext cx="2521650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8" name="Espace réservé du graphique 7">
            <a:extLst>
              <a:ext uri="{FF2B5EF4-FFF2-40B4-BE49-F238E27FC236}">
                <a16:creationId xmlns:a16="http://schemas.microsoft.com/office/drawing/2014/main" id="{B123C8AE-F1D4-414D-80E7-B0611FB6273A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454024" y="1202410"/>
            <a:ext cx="5450829" cy="3175861"/>
          </a:xfrm>
          <a:prstGeom prst="rect">
            <a:avLst/>
          </a:prstGeom>
          <a:noFill/>
        </p:spPr>
        <p:txBody>
          <a:bodyPr lIns="0" rIns="0"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 graphique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3B860ED-99A8-A14D-A8DB-9A59D3A310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5375" y="1782094"/>
            <a:ext cx="2514600" cy="2596177"/>
          </a:xfrm>
          <a:prstGeom prst="rect">
            <a:avLst/>
          </a:prstGeom>
        </p:spPr>
        <p:txBody>
          <a:bodyPr lIns="0" rIns="0"/>
          <a:lstStyle>
            <a:lvl1pPr marL="6350" indent="0">
              <a:buFontTx/>
              <a:buNone/>
              <a:tabLst/>
              <a:defRPr sz="1400" b="0" i="0">
                <a:latin typeface="Overpass" pitchFamily="2" charset="77"/>
              </a:defRPr>
            </a:lvl1pPr>
            <a:lvl2pPr marL="22225" indent="-15875">
              <a:buFontTx/>
              <a:buNone/>
              <a:tabLst/>
              <a:defRPr/>
            </a:lvl2pPr>
            <a:lvl3pPr marL="22225" indent="-15875">
              <a:buFontTx/>
              <a:buNone/>
              <a:tabLst/>
              <a:defRPr/>
            </a:lvl3pPr>
            <a:lvl4pPr marL="22225" indent="-15875">
              <a:buFontTx/>
              <a:buNone/>
              <a:tabLst/>
              <a:defRPr/>
            </a:lvl4pPr>
            <a:lvl5pPr marL="22225" indent="-15875">
              <a:buFontTx/>
              <a:buNone/>
              <a:tabLst/>
              <a:defRPr/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2641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31217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68325" y="1202410"/>
            <a:ext cx="2521650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3B860ED-99A8-A14D-A8DB-9A59D3A310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5375" y="1782094"/>
            <a:ext cx="2514600" cy="2596177"/>
          </a:xfrm>
          <a:prstGeom prst="rect">
            <a:avLst/>
          </a:prstGeom>
        </p:spPr>
        <p:txBody>
          <a:bodyPr lIns="0" rIns="0"/>
          <a:lstStyle>
            <a:lvl1pPr marL="6350" indent="0">
              <a:buFontTx/>
              <a:buNone/>
              <a:tabLst/>
              <a:defRPr sz="1400" b="0" i="0">
                <a:latin typeface="Overpass" pitchFamily="2" charset="77"/>
              </a:defRPr>
            </a:lvl1pPr>
            <a:lvl2pPr marL="22225" indent="-15875">
              <a:buFontTx/>
              <a:buNone/>
              <a:tabLst/>
              <a:defRPr/>
            </a:lvl2pPr>
            <a:lvl3pPr marL="22225" indent="-15875">
              <a:buFontTx/>
              <a:buNone/>
              <a:tabLst/>
              <a:defRPr/>
            </a:lvl3pPr>
            <a:lvl4pPr marL="22225" indent="-15875">
              <a:buFontTx/>
              <a:buNone/>
              <a:tabLst/>
              <a:defRPr/>
            </a:lvl4pPr>
            <a:lvl5pPr marL="22225" indent="-15875">
              <a:buFontTx/>
              <a:buNone/>
              <a:tabLst/>
              <a:defRPr/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du tableau 5">
            <a:extLst>
              <a:ext uri="{FF2B5EF4-FFF2-40B4-BE49-F238E27FC236}">
                <a16:creationId xmlns:a16="http://schemas.microsoft.com/office/drawing/2014/main" id="{611F117A-34B8-F847-8511-A2DF0D499008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454025" y="1201738"/>
            <a:ext cx="5450828" cy="3176587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insérer un tableau</a:t>
            </a:r>
          </a:p>
        </p:txBody>
      </p:sp>
    </p:spTree>
    <p:extLst>
      <p:ext uri="{BB962C8B-B14F-4D97-AF65-F5344CB8AC3E}">
        <p14:creationId xmlns:p14="http://schemas.microsoft.com/office/powerpoint/2010/main" val="3017010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079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23859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4" y="1202410"/>
            <a:ext cx="8223863" cy="66513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8221235" cy="293584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54479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 1 col points fo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16932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4" y="1202410"/>
            <a:ext cx="8216931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554C856-283E-954D-AE5C-BD518DAAA7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606007"/>
            <a:ext cx="8216932" cy="2871909"/>
          </a:xfrm>
          <a:prstGeom prst="rect">
            <a:avLst/>
          </a:prstGeom>
        </p:spPr>
        <p:txBody>
          <a:bodyPr lIns="0" rIns="0"/>
          <a:lstStyle>
            <a:lvl1pPr>
              <a:defRPr sz="1400" b="0" i="0">
                <a:latin typeface="Overpass" pitchFamily="2" charset="77"/>
              </a:defRPr>
            </a:lvl1pPr>
            <a:lvl2pPr>
              <a:defRPr sz="1200" b="0" i="0">
                <a:latin typeface="Overpass" pitchFamily="2" charset="77"/>
              </a:defRPr>
            </a:lvl2pPr>
            <a:lvl3pPr>
              <a:defRPr sz="1200" b="0" i="0">
                <a:latin typeface="Overpass" pitchFamily="2" charset="77"/>
              </a:defRPr>
            </a:lvl3pPr>
            <a:lvl4pPr>
              <a:defRPr sz="1200" b="0" i="0">
                <a:latin typeface="Overpass" pitchFamily="2" charset="77"/>
              </a:defRPr>
            </a:lvl4pPr>
            <a:lvl5pPr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499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696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60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2114672"/>
            <a:ext cx="4965441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solidFill>
                  <a:schemeClr val="bg1"/>
                </a:solidFill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2651499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7B7F4B8-CBEE-D543-9C42-E5F1E98675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69" y="358674"/>
            <a:ext cx="2590800" cy="939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460211-FBBE-0947-B311-B9AB7A5D46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843" y="3713076"/>
            <a:ext cx="1917700" cy="5334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20432EF0-3865-8540-8004-D7AAF370AD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30540" y="84339"/>
            <a:ext cx="2313460" cy="4348195"/>
          </a:xfrm>
          <a:custGeom>
            <a:avLst/>
            <a:gdLst>
              <a:gd name="connsiteX0" fmla="*/ 0 w 2324541"/>
              <a:gd name="connsiteY0" fmla="*/ 0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0 w 2324541"/>
              <a:gd name="connsiteY4" fmla="*/ 0 h 4348195"/>
              <a:gd name="connsiteX0" fmla="*/ 831273 w 2324541"/>
              <a:gd name="connsiteY0" fmla="*/ 1995055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831273 w 2324541"/>
              <a:gd name="connsiteY4" fmla="*/ 1995055 h 4348195"/>
              <a:gd name="connsiteX0" fmla="*/ 131085 w 2324541"/>
              <a:gd name="connsiteY0" fmla="*/ 2190084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131085 w 2324541"/>
              <a:gd name="connsiteY4" fmla="*/ 2190084 h 4348195"/>
              <a:gd name="connsiteX0" fmla="*/ 131085 w 2324541"/>
              <a:gd name="connsiteY0" fmla="*/ 2190084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131085 w 2324541"/>
              <a:gd name="connsiteY4" fmla="*/ 2190084 h 4348195"/>
              <a:gd name="connsiteX0" fmla="*/ 3803 w 2197259"/>
              <a:gd name="connsiteY0" fmla="*/ 2190084 h 4348195"/>
              <a:gd name="connsiteX1" fmla="*/ 2197259 w 2197259"/>
              <a:gd name="connsiteY1" fmla="*/ 0 h 4348195"/>
              <a:gd name="connsiteX2" fmla="*/ 2197259 w 2197259"/>
              <a:gd name="connsiteY2" fmla="*/ 4348195 h 4348195"/>
              <a:gd name="connsiteX3" fmla="*/ 173255 w 2197259"/>
              <a:gd name="connsiteY3" fmla="*/ 2637692 h 4348195"/>
              <a:gd name="connsiteX4" fmla="*/ 3803 w 2197259"/>
              <a:gd name="connsiteY4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352707 w 2376711"/>
              <a:gd name="connsiteY3" fmla="*/ 263769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515765 w 2376711"/>
              <a:gd name="connsiteY3" fmla="*/ 2887074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515765 w 2376711"/>
              <a:gd name="connsiteY3" fmla="*/ 2887074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464610 w 2376711"/>
              <a:gd name="connsiteY3" fmla="*/ 2762383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464610 w 2376711"/>
              <a:gd name="connsiteY3" fmla="*/ 2762383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5662 w 2376711"/>
              <a:gd name="connsiteY3" fmla="*/ 434499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5662 w 2376711"/>
              <a:gd name="connsiteY3" fmla="*/ 434499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69607 w 2376711"/>
              <a:gd name="connsiteY3" fmla="*/ 430982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77423 w 2370879"/>
              <a:gd name="connsiteY0" fmla="*/ 2190084 h 4348195"/>
              <a:gd name="connsiteX1" fmla="*/ 2370879 w 2370879"/>
              <a:gd name="connsiteY1" fmla="*/ 0 h 4348195"/>
              <a:gd name="connsiteX2" fmla="*/ 2370879 w 2370879"/>
              <a:gd name="connsiteY2" fmla="*/ 4348195 h 4348195"/>
              <a:gd name="connsiteX3" fmla="*/ 2003028 w 2370879"/>
              <a:gd name="connsiteY3" fmla="*/ 4341800 h 4348195"/>
              <a:gd name="connsiteX4" fmla="*/ 110457 w 2370879"/>
              <a:gd name="connsiteY4" fmla="*/ 2449057 h 4348195"/>
              <a:gd name="connsiteX5" fmla="*/ 177423 w 2370879"/>
              <a:gd name="connsiteY5" fmla="*/ 2190084 h 4348195"/>
              <a:gd name="connsiteX0" fmla="*/ 173003 w 2366459"/>
              <a:gd name="connsiteY0" fmla="*/ 2190084 h 4348195"/>
              <a:gd name="connsiteX1" fmla="*/ 2366459 w 2366459"/>
              <a:gd name="connsiteY1" fmla="*/ 0 h 4348195"/>
              <a:gd name="connsiteX2" fmla="*/ 2366459 w 2366459"/>
              <a:gd name="connsiteY2" fmla="*/ 4348195 h 4348195"/>
              <a:gd name="connsiteX3" fmla="*/ 1998608 w 2366459"/>
              <a:gd name="connsiteY3" fmla="*/ 4341800 h 4348195"/>
              <a:gd name="connsiteX4" fmla="*/ 118825 w 2366459"/>
              <a:gd name="connsiteY4" fmla="*/ 2465043 h 4348195"/>
              <a:gd name="connsiteX5" fmla="*/ 173003 w 2366459"/>
              <a:gd name="connsiteY5" fmla="*/ 2190084 h 4348195"/>
              <a:gd name="connsiteX0" fmla="*/ 160913 w 2392736"/>
              <a:gd name="connsiteY0" fmla="*/ 2228451 h 4348195"/>
              <a:gd name="connsiteX1" fmla="*/ 2392736 w 2392736"/>
              <a:gd name="connsiteY1" fmla="*/ 0 h 4348195"/>
              <a:gd name="connsiteX2" fmla="*/ 2392736 w 2392736"/>
              <a:gd name="connsiteY2" fmla="*/ 4348195 h 4348195"/>
              <a:gd name="connsiteX3" fmla="*/ 2024885 w 2392736"/>
              <a:gd name="connsiteY3" fmla="*/ 4341800 h 4348195"/>
              <a:gd name="connsiteX4" fmla="*/ 145102 w 2392736"/>
              <a:gd name="connsiteY4" fmla="*/ 2465043 h 4348195"/>
              <a:gd name="connsiteX5" fmla="*/ 160913 w 2392736"/>
              <a:gd name="connsiteY5" fmla="*/ 2228451 h 4348195"/>
              <a:gd name="connsiteX0" fmla="*/ 86279 w 2318102"/>
              <a:gd name="connsiteY0" fmla="*/ 2228451 h 4348195"/>
              <a:gd name="connsiteX1" fmla="*/ 2318102 w 2318102"/>
              <a:gd name="connsiteY1" fmla="*/ 0 h 4348195"/>
              <a:gd name="connsiteX2" fmla="*/ 2318102 w 2318102"/>
              <a:gd name="connsiteY2" fmla="*/ 4348195 h 4348195"/>
              <a:gd name="connsiteX3" fmla="*/ 1950251 w 2318102"/>
              <a:gd name="connsiteY3" fmla="*/ 4341800 h 4348195"/>
              <a:gd name="connsiteX4" fmla="*/ 70468 w 2318102"/>
              <a:gd name="connsiteY4" fmla="*/ 2465043 h 4348195"/>
              <a:gd name="connsiteX5" fmla="*/ 86279 w 2318102"/>
              <a:gd name="connsiteY5" fmla="*/ 2228451 h 4348195"/>
              <a:gd name="connsiteX0" fmla="*/ 89069 w 2320892"/>
              <a:gd name="connsiteY0" fmla="*/ 2228451 h 4348195"/>
              <a:gd name="connsiteX1" fmla="*/ 2320892 w 2320892"/>
              <a:gd name="connsiteY1" fmla="*/ 0 h 4348195"/>
              <a:gd name="connsiteX2" fmla="*/ 2320892 w 2320892"/>
              <a:gd name="connsiteY2" fmla="*/ 4348195 h 4348195"/>
              <a:gd name="connsiteX3" fmla="*/ 1953041 w 2320892"/>
              <a:gd name="connsiteY3" fmla="*/ 4341800 h 4348195"/>
              <a:gd name="connsiteX4" fmla="*/ 73258 w 2320892"/>
              <a:gd name="connsiteY4" fmla="*/ 2465043 h 4348195"/>
              <a:gd name="connsiteX5" fmla="*/ 89069 w 2320892"/>
              <a:gd name="connsiteY5" fmla="*/ 2228451 h 4348195"/>
              <a:gd name="connsiteX0" fmla="*/ 81637 w 2313460"/>
              <a:gd name="connsiteY0" fmla="*/ 2228451 h 4348195"/>
              <a:gd name="connsiteX1" fmla="*/ 2313460 w 2313460"/>
              <a:gd name="connsiteY1" fmla="*/ 0 h 4348195"/>
              <a:gd name="connsiteX2" fmla="*/ 2313460 w 2313460"/>
              <a:gd name="connsiteY2" fmla="*/ 4348195 h 4348195"/>
              <a:gd name="connsiteX3" fmla="*/ 1945609 w 2313460"/>
              <a:gd name="connsiteY3" fmla="*/ 4341800 h 4348195"/>
              <a:gd name="connsiteX4" fmla="*/ 65826 w 2313460"/>
              <a:gd name="connsiteY4" fmla="*/ 2465043 h 4348195"/>
              <a:gd name="connsiteX5" fmla="*/ 81637 w 2313460"/>
              <a:gd name="connsiteY5" fmla="*/ 2228451 h 434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3460" h="4348195">
                <a:moveTo>
                  <a:pt x="81637" y="2228451"/>
                </a:moveTo>
                <a:lnTo>
                  <a:pt x="2313460" y="0"/>
                </a:lnTo>
                <a:lnTo>
                  <a:pt x="2313460" y="4348195"/>
                </a:lnTo>
                <a:cubicBezTo>
                  <a:pt x="2313402" y="4347130"/>
                  <a:pt x="1952060" y="4346063"/>
                  <a:pt x="1945609" y="4341800"/>
                </a:cubicBezTo>
                <a:cubicBezTo>
                  <a:pt x="1947208" y="4347662"/>
                  <a:pt x="71688" y="2466108"/>
                  <a:pt x="65826" y="2465043"/>
                </a:cubicBezTo>
                <a:cubicBezTo>
                  <a:pt x="66359" y="2454386"/>
                  <a:pt x="-92610" y="2370726"/>
                  <a:pt x="81637" y="222845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21BDC7A8-71BD-D443-A720-62AEEC9D9E2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79802" y="2573487"/>
            <a:ext cx="3775739" cy="1847700"/>
          </a:xfrm>
          <a:custGeom>
            <a:avLst/>
            <a:gdLst>
              <a:gd name="connsiteX0" fmla="*/ 0 w 3775739"/>
              <a:gd name="connsiteY0" fmla="*/ 0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0 w 3775739"/>
              <a:gd name="connsiteY4" fmla="*/ 0 h 1849438"/>
              <a:gd name="connsiteX0" fmla="*/ 1319841 w 3775739"/>
              <a:gd name="connsiteY0" fmla="*/ 1004978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1319841 w 3775739"/>
              <a:gd name="connsiteY4" fmla="*/ 1004978 h 1849438"/>
              <a:gd name="connsiteX0" fmla="*/ 1759788 w 3775739"/>
              <a:gd name="connsiteY0" fmla="*/ 94891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1759788 w 3775739"/>
              <a:gd name="connsiteY4" fmla="*/ 94891 h 1849438"/>
              <a:gd name="connsiteX0" fmla="*/ 1759788 w 3775739"/>
              <a:gd name="connsiteY0" fmla="*/ 0 h 1754547"/>
              <a:gd name="connsiteX1" fmla="*/ 2240237 w 3775739"/>
              <a:gd name="connsiteY1" fmla="*/ 396815 h 1754547"/>
              <a:gd name="connsiteX2" fmla="*/ 3775739 w 3775739"/>
              <a:gd name="connsiteY2" fmla="*/ 1754547 h 1754547"/>
              <a:gd name="connsiteX3" fmla="*/ 0 w 3775739"/>
              <a:gd name="connsiteY3" fmla="*/ 1754547 h 1754547"/>
              <a:gd name="connsiteX4" fmla="*/ 1759788 w 3775739"/>
              <a:gd name="connsiteY4" fmla="*/ 0 h 1754547"/>
              <a:gd name="connsiteX0" fmla="*/ 1759788 w 3775739"/>
              <a:gd name="connsiteY0" fmla="*/ 0 h 1754547"/>
              <a:gd name="connsiteX1" fmla="*/ 2033203 w 3775739"/>
              <a:gd name="connsiteY1" fmla="*/ 8626 h 1754547"/>
              <a:gd name="connsiteX2" fmla="*/ 3775739 w 3775739"/>
              <a:gd name="connsiteY2" fmla="*/ 1754547 h 1754547"/>
              <a:gd name="connsiteX3" fmla="*/ 0 w 3775739"/>
              <a:gd name="connsiteY3" fmla="*/ 1754547 h 1754547"/>
              <a:gd name="connsiteX4" fmla="*/ 1759788 w 3775739"/>
              <a:gd name="connsiteY4" fmla="*/ 0 h 1754547"/>
              <a:gd name="connsiteX0" fmla="*/ 1759788 w 3775739"/>
              <a:gd name="connsiteY0" fmla="*/ 84377 h 1838924"/>
              <a:gd name="connsiteX1" fmla="*/ 2033203 w 3775739"/>
              <a:gd name="connsiteY1" fmla="*/ 93003 h 1838924"/>
              <a:gd name="connsiteX2" fmla="*/ 3775739 w 3775739"/>
              <a:gd name="connsiteY2" fmla="*/ 1838924 h 1838924"/>
              <a:gd name="connsiteX3" fmla="*/ 0 w 3775739"/>
              <a:gd name="connsiteY3" fmla="*/ 1838924 h 1838924"/>
              <a:gd name="connsiteX4" fmla="*/ 1759788 w 3775739"/>
              <a:gd name="connsiteY4" fmla="*/ 84377 h 1838924"/>
              <a:gd name="connsiteX0" fmla="*/ 1759788 w 3775739"/>
              <a:gd name="connsiteY0" fmla="*/ 97408 h 1851955"/>
              <a:gd name="connsiteX1" fmla="*/ 2033203 w 3775739"/>
              <a:gd name="connsiteY1" fmla="*/ 106034 h 1851955"/>
              <a:gd name="connsiteX2" fmla="*/ 3775739 w 3775739"/>
              <a:gd name="connsiteY2" fmla="*/ 1851955 h 1851955"/>
              <a:gd name="connsiteX3" fmla="*/ 0 w 3775739"/>
              <a:gd name="connsiteY3" fmla="*/ 1851955 h 1851955"/>
              <a:gd name="connsiteX4" fmla="*/ 1759788 w 3775739"/>
              <a:gd name="connsiteY4" fmla="*/ 97408 h 1851955"/>
              <a:gd name="connsiteX0" fmla="*/ 1759788 w 3775739"/>
              <a:gd name="connsiteY0" fmla="*/ 106038 h 1860585"/>
              <a:gd name="connsiteX1" fmla="*/ 2017328 w 3775739"/>
              <a:gd name="connsiteY1" fmla="*/ 101964 h 1860585"/>
              <a:gd name="connsiteX2" fmla="*/ 3775739 w 3775739"/>
              <a:gd name="connsiteY2" fmla="*/ 1860585 h 1860585"/>
              <a:gd name="connsiteX3" fmla="*/ 0 w 3775739"/>
              <a:gd name="connsiteY3" fmla="*/ 1860585 h 1860585"/>
              <a:gd name="connsiteX4" fmla="*/ 1759788 w 3775739"/>
              <a:gd name="connsiteY4" fmla="*/ 106038 h 1860585"/>
              <a:gd name="connsiteX0" fmla="*/ 1759788 w 3775739"/>
              <a:gd name="connsiteY0" fmla="*/ 93467 h 1848014"/>
              <a:gd name="connsiteX1" fmla="*/ 2017328 w 3775739"/>
              <a:gd name="connsiteY1" fmla="*/ 89393 h 1848014"/>
              <a:gd name="connsiteX2" fmla="*/ 3775739 w 3775739"/>
              <a:gd name="connsiteY2" fmla="*/ 1848014 h 1848014"/>
              <a:gd name="connsiteX3" fmla="*/ 0 w 3775739"/>
              <a:gd name="connsiteY3" fmla="*/ 1848014 h 1848014"/>
              <a:gd name="connsiteX4" fmla="*/ 1759788 w 3775739"/>
              <a:gd name="connsiteY4" fmla="*/ 93467 h 1848014"/>
              <a:gd name="connsiteX0" fmla="*/ 1759788 w 3775739"/>
              <a:gd name="connsiteY0" fmla="*/ 96907 h 1851454"/>
              <a:gd name="connsiteX1" fmla="*/ 2017328 w 3775739"/>
              <a:gd name="connsiteY1" fmla="*/ 92833 h 1851454"/>
              <a:gd name="connsiteX2" fmla="*/ 3775739 w 3775739"/>
              <a:gd name="connsiteY2" fmla="*/ 1851454 h 1851454"/>
              <a:gd name="connsiteX3" fmla="*/ 0 w 3775739"/>
              <a:gd name="connsiteY3" fmla="*/ 1851454 h 1851454"/>
              <a:gd name="connsiteX4" fmla="*/ 1759788 w 3775739"/>
              <a:gd name="connsiteY4" fmla="*/ 96907 h 1851454"/>
              <a:gd name="connsiteX0" fmla="*/ 1759788 w 3775739"/>
              <a:gd name="connsiteY0" fmla="*/ 95167 h 1849714"/>
              <a:gd name="connsiteX1" fmla="*/ 2017328 w 3775739"/>
              <a:gd name="connsiteY1" fmla="*/ 91093 h 1849714"/>
              <a:gd name="connsiteX2" fmla="*/ 3775739 w 3775739"/>
              <a:gd name="connsiteY2" fmla="*/ 1849714 h 1849714"/>
              <a:gd name="connsiteX3" fmla="*/ 0 w 3775739"/>
              <a:gd name="connsiteY3" fmla="*/ 1849714 h 1849714"/>
              <a:gd name="connsiteX4" fmla="*/ 1759788 w 3775739"/>
              <a:gd name="connsiteY4" fmla="*/ 95167 h 1849714"/>
              <a:gd name="connsiteX0" fmla="*/ 1759788 w 3775739"/>
              <a:gd name="connsiteY0" fmla="*/ 97792 h 1852339"/>
              <a:gd name="connsiteX1" fmla="*/ 2017328 w 3775739"/>
              <a:gd name="connsiteY1" fmla="*/ 93718 h 1852339"/>
              <a:gd name="connsiteX2" fmla="*/ 3775739 w 3775739"/>
              <a:gd name="connsiteY2" fmla="*/ 1852339 h 1852339"/>
              <a:gd name="connsiteX3" fmla="*/ 0 w 3775739"/>
              <a:gd name="connsiteY3" fmla="*/ 1852339 h 1852339"/>
              <a:gd name="connsiteX4" fmla="*/ 1759788 w 3775739"/>
              <a:gd name="connsiteY4" fmla="*/ 97792 h 1852339"/>
              <a:gd name="connsiteX0" fmla="*/ 1759788 w 3775739"/>
              <a:gd name="connsiteY0" fmla="*/ 97792 h 1852339"/>
              <a:gd name="connsiteX1" fmla="*/ 2017328 w 3775739"/>
              <a:gd name="connsiteY1" fmla="*/ 93718 h 1852339"/>
              <a:gd name="connsiteX2" fmla="*/ 3775739 w 3775739"/>
              <a:gd name="connsiteY2" fmla="*/ 1852339 h 1852339"/>
              <a:gd name="connsiteX3" fmla="*/ 0 w 3775739"/>
              <a:gd name="connsiteY3" fmla="*/ 1852339 h 1852339"/>
              <a:gd name="connsiteX4" fmla="*/ 1759788 w 3775739"/>
              <a:gd name="connsiteY4" fmla="*/ 97792 h 1852339"/>
              <a:gd name="connsiteX0" fmla="*/ 1762963 w 3775739"/>
              <a:gd name="connsiteY0" fmla="*/ 93649 h 1854546"/>
              <a:gd name="connsiteX1" fmla="*/ 2017328 w 3775739"/>
              <a:gd name="connsiteY1" fmla="*/ 95925 h 1854546"/>
              <a:gd name="connsiteX2" fmla="*/ 3775739 w 3775739"/>
              <a:gd name="connsiteY2" fmla="*/ 1854546 h 1854546"/>
              <a:gd name="connsiteX3" fmla="*/ 0 w 3775739"/>
              <a:gd name="connsiteY3" fmla="*/ 1854546 h 1854546"/>
              <a:gd name="connsiteX4" fmla="*/ 1762963 w 3775739"/>
              <a:gd name="connsiteY4" fmla="*/ 93649 h 1854546"/>
              <a:gd name="connsiteX0" fmla="*/ 1762963 w 3775739"/>
              <a:gd name="connsiteY0" fmla="*/ 106334 h 1867231"/>
              <a:gd name="connsiteX1" fmla="*/ 2004628 w 3775739"/>
              <a:gd name="connsiteY1" fmla="*/ 89560 h 1867231"/>
              <a:gd name="connsiteX2" fmla="*/ 3775739 w 3775739"/>
              <a:gd name="connsiteY2" fmla="*/ 1867231 h 1867231"/>
              <a:gd name="connsiteX3" fmla="*/ 0 w 3775739"/>
              <a:gd name="connsiteY3" fmla="*/ 1867231 h 1867231"/>
              <a:gd name="connsiteX4" fmla="*/ 1762963 w 3775739"/>
              <a:gd name="connsiteY4" fmla="*/ 106334 h 1867231"/>
              <a:gd name="connsiteX0" fmla="*/ 1762963 w 3775739"/>
              <a:gd name="connsiteY0" fmla="*/ 97968 h 1858865"/>
              <a:gd name="connsiteX1" fmla="*/ 2004628 w 3775739"/>
              <a:gd name="connsiteY1" fmla="*/ 81194 h 1858865"/>
              <a:gd name="connsiteX2" fmla="*/ 3775739 w 3775739"/>
              <a:gd name="connsiteY2" fmla="*/ 1858865 h 1858865"/>
              <a:gd name="connsiteX3" fmla="*/ 0 w 3775739"/>
              <a:gd name="connsiteY3" fmla="*/ 1858865 h 1858865"/>
              <a:gd name="connsiteX4" fmla="*/ 1762963 w 3775739"/>
              <a:gd name="connsiteY4" fmla="*/ 97968 h 1858865"/>
              <a:gd name="connsiteX0" fmla="*/ 1762963 w 3775739"/>
              <a:gd name="connsiteY0" fmla="*/ 98820 h 1859717"/>
              <a:gd name="connsiteX1" fmla="*/ 2004628 w 3775739"/>
              <a:gd name="connsiteY1" fmla="*/ 82046 h 1859717"/>
              <a:gd name="connsiteX2" fmla="*/ 3775739 w 3775739"/>
              <a:gd name="connsiteY2" fmla="*/ 1859717 h 1859717"/>
              <a:gd name="connsiteX3" fmla="*/ 0 w 3775739"/>
              <a:gd name="connsiteY3" fmla="*/ 1859717 h 1859717"/>
              <a:gd name="connsiteX4" fmla="*/ 1762963 w 3775739"/>
              <a:gd name="connsiteY4" fmla="*/ 98820 h 1859717"/>
              <a:gd name="connsiteX0" fmla="*/ 1766138 w 3775739"/>
              <a:gd name="connsiteY0" fmla="*/ 90451 h 1864048"/>
              <a:gd name="connsiteX1" fmla="*/ 2004628 w 3775739"/>
              <a:gd name="connsiteY1" fmla="*/ 86377 h 1864048"/>
              <a:gd name="connsiteX2" fmla="*/ 3775739 w 3775739"/>
              <a:gd name="connsiteY2" fmla="*/ 1864048 h 1864048"/>
              <a:gd name="connsiteX3" fmla="*/ 0 w 3775739"/>
              <a:gd name="connsiteY3" fmla="*/ 1864048 h 1864048"/>
              <a:gd name="connsiteX4" fmla="*/ 1766138 w 3775739"/>
              <a:gd name="connsiteY4" fmla="*/ 90451 h 1864048"/>
              <a:gd name="connsiteX0" fmla="*/ 1766138 w 3775739"/>
              <a:gd name="connsiteY0" fmla="*/ 90451 h 1864048"/>
              <a:gd name="connsiteX1" fmla="*/ 2004628 w 3775739"/>
              <a:gd name="connsiteY1" fmla="*/ 86377 h 1864048"/>
              <a:gd name="connsiteX2" fmla="*/ 3775739 w 3775739"/>
              <a:gd name="connsiteY2" fmla="*/ 1864048 h 1864048"/>
              <a:gd name="connsiteX3" fmla="*/ 0 w 3775739"/>
              <a:gd name="connsiteY3" fmla="*/ 1864048 h 1864048"/>
              <a:gd name="connsiteX4" fmla="*/ 1766138 w 3775739"/>
              <a:gd name="connsiteY4" fmla="*/ 90451 h 1864048"/>
              <a:gd name="connsiteX0" fmla="*/ 1766138 w 3775739"/>
              <a:gd name="connsiteY0" fmla="*/ 92319 h 1865916"/>
              <a:gd name="connsiteX1" fmla="*/ 2004628 w 3775739"/>
              <a:gd name="connsiteY1" fmla="*/ 88245 h 1865916"/>
              <a:gd name="connsiteX2" fmla="*/ 3775739 w 3775739"/>
              <a:gd name="connsiteY2" fmla="*/ 1865916 h 1865916"/>
              <a:gd name="connsiteX3" fmla="*/ 0 w 3775739"/>
              <a:gd name="connsiteY3" fmla="*/ 1865916 h 1865916"/>
              <a:gd name="connsiteX4" fmla="*/ 1766138 w 3775739"/>
              <a:gd name="connsiteY4" fmla="*/ 92319 h 1865916"/>
              <a:gd name="connsiteX0" fmla="*/ 1766138 w 3775739"/>
              <a:gd name="connsiteY0" fmla="*/ 92319 h 1865916"/>
              <a:gd name="connsiteX1" fmla="*/ 2004628 w 3775739"/>
              <a:gd name="connsiteY1" fmla="*/ 88245 h 1865916"/>
              <a:gd name="connsiteX2" fmla="*/ 3775739 w 3775739"/>
              <a:gd name="connsiteY2" fmla="*/ 1865916 h 1865916"/>
              <a:gd name="connsiteX3" fmla="*/ 0 w 3775739"/>
              <a:gd name="connsiteY3" fmla="*/ 1865916 h 1865916"/>
              <a:gd name="connsiteX4" fmla="*/ 1766138 w 3775739"/>
              <a:gd name="connsiteY4" fmla="*/ 92319 h 1865916"/>
              <a:gd name="connsiteX0" fmla="*/ 1766138 w 3775739"/>
              <a:gd name="connsiteY0" fmla="*/ 94343 h 1867940"/>
              <a:gd name="connsiteX1" fmla="*/ 2007803 w 3775739"/>
              <a:gd name="connsiteY1" fmla="*/ 87094 h 1867940"/>
              <a:gd name="connsiteX2" fmla="*/ 3775739 w 3775739"/>
              <a:gd name="connsiteY2" fmla="*/ 1867940 h 1867940"/>
              <a:gd name="connsiteX3" fmla="*/ 0 w 3775739"/>
              <a:gd name="connsiteY3" fmla="*/ 1867940 h 1867940"/>
              <a:gd name="connsiteX4" fmla="*/ 1766138 w 3775739"/>
              <a:gd name="connsiteY4" fmla="*/ 94343 h 1867940"/>
              <a:gd name="connsiteX0" fmla="*/ 1766138 w 3775739"/>
              <a:gd name="connsiteY0" fmla="*/ 87537 h 1861134"/>
              <a:gd name="connsiteX1" fmla="*/ 2007803 w 3775739"/>
              <a:gd name="connsiteY1" fmla="*/ 80288 h 1861134"/>
              <a:gd name="connsiteX2" fmla="*/ 3775739 w 3775739"/>
              <a:gd name="connsiteY2" fmla="*/ 1861134 h 1861134"/>
              <a:gd name="connsiteX3" fmla="*/ 0 w 3775739"/>
              <a:gd name="connsiteY3" fmla="*/ 1861134 h 1861134"/>
              <a:gd name="connsiteX4" fmla="*/ 1766138 w 3775739"/>
              <a:gd name="connsiteY4" fmla="*/ 87537 h 1861134"/>
              <a:gd name="connsiteX0" fmla="*/ 1766138 w 3775739"/>
              <a:gd name="connsiteY0" fmla="*/ 84733 h 1858330"/>
              <a:gd name="connsiteX1" fmla="*/ 2007803 w 3775739"/>
              <a:gd name="connsiteY1" fmla="*/ 77484 h 1858330"/>
              <a:gd name="connsiteX2" fmla="*/ 3775739 w 3775739"/>
              <a:gd name="connsiteY2" fmla="*/ 1858330 h 1858330"/>
              <a:gd name="connsiteX3" fmla="*/ 0 w 3775739"/>
              <a:gd name="connsiteY3" fmla="*/ 1858330 h 1858330"/>
              <a:gd name="connsiteX4" fmla="*/ 1766138 w 3775739"/>
              <a:gd name="connsiteY4" fmla="*/ 84733 h 1858330"/>
              <a:gd name="connsiteX0" fmla="*/ 1766138 w 3775739"/>
              <a:gd name="connsiteY0" fmla="*/ 80303 h 1853900"/>
              <a:gd name="connsiteX1" fmla="*/ 2007803 w 3775739"/>
              <a:gd name="connsiteY1" fmla="*/ 73054 h 1853900"/>
              <a:gd name="connsiteX2" fmla="*/ 3775739 w 3775739"/>
              <a:gd name="connsiteY2" fmla="*/ 1853900 h 1853900"/>
              <a:gd name="connsiteX3" fmla="*/ 0 w 3775739"/>
              <a:gd name="connsiteY3" fmla="*/ 1853900 h 1853900"/>
              <a:gd name="connsiteX4" fmla="*/ 1766138 w 3775739"/>
              <a:gd name="connsiteY4" fmla="*/ 80303 h 1853900"/>
              <a:gd name="connsiteX0" fmla="*/ 1766138 w 3775739"/>
              <a:gd name="connsiteY0" fmla="*/ 74103 h 1847700"/>
              <a:gd name="connsiteX1" fmla="*/ 2007803 w 3775739"/>
              <a:gd name="connsiteY1" fmla="*/ 66854 h 1847700"/>
              <a:gd name="connsiteX2" fmla="*/ 3775739 w 3775739"/>
              <a:gd name="connsiteY2" fmla="*/ 1847700 h 1847700"/>
              <a:gd name="connsiteX3" fmla="*/ 0 w 3775739"/>
              <a:gd name="connsiteY3" fmla="*/ 1847700 h 1847700"/>
              <a:gd name="connsiteX4" fmla="*/ 1766138 w 3775739"/>
              <a:gd name="connsiteY4" fmla="*/ 74103 h 18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5739" h="1847700">
                <a:moveTo>
                  <a:pt x="1766138" y="74103"/>
                </a:moveTo>
                <a:cubicBezTo>
                  <a:pt x="1816660" y="25220"/>
                  <a:pt x="1889028" y="-61064"/>
                  <a:pt x="2007803" y="66854"/>
                </a:cubicBezTo>
                <a:cubicBezTo>
                  <a:pt x="2010798" y="75211"/>
                  <a:pt x="3185369" y="1255143"/>
                  <a:pt x="3775739" y="1847700"/>
                </a:cubicBezTo>
                <a:lnTo>
                  <a:pt x="0" y="1847700"/>
                </a:lnTo>
                <a:lnTo>
                  <a:pt x="1766138" y="74103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891F492E-C207-B049-8358-046D8073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98" y="1657561"/>
            <a:ext cx="5361308" cy="705313"/>
          </a:xfrm>
          <a:prstGeom prst="rect">
            <a:avLst/>
          </a:prstGeom>
        </p:spPr>
        <p:txBody>
          <a:bodyPr lIns="0" rIns="0"/>
          <a:lstStyle>
            <a:lvl1pPr>
              <a:defRPr sz="2600" b="1" i="0">
                <a:solidFill>
                  <a:schemeClr val="bg1"/>
                </a:solidFill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734324A1-6F3C-8643-9EF6-E2889AEB2E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3" y="2247900"/>
            <a:ext cx="4876420" cy="533400"/>
          </a:xfrm>
          <a:prstGeom prst="rect">
            <a:avLst/>
          </a:prstGeom>
        </p:spPr>
        <p:txBody>
          <a:bodyPr lIns="0" rIns="0" anchor="t"/>
          <a:lstStyle>
            <a:lvl1pPr marL="7938" indent="0">
              <a:buFontTx/>
              <a:buNone/>
              <a:tabLst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7938" indent="0">
              <a:buFontTx/>
              <a:buNone/>
              <a:tabLst/>
              <a:defRPr sz="1600" b="1" i="0">
                <a:latin typeface="Overpass" pitchFamily="2" charset="77"/>
              </a:defRPr>
            </a:lvl2pPr>
            <a:lvl3pPr marL="7938" indent="0">
              <a:buFontTx/>
              <a:buNone/>
              <a:tabLst/>
              <a:defRPr sz="1600" b="1" i="0">
                <a:latin typeface="Overpass" pitchFamily="2" charset="77"/>
              </a:defRPr>
            </a:lvl3pPr>
            <a:lvl4pPr marL="7938" indent="0">
              <a:buFontTx/>
              <a:buNone/>
              <a:tabLst/>
              <a:defRPr sz="1600" b="1" i="0">
                <a:latin typeface="Overpass" pitchFamily="2" charset="77"/>
              </a:defRPr>
            </a:lvl4pPr>
            <a:lvl5pPr marL="7938" indent="0">
              <a:buFontTx/>
              <a:buNone/>
              <a:tabLst/>
              <a:defRPr sz="1600" b="1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CF289FD-1199-B54C-A0FF-FB73B91D26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61696" y="-3773116"/>
            <a:ext cx="5685018" cy="525113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E530AEC-F2F6-3E47-BDC3-F793F3984E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4394201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40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s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2114672"/>
            <a:ext cx="4965441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solidFill>
                  <a:schemeClr val="bg1"/>
                </a:solidFill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2651499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59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s clai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2114672"/>
            <a:ext cx="4965441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solidFill>
                  <a:schemeClr val="bg1"/>
                </a:solidFill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2651499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9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rdonné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36535" y="3465877"/>
            <a:ext cx="1494031" cy="28106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400" b="1" i="0">
                <a:solidFill>
                  <a:schemeClr val="bg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 err="1"/>
              <a:t>nutriss.ulaval.ca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B7F4B8-CBEE-D543-9C42-E5F1E98675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69" y="2129109"/>
            <a:ext cx="2590800" cy="939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460211-FBBE-0947-B311-B9AB7A5D46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843" y="3304515"/>
            <a:ext cx="1917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8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1 col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1202410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4958111" cy="22383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15E9746-B1CE-D749-A866-FD5BD9FD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54" y="668625"/>
            <a:ext cx="8223863" cy="455002"/>
          </a:xfrm>
          <a:prstGeom prst="rect">
            <a:avLst/>
          </a:prstGeom>
          <a:noFill/>
        </p:spPr>
        <p:txBody>
          <a:bodyPr lIns="0" rIns="0" anchor="t"/>
          <a:lstStyle>
            <a:lvl1pPr>
              <a:buFontTx/>
              <a:buNone/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1D6F445B-A2C5-3C4C-99B8-8833C6585BA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67943" y="1201338"/>
            <a:ext cx="3114675" cy="32110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53224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1 co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46899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1202410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4958111" cy="22383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A6BA339-CC28-4F47-BE96-C43F98D50E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57014" y="1202410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30EFFA79-9926-D447-82DD-3928D6F948F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00096" y="1202410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A2E9538E-247D-3041-A1C9-1031CB94165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557014" y="2859145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7C5A1308-E179-384A-8953-A6AA8DE468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00096" y="2859145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96940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775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1 col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1202410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4958111" cy="22383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15E9746-B1CE-D749-A866-FD5BD9FD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54" y="668625"/>
            <a:ext cx="8223863" cy="455002"/>
          </a:xfrm>
          <a:prstGeom prst="rect">
            <a:avLst/>
          </a:prstGeom>
          <a:noFill/>
        </p:spPr>
        <p:txBody>
          <a:bodyPr lIns="0" rIns="0" anchor="t"/>
          <a:lstStyle>
            <a:lvl1pPr>
              <a:buFontTx/>
              <a:buNone/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1D6F445B-A2C5-3C4C-99B8-8833C6585BA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67943" y="1201338"/>
            <a:ext cx="3114675" cy="32110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587943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1 co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46899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1202410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4958111" cy="22383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A6BA339-CC28-4F47-BE96-C43F98D50E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57014" y="1202410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30EFFA79-9926-D447-82DD-3928D6F948F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00096" y="1202410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A2E9538E-247D-3041-A1C9-1031CB94165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557014" y="2859145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7C5A1308-E179-384A-8953-A6AA8DE468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00096" y="2859145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78511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23859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4" y="1202410"/>
            <a:ext cx="8223863" cy="66513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8221235" cy="293584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6513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69" y="671745"/>
            <a:ext cx="8002938" cy="772292"/>
          </a:xfrm>
          <a:prstGeom prst="rect">
            <a:avLst/>
          </a:prstGeom>
        </p:spPr>
        <p:txBody>
          <a:bodyPr lIns="0" rIns="0"/>
          <a:lstStyle>
            <a:lvl1pPr>
              <a:buFontTx/>
              <a:buNone/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327" y="1748929"/>
            <a:ext cx="3886200" cy="3263504"/>
          </a:xfrm>
          <a:prstGeom prst="rect">
            <a:avLst/>
          </a:prstGeom>
        </p:spPr>
        <p:txBody>
          <a:bodyPr lIns="0" rIns="0"/>
          <a:lstStyle>
            <a:lvl1pPr marL="6350" indent="7938">
              <a:buFontTx/>
              <a:buNone/>
              <a:tabLst/>
              <a:defRPr sz="1400" b="0" i="0">
                <a:latin typeface="Overpass" pitchFamily="2" charset="77"/>
              </a:defRPr>
            </a:lvl1pPr>
            <a:lvl2pPr>
              <a:buFontTx/>
              <a:buNone/>
              <a:defRPr sz="1200" b="0" i="0">
                <a:latin typeface="Overpass" pitchFamily="2" charset="77"/>
              </a:defRPr>
            </a:lvl2pPr>
            <a:lvl3pPr>
              <a:buFontTx/>
              <a:buNone/>
              <a:defRPr sz="1200" b="0" i="0">
                <a:latin typeface="Overpass" pitchFamily="2" charset="77"/>
              </a:defRPr>
            </a:lvl3pPr>
            <a:lvl4pPr>
              <a:buFontTx/>
              <a:buNone/>
              <a:defRPr sz="1200" b="0" i="0">
                <a:latin typeface="Overpass" pitchFamily="2" charset="77"/>
              </a:defRPr>
            </a:lvl4pPr>
            <a:lvl5pPr>
              <a:buFontTx/>
              <a:buNone/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07" y="1748929"/>
            <a:ext cx="3886200" cy="3263504"/>
          </a:xfrm>
          <a:prstGeom prst="rect">
            <a:avLst/>
          </a:prstGeom>
        </p:spPr>
        <p:txBody>
          <a:bodyPr lIns="0" rIns="0"/>
          <a:lstStyle>
            <a:lvl1pPr marL="6350" indent="0">
              <a:buFontTx/>
              <a:buNone/>
              <a:tabLst/>
              <a:defRPr sz="1400" b="0" i="0">
                <a:latin typeface="Overpass" pitchFamily="2" charset="77"/>
              </a:defRPr>
            </a:lvl1pPr>
            <a:lvl2pPr>
              <a:defRPr sz="1200" b="0" i="0">
                <a:latin typeface="Overpass" pitchFamily="2" charset="77"/>
              </a:defRPr>
            </a:lvl2pPr>
            <a:lvl3pPr>
              <a:defRPr sz="1200" b="0" i="0">
                <a:latin typeface="Overpass" pitchFamily="2" charset="77"/>
              </a:defRPr>
            </a:lvl3pPr>
            <a:lvl4pPr>
              <a:defRPr sz="1200" b="0" i="0">
                <a:latin typeface="Overpass" pitchFamily="2" charset="77"/>
              </a:defRPr>
            </a:lvl4pPr>
            <a:lvl5pPr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F2C865D-67A1-6845-B0EE-D00006FD81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327" y="1216671"/>
            <a:ext cx="3886200" cy="635000"/>
          </a:xfrm>
          <a:prstGeom prst="rect">
            <a:avLst/>
          </a:prstGeom>
        </p:spPr>
        <p:txBody>
          <a:bodyPr lIns="0" rIns="0"/>
          <a:lstStyle>
            <a:lvl1pPr marL="6350" indent="7938" algn="l">
              <a:buFontTx/>
              <a:buNone/>
              <a:tabLst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>
              <a:buFontTx/>
              <a:buNone/>
              <a:defRPr sz="1200" b="0" i="0">
                <a:latin typeface="Overpass" pitchFamily="2" charset="77"/>
              </a:defRPr>
            </a:lvl2pPr>
            <a:lvl3pPr>
              <a:buFontTx/>
              <a:buNone/>
              <a:defRPr sz="1200" b="0" i="0">
                <a:latin typeface="Overpass" pitchFamily="2" charset="77"/>
              </a:defRPr>
            </a:lvl3pPr>
            <a:lvl4pPr>
              <a:buFontTx/>
              <a:buNone/>
              <a:defRPr sz="1200" b="0" i="0">
                <a:latin typeface="Overpass" pitchFamily="2" charset="77"/>
              </a:defRPr>
            </a:lvl4pPr>
            <a:lvl5pPr>
              <a:buFontTx/>
              <a:buNone/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B0E64B0F-6DF9-4D4A-8D30-F56C8CBEA3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4907" y="1216671"/>
            <a:ext cx="3886200" cy="635000"/>
          </a:xfrm>
          <a:prstGeom prst="rect">
            <a:avLst/>
          </a:prstGeom>
        </p:spPr>
        <p:txBody>
          <a:bodyPr lIns="0" rIns="0"/>
          <a:lstStyle>
            <a:lvl1pPr marL="6350" indent="7938" algn="l">
              <a:buFontTx/>
              <a:buNone/>
              <a:tabLst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>
              <a:buFontTx/>
              <a:buNone/>
              <a:defRPr sz="1200" b="0" i="0">
                <a:latin typeface="Overpass" pitchFamily="2" charset="77"/>
              </a:defRPr>
            </a:lvl2pPr>
            <a:lvl3pPr>
              <a:buFontTx/>
              <a:buNone/>
              <a:defRPr sz="1200" b="0" i="0">
                <a:latin typeface="Overpass" pitchFamily="2" charset="77"/>
              </a:defRPr>
            </a:lvl3pPr>
            <a:lvl4pPr>
              <a:buFontTx/>
              <a:buNone/>
              <a:defRPr sz="1200" b="0" i="0">
                <a:latin typeface="Overpass" pitchFamily="2" charset="77"/>
              </a:defRPr>
            </a:lvl4pPr>
            <a:lvl5pPr>
              <a:buFontTx/>
              <a:buNone/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7707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5A5A2A5-9C89-D843-A321-2CEA40BBED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81153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DF7B06-B461-104C-965F-846190EC9B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0043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6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0CA99F-AD07-7140-B775-EEF67F7948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6378" y="4614231"/>
            <a:ext cx="1041400" cy="3683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7B1465F-654F-7643-9AA8-F8D0901A3A1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80311" y="4677704"/>
            <a:ext cx="1524000" cy="3429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14A96A7-A1E3-DE4D-B58C-27319AEE002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603300">
            <a:off x="3896927" y="-5116979"/>
            <a:ext cx="8090768" cy="747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4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13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0CA99F-AD07-7140-B775-EEF67F79484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378" y="4614231"/>
            <a:ext cx="1041400" cy="3683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7B1465F-654F-7643-9AA8-F8D0901A3A1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0311" y="4677704"/>
            <a:ext cx="15240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0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0CA99F-AD07-7140-B775-EEF67F7948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6378" y="4614231"/>
            <a:ext cx="1041400" cy="3683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7B1465F-654F-7643-9AA8-F8D0901A3A1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80311" y="4677704"/>
            <a:ext cx="1524000" cy="3429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2426FF2-4755-F142-B53C-EC9552C861B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0175" y="3704091"/>
            <a:ext cx="6725424" cy="666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5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4" r:id="rId2"/>
    <p:sldLayoutId id="2147483728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35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E1590E-C58F-7A4B-8CA2-478D7B74A0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72000" y="-3662110"/>
            <a:ext cx="6425631" cy="593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1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5" r:id="rId2"/>
    <p:sldLayoutId id="2147483736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7CEF6B-15AD-8F4C-8DD7-7DBFECD1FB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43DDF7-C29F-3440-9B4E-FF911C9DD1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63490" y="-4157654"/>
            <a:ext cx="7694649" cy="658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0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inaf.ulaval.ca" TargetMode="Externa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3C4970-3F47-2746-AC27-605EEB75DE00}"/>
              </a:ext>
            </a:extLst>
          </p:cNvPr>
          <p:cNvSpPr txBox="1"/>
          <p:nvPr/>
        </p:nvSpPr>
        <p:spPr>
          <a:xfrm>
            <a:off x="542693" y="617030"/>
            <a:ext cx="7895063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fr-FR" sz="1600" b="1" dirty="0">
                <a:solidFill>
                  <a:schemeClr val="accent1"/>
                </a:solidFill>
                <a:latin typeface="Overpass" pitchFamily="2" charset="77"/>
              </a:rPr>
              <a:t>* Pour information seulement.</a:t>
            </a:r>
            <a:br>
              <a:rPr lang="fr-FR" sz="1600" b="1" dirty="0">
                <a:solidFill>
                  <a:schemeClr val="accent1"/>
                </a:solidFill>
                <a:latin typeface="Overpass" pitchFamily="2" charset="77"/>
              </a:rPr>
            </a:br>
            <a:r>
              <a:rPr lang="fr-FR" sz="1600" b="1" dirty="0">
                <a:solidFill>
                  <a:schemeClr val="accent1"/>
                </a:solidFill>
                <a:latin typeface="Overpass" pitchFamily="2" charset="77"/>
              </a:rPr>
              <a:t>   Supprimer cette diapositive après la lecture.</a:t>
            </a:r>
          </a:p>
          <a:p>
            <a:endParaRPr lang="fr-FR" sz="1600" b="1" dirty="0">
              <a:latin typeface="Overpass" pitchFamily="2" charset="77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5C4B1B3-AA2F-A246-9C46-A4F22F7A33D9}"/>
              </a:ext>
            </a:extLst>
          </p:cNvPr>
          <p:cNvSpPr txBox="1"/>
          <p:nvPr/>
        </p:nvSpPr>
        <p:spPr>
          <a:xfrm>
            <a:off x="542693" y="1338147"/>
            <a:ext cx="7843024" cy="32932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Les diapositives qui suivent servent d’exemple et comportent différentes options. </a:t>
            </a:r>
            <a:br>
              <a:rPr lang="fr-CA" sz="1400" dirty="0">
                <a:latin typeface="Overpass" pitchFamily="2" charset="77"/>
              </a:rPr>
            </a:br>
            <a:r>
              <a:rPr lang="fr-CA" sz="1400" dirty="0">
                <a:latin typeface="Overpass" pitchFamily="2" charset="77"/>
              </a:rPr>
              <a:t>Supprimer les diapositives inutilisées.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Tous les modèles de diapositives sont disponibles dans le gabarit. Pour ajouter une diapositive, </a:t>
            </a:r>
            <a:br>
              <a:rPr lang="fr-CA" sz="1400" dirty="0">
                <a:latin typeface="Overpass" pitchFamily="2" charset="77"/>
              </a:rPr>
            </a:br>
            <a:r>
              <a:rPr lang="fr-CA" sz="1400" dirty="0">
                <a:latin typeface="Overpass" pitchFamily="2" charset="77"/>
              </a:rPr>
              <a:t>aller dans Insertion &gt; Nouvelle diapositive et sélectionnez le modèle souhaité dans la liste.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Utiliser les couleurs officielles de l’INAF et NUTRISS dans la présentation (couleurs du thème).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Utiliser la fonte </a:t>
            </a:r>
            <a:r>
              <a:rPr lang="fr-CA" sz="1400" dirty="0" err="1">
                <a:latin typeface="Overpass" pitchFamily="2" charset="77"/>
              </a:rPr>
              <a:t>Overpass</a:t>
            </a:r>
            <a:r>
              <a:rPr lang="fr-CA" sz="1400" dirty="0">
                <a:latin typeface="Overpass" pitchFamily="2" charset="77"/>
              </a:rPr>
              <a:t> pour vos textes, tableaux et graphiques.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Choisir une page de section parmi celles proposées (pages verte ou grise).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Privilégier les animations et les transitions discrètes du type Apparaître ou Fondu, </a:t>
            </a:r>
            <a:br>
              <a:rPr lang="fr-CA" sz="1400" dirty="0">
                <a:latin typeface="Overpass" pitchFamily="2" charset="77"/>
              </a:rPr>
            </a:br>
            <a:r>
              <a:rPr lang="fr-CA" sz="1400" dirty="0">
                <a:latin typeface="Overpass" pitchFamily="2" charset="77"/>
              </a:rPr>
              <a:t>mais les utiliser avec modération.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Pour toute question sur les normes graphiques de INAF, consulter le Guide des normes graphiques ou écrire à </a:t>
            </a:r>
            <a:r>
              <a:rPr lang="fr-CA" sz="1400" dirty="0">
                <a:latin typeface="Overpass" pitchFamily="2" charset="77"/>
                <a:hlinkClick r:id="rId2"/>
              </a:rPr>
              <a:t>info@inaf.ulaval.ca</a:t>
            </a:r>
            <a:r>
              <a:rPr lang="fr-CA" sz="1400" dirty="0">
                <a:latin typeface="Overpass" pitchFamily="2" charset="77"/>
              </a:rPr>
              <a:t> </a:t>
            </a:r>
          </a:p>
          <a:p>
            <a:endParaRPr lang="fr-FR" sz="1400" dirty="0"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5901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122332-2291-D944-8508-019235A33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D30189E-E04D-3A40-976B-7618E973A2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BE43E1-353A-F041-9DDA-EEEC6BEF1B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843DD036-4DF2-AA4B-98E2-EE9160DEBA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18466CA2-9F35-3B48-BA97-86DEB4066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A8DB23-4F0A-294F-A5F2-301CA42C1DB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FB92FE0-AE27-B348-998E-244F793E20B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1012970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53391F-8DC5-CE48-89BF-7C36E08C14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25620E0-8B97-F743-AC9B-73BEE50A8B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412E18-205A-F24B-8D3C-FDA8711D54A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760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AA41A3-5073-6348-94F9-0AF9755AC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844724-2293-3C43-B44B-236ACFC793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14D742-E6EB-9D47-86CA-5B46B2306A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7834C8E-14B4-E345-977F-41BECC6EFB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56DBDCF-88BC-CC4D-AEC6-9D41385D5A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554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1263E1-D584-B34A-989B-2F8102DC9F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ED103E6-4F1C-1547-A89F-65288521C0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2C4A37-45AB-E14E-B2DA-603812A8BB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595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20722A-AEEA-0443-B3CF-4A674D9EB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C6D94C-1EAF-9644-A37E-E05FFE9764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835164C-F2A5-DD45-AEF6-D94735F937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1D3092E-2AE5-804D-8A1B-5EB019A13B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F71EC28-5916-1249-9886-26835A4B4E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457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82206B-2548-1744-B424-0EAA15E66E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5D2A348-2A0A-C547-B15E-7C2FAEF76B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graphique 3">
            <a:extLst>
              <a:ext uri="{FF2B5EF4-FFF2-40B4-BE49-F238E27FC236}">
                <a16:creationId xmlns:a16="http://schemas.microsoft.com/office/drawing/2014/main" id="{74AE658A-86E0-D74B-A6F4-609FDE6D783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CFE0B18-A835-114E-8004-A0CF717C32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439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CBF832-209D-984E-8236-382BF19819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8F1EDC5-7A1E-224F-86F9-570602E149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C447DF-6AAE-304D-B375-39ED58390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ableau 4">
            <a:extLst>
              <a:ext uri="{FF2B5EF4-FFF2-40B4-BE49-F238E27FC236}">
                <a16:creationId xmlns:a16="http://schemas.microsoft.com/office/drawing/2014/main" id="{8156F223-A3A5-FC48-82C9-1711E2EB6FE0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74824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94D40-7892-7D46-821A-6FFF1BC617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530D698-3470-4641-941E-8ED151253C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908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A408D5-819A-D54B-B9CA-2342FAFFEA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1683F1-5986-8C47-94C9-6AB2C909A1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169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7E2737-A439-8C4C-87DA-3C271BA10C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9B56B2C-07B1-384B-8D90-ABB238C3EE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733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457A79ED-B0AD-BB4D-95D1-DEF3E1160D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890" t="21719" r="11244" b="14011"/>
          <a:stretch/>
        </p:blipFill>
        <p:spPr>
          <a:xfrm>
            <a:off x="4360413" y="1"/>
            <a:ext cx="4638001" cy="2280071"/>
          </a:xfrm>
        </p:spPr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D037076-2EC4-FE42-BAAA-B043503D791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5994" t="1652" r="26035" b="13180"/>
          <a:stretch/>
        </p:blipFill>
        <p:spPr>
          <a:xfrm>
            <a:off x="6830540" y="84339"/>
            <a:ext cx="2313460" cy="4348195"/>
          </a:xfrm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27490EE5-A680-2E4B-B391-4DC8A82CB5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/>
          <a:srcRect l="38626" t="6346" r="5106" b="20420"/>
          <a:stretch/>
        </p:blipFill>
        <p:spPr>
          <a:xfrm>
            <a:off x="4779802" y="2573487"/>
            <a:ext cx="3775739" cy="1847700"/>
          </a:xfr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0EADD200-DA4F-CF49-B8F4-1AFBE65EF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E9C8777-D191-7442-91A6-0808BB904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8275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1935CC16-7F1A-D64C-B0A7-58544ADE15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945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00878197-0F02-654A-8E40-145D635299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285880B-4771-2E48-9A20-CD6D375631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DEADEE1-7573-DF44-A0A4-760019A74F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21E240F-EB6C-6245-9C84-44C6FD68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B9729B5-81BE-044E-B22C-3F281D6895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2D400852-7F91-8E44-AF24-4117F97F072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6117" t="10049" r="31995" b="-250"/>
          <a:stretch/>
        </p:blipFill>
        <p:spPr>
          <a:xfrm>
            <a:off x="6810444" y="84339"/>
            <a:ext cx="2313460" cy="4348195"/>
          </a:xfrm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FF8EB01A-5BD0-544A-BF3F-C8C5D84212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9174" t="26664" r="27850" b="4387"/>
          <a:stretch/>
        </p:blipFill>
        <p:spPr>
          <a:xfrm>
            <a:off x="4779802" y="2573487"/>
            <a:ext cx="3775739" cy="1847700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803ED26-288F-444B-9573-800A70272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Titre INAF du jour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F63CD1-091A-0E45-81A9-D23D95A66C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3306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F3C48491-85A7-5942-AF78-8651A4B387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1244203-AFCF-A842-9EF1-31E904ECB7F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C35C87A-E921-9F48-AFCB-A4353C10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6F3BD9F-B0BC-2847-AF30-12DAB3183E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6843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9C605A5D-91C2-EC4C-83C5-14627791FC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C61612-F33B-2B46-9A2F-7A44EB281C2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AEFC4C6-A1D3-424B-A0C9-E8184D59D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6D24740-FD78-F64A-B603-1D4FE3B044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330177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6A5E0B-95F8-8849-A949-DC5C8D3FD9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A63A4A1-89C1-C442-B2E3-DE400A393F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0926706-909E-0B48-8558-CD0B91E7CB5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0AA91E9-3940-B14C-AB0B-E33AF9207C5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67893BB0-2D52-8442-84F0-DBA0C621AF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799CD413-2CF0-6549-8945-AE717275E2E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38697B16-774C-1B4A-91FB-64510649552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2747468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288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79F225D5-B0FA-6446-8ED3-36B559F54E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FE769D-4089-3C4E-9276-C622310AEC7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D821891-E50B-314D-B38D-E9A00A858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3A4C0E4-988B-6D42-B55B-BD6DEF6F9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322708290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 début">
  <a:themeElements>
    <a:clrScheme name="NUTRISS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uverture début 2">
  <a:themeElements>
    <a:clrScheme name="Personnalisé 3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4CB3E7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u 1">
  <a:themeElements>
    <a:clrScheme name="NUTRISS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u 2">
  <a:themeElements>
    <a:clrScheme name="NUTRISS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u 3">
  <a:themeElements>
    <a:clrScheme name="NUTRISS 1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Vide">
  <a:themeElements>
    <a:clrScheme name="NUTRISS 1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ages de section">
  <a:themeElements>
    <a:clrScheme name="NUTRISS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uverture fin">
  <a:themeElements>
    <a:clrScheme name="NUTRISS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1163</TotalTime>
  <Words>157</Words>
  <Application>Microsoft Macintosh PowerPoint</Application>
  <PresentationFormat>Affichage à l'écran (16:9)</PresentationFormat>
  <Paragraphs>11</Paragraphs>
  <Slides>20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20</vt:i4>
      </vt:variant>
    </vt:vector>
  </HeadingPairs>
  <TitlesOfParts>
    <vt:vector size="32" baseType="lpstr">
      <vt:lpstr>Arial</vt:lpstr>
      <vt:lpstr>Calibri</vt:lpstr>
      <vt:lpstr>Overpass</vt:lpstr>
      <vt:lpstr>Overpass Black</vt:lpstr>
      <vt:lpstr>Couverture début</vt:lpstr>
      <vt:lpstr>Couverture début 2</vt:lpstr>
      <vt:lpstr>Contenu 1</vt:lpstr>
      <vt:lpstr>Contenu 2</vt:lpstr>
      <vt:lpstr>Contenu 3</vt:lpstr>
      <vt:lpstr>Vide</vt:lpstr>
      <vt:lpstr>Pages de section</vt:lpstr>
      <vt:lpstr>Couverture fin</vt:lpstr>
      <vt:lpstr>Présentation PowerPoint</vt:lpstr>
      <vt:lpstr>Présentation PowerPoint</vt:lpstr>
      <vt:lpstr>Présentation PowerPoint</vt:lpstr>
      <vt:lpstr>Titre INAF du jour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 Jobin</dc:creator>
  <cp:lastModifiedBy>Hélène Marceau</cp:lastModifiedBy>
  <cp:revision>95</cp:revision>
  <dcterms:created xsi:type="dcterms:W3CDTF">2021-10-29T14:00:09Z</dcterms:created>
  <dcterms:modified xsi:type="dcterms:W3CDTF">2021-11-16T14:01:02Z</dcterms:modified>
</cp:coreProperties>
</file>