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9" r:id="rId1"/>
    <p:sldMasterId id="2147483745" r:id="rId2"/>
    <p:sldMasterId id="2147483703" r:id="rId3"/>
    <p:sldMasterId id="2147483747" r:id="rId4"/>
    <p:sldMasterId id="2147483719" r:id="rId5"/>
    <p:sldMasterId id="2147483741" r:id="rId6"/>
    <p:sldMasterId id="2147483729" r:id="rId7"/>
    <p:sldMasterId id="2147483737" r:id="rId8"/>
  </p:sldMasterIdLst>
  <p:notesMasterIdLst>
    <p:notesMasterId r:id="rId30"/>
  </p:notesMasterIdLst>
  <p:handoutMasterIdLst>
    <p:handoutMasterId r:id="rId31"/>
  </p:handoutMasterIdLst>
  <p:sldIdLst>
    <p:sldId id="261" r:id="rId9"/>
    <p:sldId id="264" r:id="rId10"/>
    <p:sldId id="287" r:id="rId11"/>
    <p:sldId id="265" r:id="rId12"/>
    <p:sldId id="288" r:id="rId13"/>
    <p:sldId id="266" r:id="rId14"/>
    <p:sldId id="275" r:id="rId15"/>
    <p:sldId id="28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7" r:id="rId24"/>
    <p:sldId id="278" r:id="rId25"/>
    <p:sldId id="280" r:id="rId26"/>
    <p:sldId id="281" r:id="rId27"/>
    <p:sldId id="282" r:id="rId28"/>
    <p:sldId id="285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Jobin" initials="IJ" lastIdx="1" clrIdx="0">
    <p:extLst>
      <p:ext uri="{19B8F6BF-5375-455C-9EA6-DF929625EA0E}">
        <p15:presenceInfo xmlns:p15="http://schemas.microsoft.com/office/powerpoint/2012/main" userId="ce2d52d3f1ff13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6"/>
    <p:restoredTop sz="86395"/>
  </p:normalViewPr>
  <p:slideViewPr>
    <p:cSldViewPr snapToGrid="0" snapToObjects="1">
      <p:cViewPr varScale="1">
        <p:scale>
          <a:sx n="140" d="100"/>
          <a:sy n="140" d="100"/>
        </p:scale>
        <p:origin x="1712" y="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71" d="100"/>
          <a:sy n="171" d="100"/>
        </p:scale>
        <p:origin x="5232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1C450C5-B505-1A41-8A68-66A8E7815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395090-9755-2245-9CD0-3E3C1AE902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C9901-145B-6341-B2A3-4FAA5C1D845F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F3CB87-81D3-F44B-9F22-5326484CB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2584E0-728E-3342-8397-28C79BF5C2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27FB6-DF19-074B-BFFF-EDEB2C111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44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C1197-3601-B242-AF74-C17D3B9C0B3D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9789C-BCAE-5148-8B8B-678621693B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18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9789C-BCAE-5148-8B8B-678621693B3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89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9789C-BCAE-5148-8B8B-678621693B3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54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9789C-BCAE-5148-8B8B-678621693B3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10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843" y="3713076"/>
            <a:ext cx="1917700" cy="5334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BBC29F8-4869-864D-9879-115CCE1B9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413" y="1"/>
            <a:ext cx="4638001" cy="2280071"/>
          </a:xfrm>
          <a:custGeom>
            <a:avLst/>
            <a:gdLst>
              <a:gd name="connsiteX0" fmla="*/ 0 w 4973637"/>
              <a:gd name="connsiteY0" fmla="*/ 0 h 2571750"/>
              <a:gd name="connsiteX1" fmla="*/ 4973637 w 4973637"/>
              <a:gd name="connsiteY1" fmla="*/ 0 h 2571750"/>
              <a:gd name="connsiteX2" fmla="*/ 4973637 w 4973637"/>
              <a:gd name="connsiteY2" fmla="*/ 2571750 h 2571750"/>
              <a:gd name="connsiteX3" fmla="*/ 0 w 4973637"/>
              <a:gd name="connsiteY3" fmla="*/ 2571750 h 2571750"/>
              <a:gd name="connsiteX4" fmla="*/ 0 w 4973637"/>
              <a:gd name="connsiteY4" fmla="*/ 0 h 2571750"/>
              <a:gd name="connsiteX0" fmla="*/ 0 w 4973637"/>
              <a:gd name="connsiteY0" fmla="*/ 0 h 2571750"/>
              <a:gd name="connsiteX1" fmla="*/ 4973637 w 4973637"/>
              <a:gd name="connsiteY1" fmla="*/ 0 h 2571750"/>
              <a:gd name="connsiteX2" fmla="*/ 4973637 w 4973637"/>
              <a:gd name="connsiteY2" fmla="*/ 2571750 h 2571750"/>
              <a:gd name="connsiteX3" fmla="*/ 2412460 w 4973637"/>
              <a:gd name="connsiteY3" fmla="*/ 2390167 h 2571750"/>
              <a:gd name="connsiteX4" fmla="*/ 0 w 4973637"/>
              <a:gd name="connsiteY4" fmla="*/ 0 h 2571750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11260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08666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08666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578865"/>
              <a:gd name="connsiteX1" fmla="*/ 4973637 w 4973637"/>
              <a:gd name="connsiteY1" fmla="*/ 0 h 2578865"/>
              <a:gd name="connsiteX2" fmla="*/ 2561177 w 4973637"/>
              <a:gd name="connsiteY2" fmla="*/ 2260465 h 2578865"/>
              <a:gd name="connsiteX3" fmla="*/ 2412460 w 4973637"/>
              <a:gd name="connsiteY3" fmla="*/ 2390167 h 2578865"/>
              <a:gd name="connsiteX4" fmla="*/ 0 w 4973637"/>
              <a:gd name="connsiteY4" fmla="*/ 0 h 2578865"/>
              <a:gd name="connsiteX0" fmla="*/ 0 w 4973637"/>
              <a:gd name="connsiteY0" fmla="*/ 0 h 2551078"/>
              <a:gd name="connsiteX1" fmla="*/ 4973637 w 4973637"/>
              <a:gd name="connsiteY1" fmla="*/ 0 h 2551078"/>
              <a:gd name="connsiteX2" fmla="*/ 2561177 w 4973637"/>
              <a:gd name="connsiteY2" fmla="*/ 2260465 h 2551078"/>
              <a:gd name="connsiteX3" fmla="*/ 2269788 w 4973637"/>
              <a:gd name="connsiteY3" fmla="*/ 2234525 h 2551078"/>
              <a:gd name="connsiteX4" fmla="*/ 0 w 4973637"/>
              <a:gd name="connsiteY4" fmla="*/ 0 h 2551078"/>
              <a:gd name="connsiteX0" fmla="*/ 0 w 4902301"/>
              <a:gd name="connsiteY0" fmla="*/ 0 h 2551078"/>
              <a:gd name="connsiteX1" fmla="*/ 4902301 w 4902301"/>
              <a:gd name="connsiteY1" fmla="*/ 0 h 2551078"/>
              <a:gd name="connsiteX2" fmla="*/ 2489841 w 4902301"/>
              <a:gd name="connsiteY2" fmla="*/ 2260465 h 2551078"/>
              <a:gd name="connsiteX3" fmla="*/ 2198452 w 4902301"/>
              <a:gd name="connsiteY3" fmla="*/ 2234525 h 2551078"/>
              <a:gd name="connsiteX4" fmla="*/ 0 w 4902301"/>
              <a:gd name="connsiteY4" fmla="*/ 0 h 2551078"/>
              <a:gd name="connsiteX0" fmla="*/ 0 w 4746659"/>
              <a:gd name="connsiteY0" fmla="*/ 6485 h 2551078"/>
              <a:gd name="connsiteX1" fmla="*/ 4746659 w 4746659"/>
              <a:gd name="connsiteY1" fmla="*/ 0 h 2551078"/>
              <a:gd name="connsiteX2" fmla="*/ 2334199 w 4746659"/>
              <a:gd name="connsiteY2" fmla="*/ 2260465 h 2551078"/>
              <a:gd name="connsiteX3" fmla="*/ 2042810 w 4746659"/>
              <a:gd name="connsiteY3" fmla="*/ 2234525 h 2551078"/>
              <a:gd name="connsiteX4" fmla="*/ 0 w 4746659"/>
              <a:gd name="connsiteY4" fmla="*/ 6485 h 2551078"/>
              <a:gd name="connsiteX0" fmla="*/ 0 w 4448344"/>
              <a:gd name="connsiteY0" fmla="*/ 25940 h 2551078"/>
              <a:gd name="connsiteX1" fmla="*/ 4448344 w 4448344"/>
              <a:gd name="connsiteY1" fmla="*/ 0 h 2551078"/>
              <a:gd name="connsiteX2" fmla="*/ 2035884 w 4448344"/>
              <a:gd name="connsiteY2" fmla="*/ 2260465 h 2551078"/>
              <a:gd name="connsiteX3" fmla="*/ 1744495 w 4448344"/>
              <a:gd name="connsiteY3" fmla="*/ 2234525 h 2551078"/>
              <a:gd name="connsiteX4" fmla="*/ 0 w 4448344"/>
              <a:gd name="connsiteY4" fmla="*/ 25940 h 2551078"/>
              <a:gd name="connsiteX0" fmla="*/ 0 w 4759629"/>
              <a:gd name="connsiteY0" fmla="*/ 12970 h 2551078"/>
              <a:gd name="connsiteX1" fmla="*/ 4759629 w 4759629"/>
              <a:gd name="connsiteY1" fmla="*/ 0 h 2551078"/>
              <a:gd name="connsiteX2" fmla="*/ 2347169 w 4759629"/>
              <a:gd name="connsiteY2" fmla="*/ 2260465 h 2551078"/>
              <a:gd name="connsiteX3" fmla="*/ 2055780 w 4759629"/>
              <a:gd name="connsiteY3" fmla="*/ 2234525 h 2551078"/>
              <a:gd name="connsiteX4" fmla="*/ 0 w 4759629"/>
              <a:gd name="connsiteY4" fmla="*/ 12970 h 2551078"/>
              <a:gd name="connsiteX0" fmla="*/ 0 w 4681251"/>
              <a:gd name="connsiteY0" fmla="*/ 4262 h 2551078"/>
              <a:gd name="connsiteX1" fmla="*/ 4681251 w 4681251"/>
              <a:gd name="connsiteY1" fmla="*/ 0 h 2551078"/>
              <a:gd name="connsiteX2" fmla="*/ 2268791 w 4681251"/>
              <a:gd name="connsiteY2" fmla="*/ 2260465 h 2551078"/>
              <a:gd name="connsiteX3" fmla="*/ 1977402 w 4681251"/>
              <a:gd name="connsiteY3" fmla="*/ 2234525 h 2551078"/>
              <a:gd name="connsiteX4" fmla="*/ 0 w 4681251"/>
              <a:gd name="connsiteY4" fmla="*/ 4262 h 2551078"/>
              <a:gd name="connsiteX0" fmla="*/ 0 w 4763983"/>
              <a:gd name="connsiteY0" fmla="*/ 4262 h 2551078"/>
              <a:gd name="connsiteX1" fmla="*/ 4763983 w 4763983"/>
              <a:gd name="connsiteY1" fmla="*/ 0 h 2551078"/>
              <a:gd name="connsiteX2" fmla="*/ 2351523 w 4763983"/>
              <a:gd name="connsiteY2" fmla="*/ 2260465 h 2551078"/>
              <a:gd name="connsiteX3" fmla="*/ 2060134 w 4763983"/>
              <a:gd name="connsiteY3" fmla="*/ 2234525 h 2551078"/>
              <a:gd name="connsiteX4" fmla="*/ 0 w 4763983"/>
              <a:gd name="connsiteY4" fmla="*/ 4262 h 2551078"/>
              <a:gd name="connsiteX0" fmla="*/ 0 w 4511644"/>
              <a:gd name="connsiteY0" fmla="*/ 0 h 2546816"/>
              <a:gd name="connsiteX1" fmla="*/ 4511644 w 4511644"/>
              <a:gd name="connsiteY1" fmla="*/ 13155 h 2546816"/>
              <a:gd name="connsiteX2" fmla="*/ 2351523 w 4511644"/>
              <a:gd name="connsiteY2" fmla="*/ 2256203 h 2546816"/>
              <a:gd name="connsiteX3" fmla="*/ 2060134 w 4511644"/>
              <a:gd name="connsiteY3" fmla="*/ 2230263 h 2546816"/>
              <a:gd name="connsiteX4" fmla="*/ 0 w 4511644"/>
              <a:gd name="connsiteY4" fmla="*/ 0 h 2546816"/>
              <a:gd name="connsiteX0" fmla="*/ 0 w 4620411"/>
              <a:gd name="connsiteY0" fmla="*/ 4263 h 2551079"/>
              <a:gd name="connsiteX1" fmla="*/ 4620411 w 4620411"/>
              <a:gd name="connsiteY1" fmla="*/ 0 h 2551079"/>
              <a:gd name="connsiteX2" fmla="*/ 2351523 w 4620411"/>
              <a:gd name="connsiteY2" fmla="*/ 2260466 h 2551079"/>
              <a:gd name="connsiteX3" fmla="*/ 2060134 w 4620411"/>
              <a:gd name="connsiteY3" fmla="*/ 2234526 h 2551079"/>
              <a:gd name="connsiteX4" fmla="*/ 0 w 4620411"/>
              <a:gd name="connsiteY4" fmla="*/ 4263 h 2551079"/>
              <a:gd name="connsiteX0" fmla="*/ 0 w 4620411"/>
              <a:gd name="connsiteY0" fmla="*/ 4263 h 2353405"/>
              <a:gd name="connsiteX1" fmla="*/ 4620411 w 4620411"/>
              <a:gd name="connsiteY1" fmla="*/ 0 h 2353405"/>
              <a:gd name="connsiteX2" fmla="*/ 2438536 w 4620411"/>
              <a:gd name="connsiteY2" fmla="*/ 2016626 h 2353405"/>
              <a:gd name="connsiteX3" fmla="*/ 2060134 w 4620411"/>
              <a:gd name="connsiteY3" fmla="*/ 2234526 h 2353405"/>
              <a:gd name="connsiteX4" fmla="*/ 0 w 4620411"/>
              <a:gd name="connsiteY4" fmla="*/ 4263 h 2353405"/>
              <a:gd name="connsiteX0" fmla="*/ 0 w 4620411"/>
              <a:gd name="connsiteY0" fmla="*/ 4263 h 2457542"/>
              <a:gd name="connsiteX1" fmla="*/ 4620411 w 4620411"/>
              <a:gd name="connsiteY1" fmla="*/ 0 h 2457542"/>
              <a:gd name="connsiteX2" fmla="*/ 2473341 w 4620411"/>
              <a:gd name="connsiteY2" fmla="*/ 2147254 h 2457542"/>
              <a:gd name="connsiteX3" fmla="*/ 2060134 w 4620411"/>
              <a:gd name="connsiteY3" fmla="*/ 2234526 h 2457542"/>
              <a:gd name="connsiteX4" fmla="*/ 0 w 4620411"/>
              <a:gd name="connsiteY4" fmla="*/ 4263 h 2457542"/>
              <a:gd name="connsiteX0" fmla="*/ 0 w 4620411"/>
              <a:gd name="connsiteY0" fmla="*/ 4263 h 2234526"/>
              <a:gd name="connsiteX1" fmla="*/ 4620411 w 4620411"/>
              <a:gd name="connsiteY1" fmla="*/ 0 h 2234526"/>
              <a:gd name="connsiteX2" fmla="*/ 2473341 w 4620411"/>
              <a:gd name="connsiteY2" fmla="*/ 2147254 h 2234526"/>
              <a:gd name="connsiteX3" fmla="*/ 2060134 w 4620411"/>
              <a:gd name="connsiteY3" fmla="*/ 2234526 h 2234526"/>
              <a:gd name="connsiteX4" fmla="*/ 0 w 4620411"/>
              <a:gd name="connsiteY4" fmla="*/ 4263 h 2234526"/>
              <a:gd name="connsiteX0" fmla="*/ 0 w 4620411"/>
              <a:gd name="connsiteY0" fmla="*/ 4263 h 2160157"/>
              <a:gd name="connsiteX1" fmla="*/ 4620411 w 4620411"/>
              <a:gd name="connsiteY1" fmla="*/ 0 h 2160157"/>
              <a:gd name="connsiteX2" fmla="*/ 2473341 w 4620411"/>
              <a:gd name="connsiteY2" fmla="*/ 2147254 h 2160157"/>
              <a:gd name="connsiteX3" fmla="*/ 2164550 w 4620411"/>
              <a:gd name="connsiteY3" fmla="*/ 2125668 h 2160157"/>
              <a:gd name="connsiteX4" fmla="*/ 0 w 4620411"/>
              <a:gd name="connsiteY4" fmla="*/ 4263 h 2160157"/>
              <a:gd name="connsiteX0" fmla="*/ 0 w 4620411"/>
              <a:gd name="connsiteY0" fmla="*/ 4263 h 2169211"/>
              <a:gd name="connsiteX1" fmla="*/ 4620411 w 4620411"/>
              <a:gd name="connsiteY1" fmla="*/ 0 h 2169211"/>
              <a:gd name="connsiteX2" fmla="*/ 2473341 w 4620411"/>
              <a:gd name="connsiteY2" fmla="*/ 2147254 h 2169211"/>
              <a:gd name="connsiteX3" fmla="*/ 2151499 w 4620411"/>
              <a:gd name="connsiteY3" fmla="*/ 2169211 h 2169211"/>
              <a:gd name="connsiteX4" fmla="*/ 0 w 4620411"/>
              <a:gd name="connsiteY4" fmla="*/ 4263 h 2169211"/>
              <a:gd name="connsiteX0" fmla="*/ 0 w 4620411"/>
              <a:gd name="connsiteY0" fmla="*/ 4263 h 2276152"/>
              <a:gd name="connsiteX1" fmla="*/ 4620411 w 4620411"/>
              <a:gd name="connsiteY1" fmla="*/ 0 h 2276152"/>
              <a:gd name="connsiteX2" fmla="*/ 2473341 w 4620411"/>
              <a:gd name="connsiteY2" fmla="*/ 2147254 h 2276152"/>
              <a:gd name="connsiteX3" fmla="*/ 2151499 w 4620411"/>
              <a:gd name="connsiteY3" fmla="*/ 2169211 h 2276152"/>
              <a:gd name="connsiteX4" fmla="*/ 0 w 4620411"/>
              <a:gd name="connsiteY4" fmla="*/ 4263 h 2276152"/>
              <a:gd name="connsiteX0" fmla="*/ 0 w 4620411"/>
              <a:gd name="connsiteY0" fmla="*/ 4263 h 2287650"/>
              <a:gd name="connsiteX1" fmla="*/ 4620411 w 4620411"/>
              <a:gd name="connsiteY1" fmla="*/ 0 h 2287650"/>
              <a:gd name="connsiteX2" fmla="*/ 2442887 w 4620411"/>
              <a:gd name="connsiteY2" fmla="*/ 2177734 h 2287650"/>
              <a:gd name="connsiteX3" fmla="*/ 2151499 w 4620411"/>
              <a:gd name="connsiteY3" fmla="*/ 2169211 h 2287650"/>
              <a:gd name="connsiteX4" fmla="*/ 0 w 4620411"/>
              <a:gd name="connsiteY4" fmla="*/ 4263 h 2287650"/>
              <a:gd name="connsiteX0" fmla="*/ 0 w 4620411"/>
              <a:gd name="connsiteY0" fmla="*/ 4263 h 2285848"/>
              <a:gd name="connsiteX1" fmla="*/ 4620411 w 4620411"/>
              <a:gd name="connsiteY1" fmla="*/ 0 h 2285848"/>
              <a:gd name="connsiteX2" fmla="*/ 2442887 w 4620411"/>
              <a:gd name="connsiteY2" fmla="*/ 2177734 h 2285848"/>
              <a:gd name="connsiteX3" fmla="*/ 2151499 w 4620411"/>
              <a:gd name="connsiteY3" fmla="*/ 2169211 h 2285848"/>
              <a:gd name="connsiteX4" fmla="*/ 0 w 4620411"/>
              <a:gd name="connsiteY4" fmla="*/ 4263 h 2285848"/>
              <a:gd name="connsiteX0" fmla="*/ 0 w 4620411"/>
              <a:gd name="connsiteY0" fmla="*/ 4263 h 2269937"/>
              <a:gd name="connsiteX1" fmla="*/ 4620411 w 4620411"/>
              <a:gd name="connsiteY1" fmla="*/ 0 h 2269937"/>
              <a:gd name="connsiteX2" fmla="*/ 2442887 w 4620411"/>
              <a:gd name="connsiteY2" fmla="*/ 2177734 h 2269937"/>
              <a:gd name="connsiteX3" fmla="*/ 2151499 w 4620411"/>
              <a:gd name="connsiteY3" fmla="*/ 2169211 h 2269937"/>
              <a:gd name="connsiteX4" fmla="*/ 0 w 4620411"/>
              <a:gd name="connsiteY4" fmla="*/ 4263 h 2269937"/>
              <a:gd name="connsiteX0" fmla="*/ 0 w 4620411"/>
              <a:gd name="connsiteY0" fmla="*/ 4263 h 2271672"/>
              <a:gd name="connsiteX1" fmla="*/ 4620411 w 4620411"/>
              <a:gd name="connsiteY1" fmla="*/ 0 h 2271672"/>
              <a:gd name="connsiteX2" fmla="*/ 2442887 w 4620411"/>
              <a:gd name="connsiteY2" fmla="*/ 2177734 h 2271672"/>
              <a:gd name="connsiteX3" fmla="*/ 2151499 w 4620411"/>
              <a:gd name="connsiteY3" fmla="*/ 2169211 h 2271672"/>
              <a:gd name="connsiteX4" fmla="*/ 0 w 4620411"/>
              <a:gd name="connsiteY4" fmla="*/ 4263 h 2271672"/>
              <a:gd name="connsiteX0" fmla="*/ 0 w 4634150"/>
              <a:gd name="connsiteY0" fmla="*/ 826 h 2271672"/>
              <a:gd name="connsiteX1" fmla="*/ 4634150 w 4634150"/>
              <a:gd name="connsiteY1" fmla="*/ 0 h 2271672"/>
              <a:gd name="connsiteX2" fmla="*/ 2456626 w 4634150"/>
              <a:gd name="connsiteY2" fmla="*/ 2177734 h 2271672"/>
              <a:gd name="connsiteX3" fmla="*/ 2165238 w 4634150"/>
              <a:gd name="connsiteY3" fmla="*/ 2169211 h 2271672"/>
              <a:gd name="connsiteX4" fmla="*/ 0 w 4634150"/>
              <a:gd name="connsiteY4" fmla="*/ 826 h 2271672"/>
              <a:gd name="connsiteX0" fmla="*/ 0 w 4634150"/>
              <a:gd name="connsiteY0" fmla="*/ 826 h 2282777"/>
              <a:gd name="connsiteX1" fmla="*/ 4634150 w 4634150"/>
              <a:gd name="connsiteY1" fmla="*/ 0 h 2282777"/>
              <a:gd name="connsiteX2" fmla="*/ 2456626 w 4634150"/>
              <a:gd name="connsiteY2" fmla="*/ 2177734 h 2282777"/>
              <a:gd name="connsiteX3" fmla="*/ 2181210 w 4634150"/>
              <a:gd name="connsiteY3" fmla="*/ 2188395 h 2282777"/>
              <a:gd name="connsiteX4" fmla="*/ 0 w 4634150"/>
              <a:gd name="connsiteY4" fmla="*/ 826 h 2282777"/>
              <a:gd name="connsiteX0" fmla="*/ 0 w 4634150"/>
              <a:gd name="connsiteY0" fmla="*/ 826 h 2289442"/>
              <a:gd name="connsiteX1" fmla="*/ 4634150 w 4634150"/>
              <a:gd name="connsiteY1" fmla="*/ 0 h 2289442"/>
              <a:gd name="connsiteX2" fmla="*/ 2437459 w 4634150"/>
              <a:gd name="connsiteY2" fmla="*/ 2193720 h 2289442"/>
              <a:gd name="connsiteX3" fmla="*/ 2181210 w 4634150"/>
              <a:gd name="connsiteY3" fmla="*/ 2188395 h 2289442"/>
              <a:gd name="connsiteX4" fmla="*/ 0 w 4634150"/>
              <a:gd name="connsiteY4" fmla="*/ 826 h 2289442"/>
              <a:gd name="connsiteX0" fmla="*/ 0 w 4634150"/>
              <a:gd name="connsiteY0" fmla="*/ 826 h 2287276"/>
              <a:gd name="connsiteX1" fmla="*/ 4634150 w 4634150"/>
              <a:gd name="connsiteY1" fmla="*/ 0 h 2287276"/>
              <a:gd name="connsiteX2" fmla="*/ 2437459 w 4634150"/>
              <a:gd name="connsiteY2" fmla="*/ 2193720 h 2287276"/>
              <a:gd name="connsiteX3" fmla="*/ 2181210 w 4634150"/>
              <a:gd name="connsiteY3" fmla="*/ 2188395 h 2287276"/>
              <a:gd name="connsiteX4" fmla="*/ 0 w 4634150"/>
              <a:gd name="connsiteY4" fmla="*/ 826 h 2287276"/>
              <a:gd name="connsiteX0" fmla="*/ 0 w 4634150"/>
              <a:gd name="connsiteY0" fmla="*/ 826 h 2275175"/>
              <a:gd name="connsiteX1" fmla="*/ 4634150 w 4634150"/>
              <a:gd name="connsiteY1" fmla="*/ 0 h 2275175"/>
              <a:gd name="connsiteX2" fmla="*/ 2437459 w 4634150"/>
              <a:gd name="connsiteY2" fmla="*/ 2193720 h 2275175"/>
              <a:gd name="connsiteX3" fmla="*/ 2158849 w 4634150"/>
              <a:gd name="connsiteY3" fmla="*/ 2166015 h 2275175"/>
              <a:gd name="connsiteX4" fmla="*/ 0 w 4634150"/>
              <a:gd name="connsiteY4" fmla="*/ 826 h 2275175"/>
              <a:gd name="connsiteX0" fmla="*/ 0 w 4634150"/>
              <a:gd name="connsiteY0" fmla="*/ 826 h 2262215"/>
              <a:gd name="connsiteX1" fmla="*/ 4634150 w 4634150"/>
              <a:gd name="connsiteY1" fmla="*/ 0 h 2262215"/>
              <a:gd name="connsiteX2" fmla="*/ 2466211 w 4634150"/>
              <a:gd name="connsiteY2" fmla="*/ 2164945 h 2262215"/>
              <a:gd name="connsiteX3" fmla="*/ 2158849 w 4634150"/>
              <a:gd name="connsiteY3" fmla="*/ 2166015 h 2262215"/>
              <a:gd name="connsiteX4" fmla="*/ 0 w 4634150"/>
              <a:gd name="connsiteY4" fmla="*/ 826 h 2262215"/>
              <a:gd name="connsiteX0" fmla="*/ 0 w 4634150"/>
              <a:gd name="connsiteY0" fmla="*/ 826 h 2267538"/>
              <a:gd name="connsiteX1" fmla="*/ 4634150 w 4634150"/>
              <a:gd name="connsiteY1" fmla="*/ 0 h 2267538"/>
              <a:gd name="connsiteX2" fmla="*/ 2466211 w 4634150"/>
              <a:gd name="connsiteY2" fmla="*/ 2164945 h 2267538"/>
              <a:gd name="connsiteX3" fmla="*/ 2158849 w 4634150"/>
              <a:gd name="connsiteY3" fmla="*/ 2166015 h 2267538"/>
              <a:gd name="connsiteX4" fmla="*/ 0 w 4634150"/>
              <a:gd name="connsiteY4" fmla="*/ 826 h 2267538"/>
              <a:gd name="connsiteX0" fmla="*/ 0 w 4634150"/>
              <a:gd name="connsiteY0" fmla="*/ 826 h 2278832"/>
              <a:gd name="connsiteX1" fmla="*/ 4634150 w 4634150"/>
              <a:gd name="connsiteY1" fmla="*/ 0 h 2278832"/>
              <a:gd name="connsiteX2" fmla="*/ 2466211 w 4634150"/>
              <a:gd name="connsiteY2" fmla="*/ 2164945 h 2278832"/>
              <a:gd name="connsiteX3" fmla="*/ 2181211 w 4634150"/>
              <a:gd name="connsiteY3" fmla="*/ 2185199 h 2278832"/>
              <a:gd name="connsiteX4" fmla="*/ 0 w 4634150"/>
              <a:gd name="connsiteY4" fmla="*/ 826 h 2278832"/>
              <a:gd name="connsiteX0" fmla="*/ 0 w 4634150"/>
              <a:gd name="connsiteY0" fmla="*/ 826 h 2285342"/>
              <a:gd name="connsiteX1" fmla="*/ 4634150 w 4634150"/>
              <a:gd name="connsiteY1" fmla="*/ 0 h 2285342"/>
              <a:gd name="connsiteX2" fmla="*/ 2450239 w 4634150"/>
              <a:gd name="connsiteY2" fmla="*/ 2180931 h 2285342"/>
              <a:gd name="connsiteX3" fmla="*/ 2181211 w 4634150"/>
              <a:gd name="connsiteY3" fmla="*/ 2185199 h 2285342"/>
              <a:gd name="connsiteX4" fmla="*/ 0 w 4634150"/>
              <a:gd name="connsiteY4" fmla="*/ 826 h 2285342"/>
              <a:gd name="connsiteX0" fmla="*/ 0 w 4634150"/>
              <a:gd name="connsiteY0" fmla="*/ 826 h 2283216"/>
              <a:gd name="connsiteX1" fmla="*/ 4634150 w 4634150"/>
              <a:gd name="connsiteY1" fmla="*/ 0 h 2283216"/>
              <a:gd name="connsiteX2" fmla="*/ 2450239 w 4634150"/>
              <a:gd name="connsiteY2" fmla="*/ 2180931 h 2283216"/>
              <a:gd name="connsiteX3" fmla="*/ 2181211 w 4634150"/>
              <a:gd name="connsiteY3" fmla="*/ 2185199 h 2283216"/>
              <a:gd name="connsiteX4" fmla="*/ 0 w 4634150"/>
              <a:gd name="connsiteY4" fmla="*/ 826 h 2283216"/>
              <a:gd name="connsiteX0" fmla="*/ 0 w 4634150"/>
              <a:gd name="connsiteY0" fmla="*/ 826 h 2279766"/>
              <a:gd name="connsiteX1" fmla="*/ 4634150 w 4634150"/>
              <a:gd name="connsiteY1" fmla="*/ 0 h 2279766"/>
              <a:gd name="connsiteX2" fmla="*/ 2450239 w 4634150"/>
              <a:gd name="connsiteY2" fmla="*/ 2180931 h 2279766"/>
              <a:gd name="connsiteX3" fmla="*/ 2181211 w 4634150"/>
              <a:gd name="connsiteY3" fmla="*/ 2185199 h 2279766"/>
              <a:gd name="connsiteX4" fmla="*/ 0 w 4634150"/>
              <a:gd name="connsiteY4" fmla="*/ 826 h 2279766"/>
              <a:gd name="connsiteX0" fmla="*/ 0 w 4634150"/>
              <a:gd name="connsiteY0" fmla="*/ 826 h 2279766"/>
              <a:gd name="connsiteX1" fmla="*/ 4634150 w 4634150"/>
              <a:gd name="connsiteY1" fmla="*/ 0 h 2279766"/>
              <a:gd name="connsiteX2" fmla="*/ 2450239 w 4634150"/>
              <a:gd name="connsiteY2" fmla="*/ 2180931 h 2279766"/>
              <a:gd name="connsiteX3" fmla="*/ 2181211 w 4634150"/>
              <a:gd name="connsiteY3" fmla="*/ 2185199 h 2279766"/>
              <a:gd name="connsiteX4" fmla="*/ 0 w 4634150"/>
              <a:gd name="connsiteY4" fmla="*/ 826 h 2279766"/>
              <a:gd name="connsiteX0" fmla="*/ 0 w 4634150"/>
              <a:gd name="connsiteY0" fmla="*/ 826 h 2287287"/>
              <a:gd name="connsiteX1" fmla="*/ 4634150 w 4634150"/>
              <a:gd name="connsiteY1" fmla="*/ 0 h 2287287"/>
              <a:gd name="connsiteX2" fmla="*/ 2439615 w 4634150"/>
              <a:gd name="connsiteY2" fmla="*/ 2198652 h 2287287"/>
              <a:gd name="connsiteX3" fmla="*/ 2181211 w 4634150"/>
              <a:gd name="connsiteY3" fmla="*/ 2185199 h 2287287"/>
              <a:gd name="connsiteX4" fmla="*/ 0 w 4634150"/>
              <a:gd name="connsiteY4" fmla="*/ 826 h 2287287"/>
              <a:gd name="connsiteX0" fmla="*/ 0 w 4634150"/>
              <a:gd name="connsiteY0" fmla="*/ 826 h 2282451"/>
              <a:gd name="connsiteX1" fmla="*/ 4634150 w 4634150"/>
              <a:gd name="connsiteY1" fmla="*/ 0 h 2282451"/>
              <a:gd name="connsiteX2" fmla="*/ 2439615 w 4634150"/>
              <a:gd name="connsiteY2" fmla="*/ 2198652 h 2282451"/>
              <a:gd name="connsiteX3" fmla="*/ 2181211 w 4634150"/>
              <a:gd name="connsiteY3" fmla="*/ 2185199 h 2282451"/>
              <a:gd name="connsiteX4" fmla="*/ 0 w 4634150"/>
              <a:gd name="connsiteY4" fmla="*/ 826 h 2282451"/>
              <a:gd name="connsiteX0" fmla="*/ 0 w 4634150"/>
              <a:gd name="connsiteY0" fmla="*/ 826 h 2295282"/>
              <a:gd name="connsiteX1" fmla="*/ 4634150 w 4634150"/>
              <a:gd name="connsiteY1" fmla="*/ 0 h 2295282"/>
              <a:gd name="connsiteX2" fmla="*/ 2439615 w 4634150"/>
              <a:gd name="connsiteY2" fmla="*/ 2198652 h 2295282"/>
              <a:gd name="connsiteX3" fmla="*/ 2202459 w 4634150"/>
              <a:gd name="connsiteY3" fmla="*/ 2206464 h 2295282"/>
              <a:gd name="connsiteX4" fmla="*/ 0 w 4634150"/>
              <a:gd name="connsiteY4" fmla="*/ 826 h 2295282"/>
              <a:gd name="connsiteX0" fmla="*/ 0 w 4634150"/>
              <a:gd name="connsiteY0" fmla="*/ 826 h 2284749"/>
              <a:gd name="connsiteX1" fmla="*/ 4634150 w 4634150"/>
              <a:gd name="connsiteY1" fmla="*/ 0 h 2284749"/>
              <a:gd name="connsiteX2" fmla="*/ 2439615 w 4634150"/>
              <a:gd name="connsiteY2" fmla="*/ 2198652 h 2284749"/>
              <a:gd name="connsiteX3" fmla="*/ 2202459 w 4634150"/>
              <a:gd name="connsiteY3" fmla="*/ 2206464 h 2284749"/>
              <a:gd name="connsiteX4" fmla="*/ 0 w 4634150"/>
              <a:gd name="connsiteY4" fmla="*/ 826 h 2284749"/>
              <a:gd name="connsiteX0" fmla="*/ 0 w 4634150"/>
              <a:gd name="connsiteY0" fmla="*/ 826 h 2276405"/>
              <a:gd name="connsiteX1" fmla="*/ 4634150 w 4634150"/>
              <a:gd name="connsiteY1" fmla="*/ 0 h 2276405"/>
              <a:gd name="connsiteX2" fmla="*/ 2439615 w 4634150"/>
              <a:gd name="connsiteY2" fmla="*/ 2198652 h 2276405"/>
              <a:gd name="connsiteX3" fmla="*/ 2188294 w 4634150"/>
              <a:gd name="connsiteY3" fmla="*/ 2192287 h 2276405"/>
              <a:gd name="connsiteX4" fmla="*/ 0 w 4634150"/>
              <a:gd name="connsiteY4" fmla="*/ 826 h 2276405"/>
              <a:gd name="connsiteX0" fmla="*/ 0 w 4634150"/>
              <a:gd name="connsiteY0" fmla="*/ 826 h 2280739"/>
              <a:gd name="connsiteX1" fmla="*/ 4634150 w 4634150"/>
              <a:gd name="connsiteY1" fmla="*/ 0 h 2280739"/>
              <a:gd name="connsiteX2" fmla="*/ 2439615 w 4634150"/>
              <a:gd name="connsiteY2" fmla="*/ 2198652 h 2280739"/>
              <a:gd name="connsiteX3" fmla="*/ 2188294 w 4634150"/>
              <a:gd name="connsiteY3" fmla="*/ 2192287 h 2280739"/>
              <a:gd name="connsiteX4" fmla="*/ 0 w 4634150"/>
              <a:gd name="connsiteY4" fmla="*/ 826 h 2280739"/>
              <a:gd name="connsiteX0" fmla="*/ 0 w 4634150"/>
              <a:gd name="connsiteY0" fmla="*/ 826 h 2280739"/>
              <a:gd name="connsiteX1" fmla="*/ 4634150 w 4634150"/>
              <a:gd name="connsiteY1" fmla="*/ 0 h 2280739"/>
              <a:gd name="connsiteX2" fmla="*/ 2439615 w 4634150"/>
              <a:gd name="connsiteY2" fmla="*/ 2198652 h 2280739"/>
              <a:gd name="connsiteX3" fmla="*/ 2188294 w 4634150"/>
              <a:gd name="connsiteY3" fmla="*/ 2192287 h 2280739"/>
              <a:gd name="connsiteX4" fmla="*/ 0 w 4634150"/>
              <a:gd name="connsiteY4" fmla="*/ 826 h 2280739"/>
              <a:gd name="connsiteX0" fmla="*/ 0 w 4634150"/>
              <a:gd name="connsiteY0" fmla="*/ 826 h 2276405"/>
              <a:gd name="connsiteX1" fmla="*/ 4634150 w 4634150"/>
              <a:gd name="connsiteY1" fmla="*/ 0 h 2276405"/>
              <a:gd name="connsiteX2" fmla="*/ 2439615 w 4634150"/>
              <a:gd name="connsiteY2" fmla="*/ 2198652 h 2276405"/>
              <a:gd name="connsiteX3" fmla="*/ 2188294 w 4634150"/>
              <a:gd name="connsiteY3" fmla="*/ 2192287 h 2276405"/>
              <a:gd name="connsiteX4" fmla="*/ 0 w 4634150"/>
              <a:gd name="connsiteY4" fmla="*/ 826 h 2276405"/>
              <a:gd name="connsiteX0" fmla="*/ 0 w 4634150"/>
              <a:gd name="connsiteY0" fmla="*/ 826 h 2280072"/>
              <a:gd name="connsiteX1" fmla="*/ 4634150 w 4634150"/>
              <a:gd name="connsiteY1" fmla="*/ 0 h 2280072"/>
              <a:gd name="connsiteX2" fmla="*/ 2439615 w 4634150"/>
              <a:gd name="connsiteY2" fmla="*/ 2198652 h 2280072"/>
              <a:gd name="connsiteX3" fmla="*/ 2188294 w 4634150"/>
              <a:gd name="connsiteY3" fmla="*/ 2192287 h 2280072"/>
              <a:gd name="connsiteX4" fmla="*/ 0 w 4634150"/>
              <a:gd name="connsiteY4" fmla="*/ 826 h 228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4150" h="2280072">
                <a:moveTo>
                  <a:pt x="0" y="826"/>
                </a:moveTo>
                <a:lnTo>
                  <a:pt x="4634150" y="0"/>
                </a:lnTo>
                <a:lnTo>
                  <a:pt x="2439615" y="2198652"/>
                </a:lnTo>
                <a:cubicBezTo>
                  <a:pt x="2350784" y="2290508"/>
                  <a:pt x="2318072" y="2325158"/>
                  <a:pt x="2188294" y="2192287"/>
                </a:cubicBezTo>
                <a:lnTo>
                  <a:pt x="0" y="826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0432EF0-3865-8540-8004-D7AAF370AD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540" y="84339"/>
            <a:ext cx="2313460" cy="4348195"/>
          </a:xfrm>
          <a:custGeom>
            <a:avLst/>
            <a:gdLst>
              <a:gd name="connsiteX0" fmla="*/ 0 w 2324541"/>
              <a:gd name="connsiteY0" fmla="*/ 0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0 w 2324541"/>
              <a:gd name="connsiteY4" fmla="*/ 0 h 4348195"/>
              <a:gd name="connsiteX0" fmla="*/ 831273 w 2324541"/>
              <a:gd name="connsiteY0" fmla="*/ 1995055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831273 w 2324541"/>
              <a:gd name="connsiteY4" fmla="*/ 1995055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3803 w 2197259"/>
              <a:gd name="connsiteY0" fmla="*/ 2190084 h 4348195"/>
              <a:gd name="connsiteX1" fmla="*/ 2197259 w 2197259"/>
              <a:gd name="connsiteY1" fmla="*/ 0 h 4348195"/>
              <a:gd name="connsiteX2" fmla="*/ 2197259 w 2197259"/>
              <a:gd name="connsiteY2" fmla="*/ 4348195 h 4348195"/>
              <a:gd name="connsiteX3" fmla="*/ 173255 w 2197259"/>
              <a:gd name="connsiteY3" fmla="*/ 2637692 h 4348195"/>
              <a:gd name="connsiteX4" fmla="*/ 3803 w 2197259"/>
              <a:gd name="connsiteY4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352707 w 2376711"/>
              <a:gd name="connsiteY3" fmla="*/ 263769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69607 w 2376711"/>
              <a:gd name="connsiteY3" fmla="*/ 430982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77423 w 2370879"/>
              <a:gd name="connsiteY0" fmla="*/ 2190084 h 4348195"/>
              <a:gd name="connsiteX1" fmla="*/ 2370879 w 2370879"/>
              <a:gd name="connsiteY1" fmla="*/ 0 h 4348195"/>
              <a:gd name="connsiteX2" fmla="*/ 2370879 w 2370879"/>
              <a:gd name="connsiteY2" fmla="*/ 4348195 h 4348195"/>
              <a:gd name="connsiteX3" fmla="*/ 2003028 w 2370879"/>
              <a:gd name="connsiteY3" fmla="*/ 4341800 h 4348195"/>
              <a:gd name="connsiteX4" fmla="*/ 110457 w 2370879"/>
              <a:gd name="connsiteY4" fmla="*/ 2449057 h 4348195"/>
              <a:gd name="connsiteX5" fmla="*/ 177423 w 2370879"/>
              <a:gd name="connsiteY5" fmla="*/ 2190084 h 4348195"/>
              <a:gd name="connsiteX0" fmla="*/ 173003 w 2366459"/>
              <a:gd name="connsiteY0" fmla="*/ 2190084 h 4348195"/>
              <a:gd name="connsiteX1" fmla="*/ 2366459 w 2366459"/>
              <a:gd name="connsiteY1" fmla="*/ 0 h 4348195"/>
              <a:gd name="connsiteX2" fmla="*/ 2366459 w 2366459"/>
              <a:gd name="connsiteY2" fmla="*/ 4348195 h 4348195"/>
              <a:gd name="connsiteX3" fmla="*/ 1998608 w 2366459"/>
              <a:gd name="connsiteY3" fmla="*/ 4341800 h 4348195"/>
              <a:gd name="connsiteX4" fmla="*/ 118825 w 2366459"/>
              <a:gd name="connsiteY4" fmla="*/ 2465043 h 4348195"/>
              <a:gd name="connsiteX5" fmla="*/ 173003 w 2366459"/>
              <a:gd name="connsiteY5" fmla="*/ 2190084 h 4348195"/>
              <a:gd name="connsiteX0" fmla="*/ 160913 w 2392736"/>
              <a:gd name="connsiteY0" fmla="*/ 2228451 h 4348195"/>
              <a:gd name="connsiteX1" fmla="*/ 2392736 w 2392736"/>
              <a:gd name="connsiteY1" fmla="*/ 0 h 4348195"/>
              <a:gd name="connsiteX2" fmla="*/ 2392736 w 2392736"/>
              <a:gd name="connsiteY2" fmla="*/ 4348195 h 4348195"/>
              <a:gd name="connsiteX3" fmla="*/ 2024885 w 2392736"/>
              <a:gd name="connsiteY3" fmla="*/ 4341800 h 4348195"/>
              <a:gd name="connsiteX4" fmla="*/ 145102 w 2392736"/>
              <a:gd name="connsiteY4" fmla="*/ 2465043 h 4348195"/>
              <a:gd name="connsiteX5" fmla="*/ 160913 w 2392736"/>
              <a:gd name="connsiteY5" fmla="*/ 2228451 h 4348195"/>
              <a:gd name="connsiteX0" fmla="*/ 86279 w 2318102"/>
              <a:gd name="connsiteY0" fmla="*/ 2228451 h 4348195"/>
              <a:gd name="connsiteX1" fmla="*/ 2318102 w 2318102"/>
              <a:gd name="connsiteY1" fmla="*/ 0 h 4348195"/>
              <a:gd name="connsiteX2" fmla="*/ 2318102 w 2318102"/>
              <a:gd name="connsiteY2" fmla="*/ 4348195 h 4348195"/>
              <a:gd name="connsiteX3" fmla="*/ 1950251 w 2318102"/>
              <a:gd name="connsiteY3" fmla="*/ 4341800 h 4348195"/>
              <a:gd name="connsiteX4" fmla="*/ 70468 w 2318102"/>
              <a:gd name="connsiteY4" fmla="*/ 2465043 h 4348195"/>
              <a:gd name="connsiteX5" fmla="*/ 86279 w 2318102"/>
              <a:gd name="connsiteY5" fmla="*/ 2228451 h 4348195"/>
              <a:gd name="connsiteX0" fmla="*/ 89069 w 2320892"/>
              <a:gd name="connsiteY0" fmla="*/ 2228451 h 4348195"/>
              <a:gd name="connsiteX1" fmla="*/ 2320892 w 2320892"/>
              <a:gd name="connsiteY1" fmla="*/ 0 h 4348195"/>
              <a:gd name="connsiteX2" fmla="*/ 2320892 w 2320892"/>
              <a:gd name="connsiteY2" fmla="*/ 4348195 h 4348195"/>
              <a:gd name="connsiteX3" fmla="*/ 1953041 w 2320892"/>
              <a:gd name="connsiteY3" fmla="*/ 4341800 h 4348195"/>
              <a:gd name="connsiteX4" fmla="*/ 73258 w 2320892"/>
              <a:gd name="connsiteY4" fmla="*/ 2465043 h 4348195"/>
              <a:gd name="connsiteX5" fmla="*/ 89069 w 2320892"/>
              <a:gd name="connsiteY5" fmla="*/ 2228451 h 4348195"/>
              <a:gd name="connsiteX0" fmla="*/ 81637 w 2313460"/>
              <a:gd name="connsiteY0" fmla="*/ 2228451 h 4348195"/>
              <a:gd name="connsiteX1" fmla="*/ 2313460 w 2313460"/>
              <a:gd name="connsiteY1" fmla="*/ 0 h 4348195"/>
              <a:gd name="connsiteX2" fmla="*/ 2313460 w 2313460"/>
              <a:gd name="connsiteY2" fmla="*/ 4348195 h 4348195"/>
              <a:gd name="connsiteX3" fmla="*/ 1945609 w 2313460"/>
              <a:gd name="connsiteY3" fmla="*/ 4341800 h 4348195"/>
              <a:gd name="connsiteX4" fmla="*/ 65826 w 2313460"/>
              <a:gd name="connsiteY4" fmla="*/ 2465043 h 4348195"/>
              <a:gd name="connsiteX5" fmla="*/ 81637 w 2313460"/>
              <a:gd name="connsiteY5" fmla="*/ 2228451 h 43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460" h="4348195">
                <a:moveTo>
                  <a:pt x="81637" y="2228451"/>
                </a:moveTo>
                <a:lnTo>
                  <a:pt x="2313460" y="0"/>
                </a:lnTo>
                <a:lnTo>
                  <a:pt x="2313460" y="4348195"/>
                </a:lnTo>
                <a:cubicBezTo>
                  <a:pt x="2313402" y="4347130"/>
                  <a:pt x="1952060" y="4346063"/>
                  <a:pt x="1945609" y="4341800"/>
                </a:cubicBezTo>
                <a:cubicBezTo>
                  <a:pt x="1947208" y="4347662"/>
                  <a:pt x="71688" y="2466108"/>
                  <a:pt x="65826" y="2465043"/>
                </a:cubicBezTo>
                <a:cubicBezTo>
                  <a:pt x="66359" y="2454386"/>
                  <a:pt x="-92610" y="2370726"/>
                  <a:pt x="81637" y="22284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21BDC7A8-71BD-D443-A720-62AEEC9D9E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79802" y="2573487"/>
            <a:ext cx="3775739" cy="1847700"/>
          </a:xfrm>
          <a:custGeom>
            <a:avLst/>
            <a:gdLst>
              <a:gd name="connsiteX0" fmla="*/ 0 w 3775739"/>
              <a:gd name="connsiteY0" fmla="*/ 0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0 w 3775739"/>
              <a:gd name="connsiteY4" fmla="*/ 0 h 1849438"/>
              <a:gd name="connsiteX0" fmla="*/ 1319841 w 3775739"/>
              <a:gd name="connsiteY0" fmla="*/ 1004978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319841 w 3775739"/>
              <a:gd name="connsiteY4" fmla="*/ 1004978 h 1849438"/>
              <a:gd name="connsiteX0" fmla="*/ 1759788 w 3775739"/>
              <a:gd name="connsiteY0" fmla="*/ 94891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759788 w 3775739"/>
              <a:gd name="connsiteY4" fmla="*/ 94891 h 1849438"/>
              <a:gd name="connsiteX0" fmla="*/ 1759788 w 3775739"/>
              <a:gd name="connsiteY0" fmla="*/ 0 h 1754547"/>
              <a:gd name="connsiteX1" fmla="*/ 2240237 w 3775739"/>
              <a:gd name="connsiteY1" fmla="*/ 396815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0 h 1754547"/>
              <a:gd name="connsiteX1" fmla="*/ 2033203 w 3775739"/>
              <a:gd name="connsiteY1" fmla="*/ 8626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84377 h 1838924"/>
              <a:gd name="connsiteX1" fmla="*/ 2033203 w 3775739"/>
              <a:gd name="connsiteY1" fmla="*/ 93003 h 1838924"/>
              <a:gd name="connsiteX2" fmla="*/ 3775739 w 3775739"/>
              <a:gd name="connsiteY2" fmla="*/ 1838924 h 1838924"/>
              <a:gd name="connsiteX3" fmla="*/ 0 w 3775739"/>
              <a:gd name="connsiteY3" fmla="*/ 1838924 h 1838924"/>
              <a:gd name="connsiteX4" fmla="*/ 1759788 w 3775739"/>
              <a:gd name="connsiteY4" fmla="*/ 84377 h 1838924"/>
              <a:gd name="connsiteX0" fmla="*/ 1759788 w 3775739"/>
              <a:gd name="connsiteY0" fmla="*/ 97408 h 1851955"/>
              <a:gd name="connsiteX1" fmla="*/ 2033203 w 3775739"/>
              <a:gd name="connsiteY1" fmla="*/ 106034 h 1851955"/>
              <a:gd name="connsiteX2" fmla="*/ 3775739 w 3775739"/>
              <a:gd name="connsiteY2" fmla="*/ 1851955 h 1851955"/>
              <a:gd name="connsiteX3" fmla="*/ 0 w 3775739"/>
              <a:gd name="connsiteY3" fmla="*/ 1851955 h 1851955"/>
              <a:gd name="connsiteX4" fmla="*/ 1759788 w 3775739"/>
              <a:gd name="connsiteY4" fmla="*/ 97408 h 1851955"/>
              <a:gd name="connsiteX0" fmla="*/ 1759788 w 3775739"/>
              <a:gd name="connsiteY0" fmla="*/ 106038 h 1860585"/>
              <a:gd name="connsiteX1" fmla="*/ 2017328 w 3775739"/>
              <a:gd name="connsiteY1" fmla="*/ 101964 h 1860585"/>
              <a:gd name="connsiteX2" fmla="*/ 3775739 w 3775739"/>
              <a:gd name="connsiteY2" fmla="*/ 1860585 h 1860585"/>
              <a:gd name="connsiteX3" fmla="*/ 0 w 3775739"/>
              <a:gd name="connsiteY3" fmla="*/ 1860585 h 1860585"/>
              <a:gd name="connsiteX4" fmla="*/ 1759788 w 3775739"/>
              <a:gd name="connsiteY4" fmla="*/ 106038 h 1860585"/>
              <a:gd name="connsiteX0" fmla="*/ 1759788 w 3775739"/>
              <a:gd name="connsiteY0" fmla="*/ 93467 h 1848014"/>
              <a:gd name="connsiteX1" fmla="*/ 2017328 w 3775739"/>
              <a:gd name="connsiteY1" fmla="*/ 89393 h 1848014"/>
              <a:gd name="connsiteX2" fmla="*/ 3775739 w 3775739"/>
              <a:gd name="connsiteY2" fmla="*/ 1848014 h 1848014"/>
              <a:gd name="connsiteX3" fmla="*/ 0 w 3775739"/>
              <a:gd name="connsiteY3" fmla="*/ 1848014 h 1848014"/>
              <a:gd name="connsiteX4" fmla="*/ 1759788 w 3775739"/>
              <a:gd name="connsiteY4" fmla="*/ 93467 h 1848014"/>
              <a:gd name="connsiteX0" fmla="*/ 1759788 w 3775739"/>
              <a:gd name="connsiteY0" fmla="*/ 96907 h 1851454"/>
              <a:gd name="connsiteX1" fmla="*/ 2017328 w 3775739"/>
              <a:gd name="connsiteY1" fmla="*/ 92833 h 1851454"/>
              <a:gd name="connsiteX2" fmla="*/ 3775739 w 3775739"/>
              <a:gd name="connsiteY2" fmla="*/ 1851454 h 1851454"/>
              <a:gd name="connsiteX3" fmla="*/ 0 w 3775739"/>
              <a:gd name="connsiteY3" fmla="*/ 1851454 h 1851454"/>
              <a:gd name="connsiteX4" fmla="*/ 1759788 w 3775739"/>
              <a:gd name="connsiteY4" fmla="*/ 96907 h 1851454"/>
              <a:gd name="connsiteX0" fmla="*/ 1759788 w 3775739"/>
              <a:gd name="connsiteY0" fmla="*/ 95167 h 1849714"/>
              <a:gd name="connsiteX1" fmla="*/ 2017328 w 3775739"/>
              <a:gd name="connsiteY1" fmla="*/ 91093 h 1849714"/>
              <a:gd name="connsiteX2" fmla="*/ 3775739 w 3775739"/>
              <a:gd name="connsiteY2" fmla="*/ 1849714 h 1849714"/>
              <a:gd name="connsiteX3" fmla="*/ 0 w 3775739"/>
              <a:gd name="connsiteY3" fmla="*/ 1849714 h 1849714"/>
              <a:gd name="connsiteX4" fmla="*/ 1759788 w 3775739"/>
              <a:gd name="connsiteY4" fmla="*/ 95167 h 1849714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62963 w 3775739"/>
              <a:gd name="connsiteY0" fmla="*/ 93649 h 1854546"/>
              <a:gd name="connsiteX1" fmla="*/ 2017328 w 3775739"/>
              <a:gd name="connsiteY1" fmla="*/ 95925 h 1854546"/>
              <a:gd name="connsiteX2" fmla="*/ 3775739 w 3775739"/>
              <a:gd name="connsiteY2" fmla="*/ 1854546 h 1854546"/>
              <a:gd name="connsiteX3" fmla="*/ 0 w 3775739"/>
              <a:gd name="connsiteY3" fmla="*/ 1854546 h 1854546"/>
              <a:gd name="connsiteX4" fmla="*/ 1762963 w 3775739"/>
              <a:gd name="connsiteY4" fmla="*/ 93649 h 1854546"/>
              <a:gd name="connsiteX0" fmla="*/ 1762963 w 3775739"/>
              <a:gd name="connsiteY0" fmla="*/ 106334 h 1867231"/>
              <a:gd name="connsiteX1" fmla="*/ 2004628 w 3775739"/>
              <a:gd name="connsiteY1" fmla="*/ 89560 h 1867231"/>
              <a:gd name="connsiteX2" fmla="*/ 3775739 w 3775739"/>
              <a:gd name="connsiteY2" fmla="*/ 1867231 h 1867231"/>
              <a:gd name="connsiteX3" fmla="*/ 0 w 3775739"/>
              <a:gd name="connsiteY3" fmla="*/ 1867231 h 1867231"/>
              <a:gd name="connsiteX4" fmla="*/ 1762963 w 3775739"/>
              <a:gd name="connsiteY4" fmla="*/ 106334 h 1867231"/>
              <a:gd name="connsiteX0" fmla="*/ 1762963 w 3775739"/>
              <a:gd name="connsiteY0" fmla="*/ 97968 h 1858865"/>
              <a:gd name="connsiteX1" fmla="*/ 2004628 w 3775739"/>
              <a:gd name="connsiteY1" fmla="*/ 81194 h 1858865"/>
              <a:gd name="connsiteX2" fmla="*/ 3775739 w 3775739"/>
              <a:gd name="connsiteY2" fmla="*/ 1858865 h 1858865"/>
              <a:gd name="connsiteX3" fmla="*/ 0 w 3775739"/>
              <a:gd name="connsiteY3" fmla="*/ 1858865 h 1858865"/>
              <a:gd name="connsiteX4" fmla="*/ 1762963 w 3775739"/>
              <a:gd name="connsiteY4" fmla="*/ 97968 h 1858865"/>
              <a:gd name="connsiteX0" fmla="*/ 1762963 w 3775739"/>
              <a:gd name="connsiteY0" fmla="*/ 98820 h 1859717"/>
              <a:gd name="connsiteX1" fmla="*/ 2004628 w 3775739"/>
              <a:gd name="connsiteY1" fmla="*/ 82046 h 1859717"/>
              <a:gd name="connsiteX2" fmla="*/ 3775739 w 3775739"/>
              <a:gd name="connsiteY2" fmla="*/ 1859717 h 1859717"/>
              <a:gd name="connsiteX3" fmla="*/ 0 w 3775739"/>
              <a:gd name="connsiteY3" fmla="*/ 1859717 h 1859717"/>
              <a:gd name="connsiteX4" fmla="*/ 1762963 w 3775739"/>
              <a:gd name="connsiteY4" fmla="*/ 98820 h 1859717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4343 h 1867940"/>
              <a:gd name="connsiteX1" fmla="*/ 2007803 w 3775739"/>
              <a:gd name="connsiteY1" fmla="*/ 87094 h 1867940"/>
              <a:gd name="connsiteX2" fmla="*/ 3775739 w 3775739"/>
              <a:gd name="connsiteY2" fmla="*/ 1867940 h 1867940"/>
              <a:gd name="connsiteX3" fmla="*/ 0 w 3775739"/>
              <a:gd name="connsiteY3" fmla="*/ 1867940 h 1867940"/>
              <a:gd name="connsiteX4" fmla="*/ 1766138 w 3775739"/>
              <a:gd name="connsiteY4" fmla="*/ 94343 h 1867940"/>
              <a:gd name="connsiteX0" fmla="*/ 1766138 w 3775739"/>
              <a:gd name="connsiteY0" fmla="*/ 87537 h 1861134"/>
              <a:gd name="connsiteX1" fmla="*/ 2007803 w 3775739"/>
              <a:gd name="connsiteY1" fmla="*/ 80288 h 1861134"/>
              <a:gd name="connsiteX2" fmla="*/ 3775739 w 3775739"/>
              <a:gd name="connsiteY2" fmla="*/ 1861134 h 1861134"/>
              <a:gd name="connsiteX3" fmla="*/ 0 w 3775739"/>
              <a:gd name="connsiteY3" fmla="*/ 1861134 h 1861134"/>
              <a:gd name="connsiteX4" fmla="*/ 1766138 w 3775739"/>
              <a:gd name="connsiteY4" fmla="*/ 87537 h 1861134"/>
              <a:gd name="connsiteX0" fmla="*/ 1766138 w 3775739"/>
              <a:gd name="connsiteY0" fmla="*/ 84733 h 1858330"/>
              <a:gd name="connsiteX1" fmla="*/ 2007803 w 3775739"/>
              <a:gd name="connsiteY1" fmla="*/ 77484 h 1858330"/>
              <a:gd name="connsiteX2" fmla="*/ 3775739 w 3775739"/>
              <a:gd name="connsiteY2" fmla="*/ 1858330 h 1858330"/>
              <a:gd name="connsiteX3" fmla="*/ 0 w 3775739"/>
              <a:gd name="connsiteY3" fmla="*/ 1858330 h 1858330"/>
              <a:gd name="connsiteX4" fmla="*/ 1766138 w 3775739"/>
              <a:gd name="connsiteY4" fmla="*/ 84733 h 1858330"/>
              <a:gd name="connsiteX0" fmla="*/ 1766138 w 3775739"/>
              <a:gd name="connsiteY0" fmla="*/ 80303 h 1853900"/>
              <a:gd name="connsiteX1" fmla="*/ 2007803 w 3775739"/>
              <a:gd name="connsiteY1" fmla="*/ 73054 h 1853900"/>
              <a:gd name="connsiteX2" fmla="*/ 3775739 w 3775739"/>
              <a:gd name="connsiteY2" fmla="*/ 1853900 h 1853900"/>
              <a:gd name="connsiteX3" fmla="*/ 0 w 3775739"/>
              <a:gd name="connsiteY3" fmla="*/ 1853900 h 1853900"/>
              <a:gd name="connsiteX4" fmla="*/ 1766138 w 3775739"/>
              <a:gd name="connsiteY4" fmla="*/ 80303 h 1853900"/>
              <a:gd name="connsiteX0" fmla="*/ 1766138 w 3775739"/>
              <a:gd name="connsiteY0" fmla="*/ 74103 h 1847700"/>
              <a:gd name="connsiteX1" fmla="*/ 2007803 w 3775739"/>
              <a:gd name="connsiteY1" fmla="*/ 66854 h 1847700"/>
              <a:gd name="connsiteX2" fmla="*/ 3775739 w 3775739"/>
              <a:gd name="connsiteY2" fmla="*/ 1847700 h 1847700"/>
              <a:gd name="connsiteX3" fmla="*/ 0 w 3775739"/>
              <a:gd name="connsiteY3" fmla="*/ 1847700 h 1847700"/>
              <a:gd name="connsiteX4" fmla="*/ 1766138 w 3775739"/>
              <a:gd name="connsiteY4" fmla="*/ 74103 h 18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5739" h="1847700">
                <a:moveTo>
                  <a:pt x="1766138" y="74103"/>
                </a:moveTo>
                <a:cubicBezTo>
                  <a:pt x="1816660" y="25220"/>
                  <a:pt x="1889028" y="-61064"/>
                  <a:pt x="2007803" y="66854"/>
                </a:cubicBezTo>
                <a:cubicBezTo>
                  <a:pt x="2010798" y="75211"/>
                  <a:pt x="3185369" y="1255143"/>
                  <a:pt x="3775739" y="1847700"/>
                </a:cubicBezTo>
                <a:lnTo>
                  <a:pt x="0" y="1847700"/>
                </a:lnTo>
                <a:lnTo>
                  <a:pt x="1766138" y="74103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91F492E-C207-B049-8358-046D8073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98" y="1657561"/>
            <a:ext cx="5361308" cy="705313"/>
          </a:xfrm>
          <a:prstGeom prst="rect">
            <a:avLst/>
          </a:prstGeom>
        </p:spPr>
        <p:txBody>
          <a:bodyPr lIns="0" rIns="0"/>
          <a:lstStyle>
            <a:lvl1pPr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34324A1-6F3C-8643-9EF6-E2889AEB2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2247900"/>
            <a:ext cx="4876420" cy="533400"/>
          </a:xfrm>
          <a:prstGeom prst="rect">
            <a:avLst/>
          </a:prstGeom>
        </p:spPr>
        <p:txBody>
          <a:bodyPr lIns="0" rIns="0" anchor="t"/>
          <a:lstStyle>
            <a:lvl1pPr marL="7938" indent="0">
              <a:buFontTx/>
              <a:buNone/>
              <a:tabLst/>
              <a:defRPr sz="1600" b="1" i="0">
                <a:solidFill>
                  <a:schemeClr val="accent4"/>
                </a:solidFill>
                <a:latin typeface="Overpass" pitchFamily="2" charset="77"/>
              </a:defRPr>
            </a:lvl1pPr>
            <a:lvl2pPr marL="7938" indent="0">
              <a:buFontTx/>
              <a:buNone/>
              <a:tabLst/>
              <a:defRPr sz="1600" b="1" i="0">
                <a:latin typeface="Overpass" pitchFamily="2" charset="77"/>
              </a:defRPr>
            </a:lvl2pPr>
            <a:lvl3pPr marL="7938" indent="0">
              <a:buFontTx/>
              <a:buNone/>
              <a:tabLst/>
              <a:defRPr sz="1600" b="1" i="0">
                <a:latin typeface="Overpass" pitchFamily="2" charset="77"/>
              </a:defRPr>
            </a:lvl3pPr>
            <a:lvl4pPr marL="7938" indent="0">
              <a:buFontTx/>
              <a:buNone/>
              <a:tabLst/>
              <a:defRPr sz="1600" b="1" i="0">
                <a:latin typeface="Overpass" pitchFamily="2" charset="77"/>
              </a:defRPr>
            </a:lvl4pPr>
            <a:lvl5pPr marL="7938" indent="0">
              <a:buFontTx/>
              <a:buNone/>
              <a:tabLst/>
              <a:defRPr sz="1600" b="1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E43D2C-E6A4-D246-9CA7-47BE538C90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94201"/>
            <a:ext cx="9144000" cy="749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185E5B-985C-1444-BBE4-A08257F389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18167" y="-3192578"/>
            <a:ext cx="5067266" cy="46805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38C510-FC92-2A46-A613-C6F0BE1062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6843" y="437368"/>
            <a:ext cx="1792065" cy="10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16932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16931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54C856-283E-954D-AE5C-BD518DAA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606007"/>
            <a:ext cx="8216932" cy="2871909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402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2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9" y="671745"/>
            <a:ext cx="8002938" cy="772292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C865D-67A1-6845-B0EE-D00006FD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32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E64B0F-6DF9-4D4A-8D30-F56C8CBEA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90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892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31217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325" y="1202410"/>
            <a:ext cx="2521650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B123C8AE-F1D4-414D-80E7-B0611FB6273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54024" y="1202410"/>
            <a:ext cx="5450829" cy="3175861"/>
          </a:xfrm>
          <a:prstGeom prst="rect">
            <a:avLst/>
          </a:prstGeom>
          <a:noFill/>
        </p:spPr>
        <p:txBody>
          <a:bodyPr lIns="0" rIns="0"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 graphique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860ED-99A8-A14D-A8DB-9A59D3A31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5375" y="1782094"/>
            <a:ext cx="2514600" cy="2596177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 marL="22225" indent="-15875">
              <a:buFontTx/>
              <a:buNone/>
              <a:tabLst/>
              <a:defRPr/>
            </a:lvl2pPr>
            <a:lvl3pPr marL="22225" indent="-15875">
              <a:buFontTx/>
              <a:buNone/>
              <a:tabLst/>
              <a:defRPr/>
            </a:lvl3pPr>
            <a:lvl4pPr marL="22225" indent="-15875">
              <a:buFontTx/>
              <a:buNone/>
              <a:tabLst/>
              <a:defRPr/>
            </a:lvl4pPr>
            <a:lvl5pPr marL="22225" indent="-15875">
              <a:buFontTx/>
              <a:buNone/>
              <a:tabLst/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264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31217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325" y="1202410"/>
            <a:ext cx="2521650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860ED-99A8-A14D-A8DB-9A59D3A31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5375" y="1782094"/>
            <a:ext cx="2514600" cy="2596177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 marL="22225" indent="-15875">
              <a:buFontTx/>
              <a:buNone/>
              <a:tabLst/>
              <a:defRPr/>
            </a:lvl2pPr>
            <a:lvl3pPr marL="22225" indent="-15875">
              <a:buFontTx/>
              <a:buNone/>
              <a:tabLst/>
              <a:defRPr/>
            </a:lvl3pPr>
            <a:lvl4pPr marL="22225" indent="-15875">
              <a:buFontTx/>
              <a:buNone/>
              <a:tabLst/>
              <a:defRPr/>
            </a:lvl4pPr>
            <a:lvl5pPr marL="22225" indent="-15875">
              <a:buFontTx/>
              <a:buNone/>
              <a:tabLst/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tableau 5">
            <a:extLst>
              <a:ext uri="{FF2B5EF4-FFF2-40B4-BE49-F238E27FC236}">
                <a16:creationId xmlns:a16="http://schemas.microsoft.com/office/drawing/2014/main" id="{611F117A-34B8-F847-8511-A2DF0D499008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454025" y="1201738"/>
            <a:ext cx="5450828" cy="317658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insérer un tableau</a:t>
            </a:r>
          </a:p>
        </p:txBody>
      </p:sp>
    </p:spTree>
    <p:extLst>
      <p:ext uri="{BB962C8B-B14F-4D97-AF65-F5344CB8AC3E}">
        <p14:creationId xmlns:p14="http://schemas.microsoft.com/office/powerpoint/2010/main" val="3017010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79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47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16932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16931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54C856-283E-954D-AE5C-BD518DAA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606007"/>
            <a:ext cx="8216932" cy="2871909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9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96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0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u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Page de section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843" y="3713076"/>
            <a:ext cx="1917700" cy="5334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0432EF0-3865-8540-8004-D7AAF370AD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540" y="84339"/>
            <a:ext cx="2313460" cy="4348195"/>
          </a:xfrm>
          <a:custGeom>
            <a:avLst/>
            <a:gdLst>
              <a:gd name="connsiteX0" fmla="*/ 0 w 2324541"/>
              <a:gd name="connsiteY0" fmla="*/ 0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0 w 2324541"/>
              <a:gd name="connsiteY4" fmla="*/ 0 h 4348195"/>
              <a:gd name="connsiteX0" fmla="*/ 831273 w 2324541"/>
              <a:gd name="connsiteY0" fmla="*/ 1995055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831273 w 2324541"/>
              <a:gd name="connsiteY4" fmla="*/ 1995055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3803 w 2197259"/>
              <a:gd name="connsiteY0" fmla="*/ 2190084 h 4348195"/>
              <a:gd name="connsiteX1" fmla="*/ 2197259 w 2197259"/>
              <a:gd name="connsiteY1" fmla="*/ 0 h 4348195"/>
              <a:gd name="connsiteX2" fmla="*/ 2197259 w 2197259"/>
              <a:gd name="connsiteY2" fmla="*/ 4348195 h 4348195"/>
              <a:gd name="connsiteX3" fmla="*/ 173255 w 2197259"/>
              <a:gd name="connsiteY3" fmla="*/ 2637692 h 4348195"/>
              <a:gd name="connsiteX4" fmla="*/ 3803 w 2197259"/>
              <a:gd name="connsiteY4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352707 w 2376711"/>
              <a:gd name="connsiteY3" fmla="*/ 263769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69607 w 2376711"/>
              <a:gd name="connsiteY3" fmla="*/ 430982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77423 w 2370879"/>
              <a:gd name="connsiteY0" fmla="*/ 2190084 h 4348195"/>
              <a:gd name="connsiteX1" fmla="*/ 2370879 w 2370879"/>
              <a:gd name="connsiteY1" fmla="*/ 0 h 4348195"/>
              <a:gd name="connsiteX2" fmla="*/ 2370879 w 2370879"/>
              <a:gd name="connsiteY2" fmla="*/ 4348195 h 4348195"/>
              <a:gd name="connsiteX3" fmla="*/ 2003028 w 2370879"/>
              <a:gd name="connsiteY3" fmla="*/ 4341800 h 4348195"/>
              <a:gd name="connsiteX4" fmla="*/ 110457 w 2370879"/>
              <a:gd name="connsiteY4" fmla="*/ 2449057 h 4348195"/>
              <a:gd name="connsiteX5" fmla="*/ 177423 w 2370879"/>
              <a:gd name="connsiteY5" fmla="*/ 2190084 h 4348195"/>
              <a:gd name="connsiteX0" fmla="*/ 173003 w 2366459"/>
              <a:gd name="connsiteY0" fmla="*/ 2190084 h 4348195"/>
              <a:gd name="connsiteX1" fmla="*/ 2366459 w 2366459"/>
              <a:gd name="connsiteY1" fmla="*/ 0 h 4348195"/>
              <a:gd name="connsiteX2" fmla="*/ 2366459 w 2366459"/>
              <a:gd name="connsiteY2" fmla="*/ 4348195 h 4348195"/>
              <a:gd name="connsiteX3" fmla="*/ 1998608 w 2366459"/>
              <a:gd name="connsiteY3" fmla="*/ 4341800 h 4348195"/>
              <a:gd name="connsiteX4" fmla="*/ 118825 w 2366459"/>
              <a:gd name="connsiteY4" fmla="*/ 2465043 h 4348195"/>
              <a:gd name="connsiteX5" fmla="*/ 173003 w 2366459"/>
              <a:gd name="connsiteY5" fmla="*/ 2190084 h 4348195"/>
              <a:gd name="connsiteX0" fmla="*/ 160913 w 2392736"/>
              <a:gd name="connsiteY0" fmla="*/ 2228451 h 4348195"/>
              <a:gd name="connsiteX1" fmla="*/ 2392736 w 2392736"/>
              <a:gd name="connsiteY1" fmla="*/ 0 h 4348195"/>
              <a:gd name="connsiteX2" fmla="*/ 2392736 w 2392736"/>
              <a:gd name="connsiteY2" fmla="*/ 4348195 h 4348195"/>
              <a:gd name="connsiteX3" fmla="*/ 2024885 w 2392736"/>
              <a:gd name="connsiteY3" fmla="*/ 4341800 h 4348195"/>
              <a:gd name="connsiteX4" fmla="*/ 145102 w 2392736"/>
              <a:gd name="connsiteY4" fmla="*/ 2465043 h 4348195"/>
              <a:gd name="connsiteX5" fmla="*/ 160913 w 2392736"/>
              <a:gd name="connsiteY5" fmla="*/ 2228451 h 4348195"/>
              <a:gd name="connsiteX0" fmla="*/ 86279 w 2318102"/>
              <a:gd name="connsiteY0" fmla="*/ 2228451 h 4348195"/>
              <a:gd name="connsiteX1" fmla="*/ 2318102 w 2318102"/>
              <a:gd name="connsiteY1" fmla="*/ 0 h 4348195"/>
              <a:gd name="connsiteX2" fmla="*/ 2318102 w 2318102"/>
              <a:gd name="connsiteY2" fmla="*/ 4348195 h 4348195"/>
              <a:gd name="connsiteX3" fmla="*/ 1950251 w 2318102"/>
              <a:gd name="connsiteY3" fmla="*/ 4341800 h 4348195"/>
              <a:gd name="connsiteX4" fmla="*/ 70468 w 2318102"/>
              <a:gd name="connsiteY4" fmla="*/ 2465043 h 4348195"/>
              <a:gd name="connsiteX5" fmla="*/ 86279 w 2318102"/>
              <a:gd name="connsiteY5" fmla="*/ 2228451 h 4348195"/>
              <a:gd name="connsiteX0" fmla="*/ 89069 w 2320892"/>
              <a:gd name="connsiteY0" fmla="*/ 2228451 h 4348195"/>
              <a:gd name="connsiteX1" fmla="*/ 2320892 w 2320892"/>
              <a:gd name="connsiteY1" fmla="*/ 0 h 4348195"/>
              <a:gd name="connsiteX2" fmla="*/ 2320892 w 2320892"/>
              <a:gd name="connsiteY2" fmla="*/ 4348195 h 4348195"/>
              <a:gd name="connsiteX3" fmla="*/ 1953041 w 2320892"/>
              <a:gd name="connsiteY3" fmla="*/ 4341800 h 4348195"/>
              <a:gd name="connsiteX4" fmla="*/ 73258 w 2320892"/>
              <a:gd name="connsiteY4" fmla="*/ 2465043 h 4348195"/>
              <a:gd name="connsiteX5" fmla="*/ 89069 w 2320892"/>
              <a:gd name="connsiteY5" fmla="*/ 2228451 h 4348195"/>
              <a:gd name="connsiteX0" fmla="*/ 81637 w 2313460"/>
              <a:gd name="connsiteY0" fmla="*/ 2228451 h 4348195"/>
              <a:gd name="connsiteX1" fmla="*/ 2313460 w 2313460"/>
              <a:gd name="connsiteY1" fmla="*/ 0 h 4348195"/>
              <a:gd name="connsiteX2" fmla="*/ 2313460 w 2313460"/>
              <a:gd name="connsiteY2" fmla="*/ 4348195 h 4348195"/>
              <a:gd name="connsiteX3" fmla="*/ 1945609 w 2313460"/>
              <a:gd name="connsiteY3" fmla="*/ 4341800 h 4348195"/>
              <a:gd name="connsiteX4" fmla="*/ 65826 w 2313460"/>
              <a:gd name="connsiteY4" fmla="*/ 2465043 h 4348195"/>
              <a:gd name="connsiteX5" fmla="*/ 81637 w 2313460"/>
              <a:gd name="connsiteY5" fmla="*/ 2228451 h 43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460" h="4348195">
                <a:moveTo>
                  <a:pt x="81637" y="2228451"/>
                </a:moveTo>
                <a:lnTo>
                  <a:pt x="2313460" y="0"/>
                </a:lnTo>
                <a:lnTo>
                  <a:pt x="2313460" y="4348195"/>
                </a:lnTo>
                <a:cubicBezTo>
                  <a:pt x="2313402" y="4347130"/>
                  <a:pt x="1952060" y="4346063"/>
                  <a:pt x="1945609" y="4341800"/>
                </a:cubicBezTo>
                <a:cubicBezTo>
                  <a:pt x="1947208" y="4347662"/>
                  <a:pt x="71688" y="2466108"/>
                  <a:pt x="65826" y="2465043"/>
                </a:cubicBezTo>
                <a:cubicBezTo>
                  <a:pt x="66359" y="2454386"/>
                  <a:pt x="-92610" y="2370726"/>
                  <a:pt x="81637" y="22284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21BDC7A8-71BD-D443-A720-62AEEC9D9E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79802" y="2573487"/>
            <a:ext cx="3775739" cy="1847700"/>
          </a:xfrm>
          <a:custGeom>
            <a:avLst/>
            <a:gdLst>
              <a:gd name="connsiteX0" fmla="*/ 0 w 3775739"/>
              <a:gd name="connsiteY0" fmla="*/ 0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0 w 3775739"/>
              <a:gd name="connsiteY4" fmla="*/ 0 h 1849438"/>
              <a:gd name="connsiteX0" fmla="*/ 1319841 w 3775739"/>
              <a:gd name="connsiteY0" fmla="*/ 1004978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319841 w 3775739"/>
              <a:gd name="connsiteY4" fmla="*/ 1004978 h 1849438"/>
              <a:gd name="connsiteX0" fmla="*/ 1759788 w 3775739"/>
              <a:gd name="connsiteY0" fmla="*/ 94891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759788 w 3775739"/>
              <a:gd name="connsiteY4" fmla="*/ 94891 h 1849438"/>
              <a:gd name="connsiteX0" fmla="*/ 1759788 w 3775739"/>
              <a:gd name="connsiteY0" fmla="*/ 0 h 1754547"/>
              <a:gd name="connsiteX1" fmla="*/ 2240237 w 3775739"/>
              <a:gd name="connsiteY1" fmla="*/ 396815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0 h 1754547"/>
              <a:gd name="connsiteX1" fmla="*/ 2033203 w 3775739"/>
              <a:gd name="connsiteY1" fmla="*/ 8626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84377 h 1838924"/>
              <a:gd name="connsiteX1" fmla="*/ 2033203 w 3775739"/>
              <a:gd name="connsiteY1" fmla="*/ 93003 h 1838924"/>
              <a:gd name="connsiteX2" fmla="*/ 3775739 w 3775739"/>
              <a:gd name="connsiteY2" fmla="*/ 1838924 h 1838924"/>
              <a:gd name="connsiteX3" fmla="*/ 0 w 3775739"/>
              <a:gd name="connsiteY3" fmla="*/ 1838924 h 1838924"/>
              <a:gd name="connsiteX4" fmla="*/ 1759788 w 3775739"/>
              <a:gd name="connsiteY4" fmla="*/ 84377 h 1838924"/>
              <a:gd name="connsiteX0" fmla="*/ 1759788 w 3775739"/>
              <a:gd name="connsiteY0" fmla="*/ 97408 h 1851955"/>
              <a:gd name="connsiteX1" fmla="*/ 2033203 w 3775739"/>
              <a:gd name="connsiteY1" fmla="*/ 106034 h 1851955"/>
              <a:gd name="connsiteX2" fmla="*/ 3775739 w 3775739"/>
              <a:gd name="connsiteY2" fmla="*/ 1851955 h 1851955"/>
              <a:gd name="connsiteX3" fmla="*/ 0 w 3775739"/>
              <a:gd name="connsiteY3" fmla="*/ 1851955 h 1851955"/>
              <a:gd name="connsiteX4" fmla="*/ 1759788 w 3775739"/>
              <a:gd name="connsiteY4" fmla="*/ 97408 h 1851955"/>
              <a:gd name="connsiteX0" fmla="*/ 1759788 w 3775739"/>
              <a:gd name="connsiteY0" fmla="*/ 106038 h 1860585"/>
              <a:gd name="connsiteX1" fmla="*/ 2017328 w 3775739"/>
              <a:gd name="connsiteY1" fmla="*/ 101964 h 1860585"/>
              <a:gd name="connsiteX2" fmla="*/ 3775739 w 3775739"/>
              <a:gd name="connsiteY2" fmla="*/ 1860585 h 1860585"/>
              <a:gd name="connsiteX3" fmla="*/ 0 w 3775739"/>
              <a:gd name="connsiteY3" fmla="*/ 1860585 h 1860585"/>
              <a:gd name="connsiteX4" fmla="*/ 1759788 w 3775739"/>
              <a:gd name="connsiteY4" fmla="*/ 106038 h 1860585"/>
              <a:gd name="connsiteX0" fmla="*/ 1759788 w 3775739"/>
              <a:gd name="connsiteY0" fmla="*/ 93467 h 1848014"/>
              <a:gd name="connsiteX1" fmla="*/ 2017328 w 3775739"/>
              <a:gd name="connsiteY1" fmla="*/ 89393 h 1848014"/>
              <a:gd name="connsiteX2" fmla="*/ 3775739 w 3775739"/>
              <a:gd name="connsiteY2" fmla="*/ 1848014 h 1848014"/>
              <a:gd name="connsiteX3" fmla="*/ 0 w 3775739"/>
              <a:gd name="connsiteY3" fmla="*/ 1848014 h 1848014"/>
              <a:gd name="connsiteX4" fmla="*/ 1759788 w 3775739"/>
              <a:gd name="connsiteY4" fmla="*/ 93467 h 1848014"/>
              <a:gd name="connsiteX0" fmla="*/ 1759788 w 3775739"/>
              <a:gd name="connsiteY0" fmla="*/ 96907 h 1851454"/>
              <a:gd name="connsiteX1" fmla="*/ 2017328 w 3775739"/>
              <a:gd name="connsiteY1" fmla="*/ 92833 h 1851454"/>
              <a:gd name="connsiteX2" fmla="*/ 3775739 w 3775739"/>
              <a:gd name="connsiteY2" fmla="*/ 1851454 h 1851454"/>
              <a:gd name="connsiteX3" fmla="*/ 0 w 3775739"/>
              <a:gd name="connsiteY3" fmla="*/ 1851454 h 1851454"/>
              <a:gd name="connsiteX4" fmla="*/ 1759788 w 3775739"/>
              <a:gd name="connsiteY4" fmla="*/ 96907 h 1851454"/>
              <a:gd name="connsiteX0" fmla="*/ 1759788 w 3775739"/>
              <a:gd name="connsiteY0" fmla="*/ 95167 h 1849714"/>
              <a:gd name="connsiteX1" fmla="*/ 2017328 w 3775739"/>
              <a:gd name="connsiteY1" fmla="*/ 91093 h 1849714"/>
              <a:gd name="connsiteX2" fmla="*/ 3775739 w 3775739"/>
              <a:gd name="connsiteY2" fmla="*/ 1849714 h 1849714"/>
              <a:gd name="connsiteX3" fmla="*/ 0 w 3775739"/>
              <a:gd name="connsiteY3" fmla="*/ 1849714 h 1849714"/>
              <a:gd name="connsiteX4" fmla="*/ 1759788 w 3775739"/>
              <a:gd name="connsiteY4" fmla="*/ 95167 h 1849714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62963 w 3775739"/>
              <a:gd name="connsiteY0" fmla="*/ 93649 h 1854546"/>
              <a:gd name="connsiteX1" fmla="*/ 2017328 w 3775739"/>
              <a:gd name="connsiteY1" fmla="*/ 95925 h 1854546"/>
              <a:gd name="connsiteX2" fmla="*/ 3775739 w 3775739"/>
              <a:gd name="connsiteY2" fmla="*/ 1854546 h 1854546"/>
              <a:gd name="connsiteX3" fmla="*/ 0 w 3775739"/>
              <a:gd name="connsiteY3" fmla="*/ 1854546 h 1854546"/>
              <a:gd name="connsiteX4" fmla="*/ 1762963 w 3775739"/>
              <a:gd name="connsiteY4" fmla="*/ 93649 h 1854546"/>
              <a:gd name="connsiteX0" fmla="*/ 1762963 w 3775739"/>
              <a:gd name="connsiteY0" fmla="*/ 106334 h 1867231"/>
              <a:gd name="connsiteX1" fmla="*/ 2004628 w 3775739"/>
              <a:gd name="connsiteY1" fmla="*/ 89560 h 1867231"/>
              <a:gd name="connsiteX2" fmla="*/ 3775739 w 3775739"/>
              <a:gd name="connsiteY2" fmla="*/ 1867231 h 1867231"/>
              <a:gd name="connsiteX3" fmla="*/ 0 w 3775739"/>
              <a:gd name="connsiteY3" fmla="*/ 1867231 h 1867231"/>
              <a:gd name="connsiteX4" fmla="*/ 1762963 w 3775739"/>
              <a:gd name="connsiteY4" fmla="*/ 106334 h 1867231"/>
              <a:gd name="connsiteX0" fmla="*/ 1762963 w 3775739"/>
              <a:gd name="connsiteY0" fmla="*/ 97968 h 1858865"/>
              <a:gd name="connsiteX1" fmla="*/ 2004628 w 3775739"/>
              <a:gd name="connsiteY1" fmla="*/ 81194 h 1858865"/>
              <a:gd name="connsiteX2" fmla="*/ 3775739 w 3775739"/>
              <a:gd name="connsiteY2" fmla="*/ 1858865 h 1858865"/>
              <a:gd name="connsiteX3" fmla="*/ 0 w 3775739"/>
              <a:gd name="connsiteY3" fmla="*/ 1858865 h 1858865"/>
              <a:gd name="connsiteX4" fmla="*/ 1762963 w 3775739"/>
              <a:gd name="connsiteY4" fmla="*/ 97968 h 1858865"/>
              <a:gd name="connsiteX0" fmla="*/ 1762963 w 3775739"/>
              <a:gd name="connsiteY0" fmla="*/ 98820 h 1859717"/>
              <a:gd name="connsiteX1" fmla="*/ 2004628 w 3775739"/>
              <a:gd name="connsiteY1" fmla="*/ 82046 h 1859717"/>
              <a:gd name="connsiteX2" fmla="*/ 3775739 w 3775739"/>
              <a:gd name="connsiteY2" fmla="*/ 1859717 h 1859717"/>
              <a:gd name="connsiteX3" fmla="*/ 0 w 3775739"/>
              <a:gd name="connsiteY3" fmla="*/ 1859717 h 1859717"/>
              <a:gd name="connsiteX4" fmla="*/ 1762963 w 3775739"/>
              <a:gd name="connsiteY4" fmla="*/ 98820 h 1859717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4343 h 1867940"/>
              <a:gd name="connsiteX1" fmla="*/ 2007803 w 3775739"/>
              <a:gd name="connsiteY1" fmla="*/ 87094 h 1867940"/>
              <a:gd name="connsiteX2" fmla="*/ 3775739 w 3775739"/>
              <a:gd name="connsiteY2" fmla="*/ 1867940 h 1867940"/>
              <a:gd name="connsiteX3" fmla="*/ 0 w 3775739"/>
              <a:gd name="connsiteY3" fmla="*/ 1867940 h 1867940"/>
              <a:gd name="connsiteX4" fmla="*/ 1766138 w 3775739"/>
              <a:gd name="connsiteY4" fmla="*/ 94343 h 1867940"/>
              <a:gd name="connsiteX0" fmla="*/ 1766138 w 3775739"/>
              <a:gd name="connsiteY0" fmla="*/ 87537 h 1861134"/>
              <a:gd name="connsiteX1" fmla="*/ 2007803 w 3775739"/>
              <a:gd name="connsiteY1" fmla="*/ 80288 h 1861134"/>
              <a:gd name="connsiteX2" fmla="*/ 3775739 w 3775739"/>
              <a:gd name="connsiteY2" fmla="*/ 1861134 h 1861134"/>
              <a:gd name="connsiteX3" fmla="*/ 0 w 3775739"/>
              <a:gd name="connsiteY3" fmla="*/ 1861134 h 1861134"/>
              <a:gd name="connsiteX4" fmla="*/ 1766138 w 3775739"/>
              <a:gd name="connsiteY4" fmla="*/ 87537 h 1861134"/>
              <a:gd name="connsiteX0" fmla="*/ 1766138 w 3775739"/>
              <a:gd name="connsiteY0" fmla="*/ 84733 h 1858330"/>
              <a:gd name="connsiteX1" fmla="*/ 2007803 w 3775739"/>
              <a:gd name="connsiteY1" fmla="*/ 77484 h 1858330"/>
              <a:gd name="connsiteX2" fmla="*/ 3775739 w 3775739"/>
              <a:gd name="connsiteY2" fmla="*/ 1858330 h 1858330"/>
              <a:gd name="connsiteX3" fmla="*/ 0 w 3775739"/>
              <a:gd name="connsiteY3" fmla="*/ 1858330 h 1858330"/>
              <a:gd name="connsiteX4" fmla="*/ 1766138 w 3775739"/>
              <a:gd name="connsiteY4" fmla="*/ 84733 h 1858330"/>
              <a:gd name="connsiteX0" fmla="*/ 1766138 w 3775739"/>
              <a:gd name="connsiteY0" fmla="*/ 80303 h 1853900"/>
              <a:gd name="connsiteX1" fmla="*/ 2007803 w 3775739"/>
              <a:gd name="connsiteY1" fmla="*/ 73054 h 1853900"/>
              <a:gd name="connsiteX2" fmla="*/ 3775739 w 3775739"/>
              <a:gd name="connsiteY2" fmla="*/ 1853900 h 1853900"/>
              <a:gd name="connsiteX3" fmla="*/ 0 w 3775739"/>
              <a:gd name="connsiteY3" fmla="*/ 1853900 h 1853900"/>
              <a:gd name="connsiteX4" fmla="*/ 1766138 w 3775739"/>
              <a:gd name="connsiteY4" fmla="*/ 80303 h 1853900"/>
              <a:gd name="connsiteX0" fmla="*/ 1766138 w 3775739"/>
              <a:gd name="connsiteY0" fmla="*/ 74103 h 1847700"/>
              <a:gd name="connsiteX1" fmla="*/ 2007803 w 3775739"/>
              <a:gd name="connsiteY1" fmla="*/ 66854 h 1847700"/>
              <a:gd name="connsiteX2" fmla="*/ 3775739 w 3775739"/>
              <a:gd name="connsiteY2" fmla="*/ 1847700 h 1847700"/>
              <a:gd name="connsiteX3" fmla="*/ 0 w 3775739"/>
              <a:gd name="connsiteY3" fmla="*/ 1847700 h 1847700"/>
              <a:gd name="connsiteX4" fmla="*/ 1766138 w 3775739"/>
              <a:gd name="connsiteY4" fmla="*/ 74103 h 18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5739" h="1847700">
                <a:moveTo>
                  <a:pt x="1766138" y="74103"/>
                </a:moveTo>
                <a:cubicBezTo>
                  <a:pt x="1816660" y="25220"/>
                  <a:pt x="1889028" y="-61064"/>
                  <a:pt x="2007803" y="66854"/>
                </a:cubicBezTo>
                <a:cubicBezTo>
                  <a:pt x="2010798" y="75211"/>
                  <a:pt x="3185369" y="1255143"/>
                  <a:pt x="3775739" y="1847700"/>
                </a:cubicBezTo>
                <a:lnTo>
                  <a:pt x="0" y="1847700"/>
                </a:lnTo>
                <a:lnTo>
                  <a:pt x="1766138" y="74103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91F492E-C207-B049-8358-046D8073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98" y="1657561"/>
            <a:ext cx="5361308" cy="705313"/>
          </a:xfrm>
          <a:prstGeom prst="rect">
            <a:avLst/>
          </a:prstGeom>
        </p:spPr>
        <p:txBody>
          <a:bodyPr lIns="0" rIns="0"/>
          <a:lstStyle>
            <a:lvl1pPr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34324A1-6F3C-8643-9EF6-E2889AEB2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2247900"/>
            <a:ext cx="4876420" cy="533400"/>
          </a:xfrm>
          <a:prstGeom prst="rect">
            <a:avLst/>
          </a:prstGeom>
        </p:spPr>
        <p:txBody>
          <a:bodyPr lIns="0" rIns="0" anchor="t"/>
          <a:lstStyle>
            <a:lvl1pPr marL="7938" indent="0">
              <a:buFontTx/>
              <a:buNone/>
              <a:tabLst/>
              <a:defRPr sz="1600" b="1" i="0">
                <a:solidFill>
                  <a:schemeClr val="accent4"/>
                </a:solidFill>
                <a:latin typeface="Overpass" pitchFamily="2" charset="77"/>
              </a:defRPr>
            </a:lvl1pPr>
            <a:lvl2pPr marL="7938" indent="0">
              <a:buFontTx/>
              <a:buNone/>
              <a:tabLst/>
              <a:defRPr sz="1600" b="1" i="0">
                <a:latin typeface="Overpass" pitchFamily="2" charset="77"/>
              </a:defRPr>
            </a:lvl2pPr>
            <a:lvl3pPr marL="7938" indent="0">
              <a:buFontTx/>
              <a:buNone/>
              <a:tabLst/>
              <a:defRPr sz="1600" b="1" i="0">
                <a:latin typeface="Overpass" pitchFamily="2" charset="77"/>
              </a:defRPr>
            </a:lvl3pPr>
            <a:lvl4pPr marL="7938" indent="0">
              <a:buFontTx/>
              <a:buNone/>
              <a:tabLst/>
              <a:defRPr sz="1600" b="1" i="0">
                <a:latin typeface="Overpass" pitchFamily="2" charset="77"/>
              </a:defRPr>
            </a:lvl4pPr>
            <a:lvl5pPr marL="7938" indent="0">
              <a:buFontTx/>
              <a:buNone/>
              <a:tabLst/>
              <a:defRPr sz="1600" b="1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530AEC-F2F6-3E47-BDC3-F793F3984E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94201"/>
            <a:ext cx="9144000" cy="749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323174-0508-E242-8190-3F82DF79DF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51508" y="-3811368"/>
            <a:ext cx="5726432" cy="52893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C039FA4-7A4D-444A-B22D-C568C9467E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6843" y="437368"/>
            <a:ext cx="1792065" cy="10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40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Page de section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5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clai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Page de section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onné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6536" y="3465877"/>
            <a:ext cx="1278760" cy="28106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 err="1"/>
              <a:t>cepia.ulaval.ca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843" y="3304515"/>
            <a:ext cx="1917700" cy="533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991BE3-A9A2-D542-97D0-46CCB77FC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84894" y="3465877"/>
            <a:ext cx="242395" cy="2423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A89A19-1768-2642-AFBA-1DF5194731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43" y="2010311"/>
            <a:ext cx="1792065" cy="10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1 col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5E9746-B1CE-D749-A866-FD5BD9F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4" y="668625"/>
            <a:ext cx="8223863" cy="455002"/>
          </a:xfrm>
          <a:prstGeom prst="rect">
            <a:avLst/>
          </a:prstGeom>
          <a:noFill/>
        </p:spPr>
        <p:txBody>
          <a:bodyPr lIns="0" rIns="0" anchor="t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D6F445B-A2C5-3C4C-99B8-8833C6585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67943" y="1201338"/>
            <a:ext cx="3114675" cy="32110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53224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1 co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4689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A6BA339-CC28-4F47-BE96-C43F98D50E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7014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30EFFA79-9926-D447-82DD-3928D6F94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00096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A2E9538E-247D-3041-A1C9-1031CB9416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7014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7C5A1308-E179-384A-8953-A6AA8DE468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0096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6940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428C-3C81-4D47-8967-DB60549E8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9C84D-1742-0546-95B1-0AA0AE205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1ADCEC64-F000-C64F-A3CF-6E9DF9B7FFF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077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5E9746-B1CE-D749-A866-FD5BD9F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4" y="668625"/>
            <a:ext cx="8223863" cy="455002"/>
          </a:xfrm>
          <a:prstGeom prst="rect">
            <a:avLst/>
          </a:prstGeom>
          <a:noFill/>
        </p:spPr>
        <p:txBody>
          <a:bodyPr lIns="0" rIns="0" anchor="t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D6F445B-A2C5-3C4C-99B8-8833C6585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67943" y="1201338"/>
            <a:ext cx="3114675" cy="32110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8794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4689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A6BA339-CC28-4F47-BE96-C43F98D50E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7014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30EFFA79-9926-D447-82DD-3928D6F94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00096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A2E9538E-247D-3041-A1C9-1031CB9416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7014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7C5A1308-E179-384A-8953-A6AA8DE468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0096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78511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513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9" y="671745"/>
            <a:ext cx="8002938" cy="772292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 marL="6350" indent="7938">
              <a:buFontTx/>
              <a:buNone/>
              <a:tabLst/>
              <a:defRPr sz="1400" b="0" i="0"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C865D-67A1-6845-B0EE-D00006FD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32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E64B0F-6DF9-4D4A-8D30-F56C8CBEA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90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3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770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5A5A2A5-9C89-D843-A321-2CEA40BBE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115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DF7B06-B461-104C-965F-846190EC9B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004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6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6BBFF0-1E37-824B-BCD5-C1C6C2BDEB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-180000">
            <a:off x="4076939" y="-5366495"/>
            <a:ext cx="8474483" cy="83949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39CF06-2671-7748-B91E-3F15918BBB3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6348" y="4627968"/>
            <a:ext cx="776723" cy="4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E6713A-7F76-CB4D-B7D0-93FB136DDCC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06348" y="4627968"/>
            <a:ext cx="776723" cy="4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146A73-F13C-C04A-85BC-7D51E2BC39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43433" y="3713634"/>
            <a:ext cx="6691771" cy="66289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F2D2CD-95AB-C642-9252-95CE766635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6348" y="4627968"/>
            <a:ext cx="776723" cy="4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E1590E-C58F-7A4B-8CA2-478D7B74A0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2000" y="-3662110"/>
            <a:ext cx="6425631" cy="59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5" r:id="rId2"/>
    <p:sldLayoutId id="214748373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7CEF6B-15AD-8F4C-8DD7-7DBFECD1F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44E5A3-E624-144B-A8A1-5ECD984027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51592" y="-4218614"/>
            <a:ext cx="7777928" cy="66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af.ulaval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3C4970-3F47-2746-AC27-605EEB75DE00}"/>
              </a:ext>
            </a:extLst>
          </p:cNvPr>
          <p:cNvSpPr txBox="1"/>
          <p:nvPr/>
        </p:nvSpPr>
        <p:spPr>
          <a:xfrm>
            <a:off x="542693" y="617030"/>
            <a:ext cx="789506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  <a:latin typeface="Overpass" pitchFamily="2" charset="77"/>
              </a:rPr>
              <a:t>* Pour information seulement.</a:t>
            </a:r>
            <a:br>
              <a:rPr lang="fr-FR" sz="1600" b="1" dirty="0">
                <a:solidFill>
                  <a:schemeClr val="accent4"/>
                </a:solidFill>
                <a:latin typeface="Overpass" pitchFamily="2" charset="77"/>
              </a:rPr>
            </a:br>
            <a:r>
              <a:rPr lang="fr-FR" sz="1600" b="1" dirty="0">
                <a:solidFill>
                  <a:schemeClr val="accent4"/>
                </a:solidFill>
                <a:latin typeface="Overpass" pitchFamily="2" charset="77"/>
              </a:rPr>
              <a:t>   Supprimer cette diapositive après la lecture.</a:t>
            </a:r>
          </a:p>
          <a:p>
            <a:endParaRPr lang="fr-FR" sz="1600" b="1" dirty="0">
              <a:solidFill>
                <a:schemeClr val="accent6"/>
              </a:solidFill>
              <a:latin typeface="Overpass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C4B1B3-AA2F-A246-9C46-A4F22F7A33D9}"/>
              </a:ext>
            </a:extLst>
          </p:cNvPr>
          <p:cNvSpPr txBox="1"/>
          <p:nvPr/>
        </p:nvSpPr>
        <p:spPr>
          <a:xfrm>
            <a:off x="542693" y="1338147"/>
            <a:ext cx="7843024" cy="329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Les diapositives qui suivent servent d’exemple et comportent différentes options.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Supprimer les diapositives inutilisées.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Tous les modèles de diapositives sont disponibles dans le gabarit. Pour ajouter une diapositive,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aller dans Insertion &gt; Nouvelle diapositive et sélectionnez le modèle souhaité dans la liste.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Utiliser les couleurs officielles de l’INAF et CEPIA dans la présentation (couleurs du thème).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Utiliser la fonte </a:t>
            </a:r>
            <a:r>
              <a:rPr lang="fr-CA" sz="1400" dirty="0" err="1">
                <a:latin typeface="Overpass" pitchFamily="2" charset="77"/>
              </a:rPr>
              <a:t>Overpass</a:t>
            </a:r>
            <a:r>
              <a:rPr lang="fr-CA" sz="1400" dirty="0">
                <a:latin typeface="Overpass" pitchFamily="2" charset="77"/>
              </a:rPr>
              <a:t> pour vos textes, tableaux et graphiques.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Choisir une page de section parmi celles proposées (pages jaune ou grise).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Privilégier les animations et les transitions discrètes du type Apparaître ou Fondu,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mais les utiliser avec modération.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Pour toute question sur les normes graphiques de INAF, consulter le Guide des normes graphiques ou écrire à </a:t>
            </a:r>
            <a:r>
              <a:rPr lang="fr-CA" sz="1400" dirty="0">
                <a:latin typeface="Overpass" pitchFamily="2" charset="77"/>
                <a:hlinkClick r:id="rId3"/>
              </a:rPr>
              <a:t>info@inaf.ulaval.ca</a:t>
            </a:r>
            <a:r>
              <a:rPr lang="fr-CA" sz="1400" dirty="0">
                <a:latin typeface="Overpass" pitchFamily="2" charset="77"/>
              </a:rPr>
              <a:t> </a:t>
            </a:r>
          </a:p>
          <a:p>
            <a:endParaRPr lang="fr-FR" sz="1400" dirty="0"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590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EBCCDA-4412-4A4E-A98B-0097F917F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47732C-150D-664C-A511-91B593C56B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3FD69A-79FC-4543-ACF2-5A5374C9D9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799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F0A079-5FA7-4B4A-8F44-6D1EE297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3205D7-AA90-2F41-A36A-6C1D713AB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327" y="1748930"/>
            <a:ext cx="3886200" cy="272282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447BDF-6FE0-8D4C-9377-F250A7032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4907" y="1748930"/>
            <a:ext cx="3886200" cy="272282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77C8FB-C130-CC46-82BF-D38E7DF70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62BE965-B5DC-CF4F-AEE4-181EC3C8B6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56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8AD49-46A0-4C43-A16A-2199E3F913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0345C9-31E8-AB45-A5B0-FBFEE9EF10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D7E256-327F-194C-84F5-DA59447A3E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82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E7E87-741C-EF4C-9DCB-21921A0E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2819CE-91F9-DE47-915E-A224DC642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272282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EAC628-6957-F549-9985-62F3338F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2722826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AD7677-8A0A-7342-A0AD-8DA1F350A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D85B31A-A7A2-D948-84B1-F0662FE55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90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A49723-C5E7-534D-AFFB-46D446541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1BD987-F7FB-FF41-8123-3BDC448ED2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EE4C9E21-C42A-9D4D-91BF-3714AE7E7DD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4AD89C-ED61-CA4D-BF0C-E82B2D6AC1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758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9D86F0-3237-E649-B672-D8FF759AA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16AEA3-F9A5-3F4E-9B9E-C7AB246EB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D44314-BD7B-2743-BF77-39A7D70F72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4B84C94A-170B-F442-8797-A33F89AEFB1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167972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72E4B1-EC2B-4F47-988A-F10C7D95B9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192527-3A79-F148-B0AC-AD4B53EE34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C0DFE4-6BD5-6341-9D46-01FF5186F90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422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1DE42-CCC2-9C42-A94A-9133A517D8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45DDC6-1058-5347-8BF1-2B8F3E2280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1293B0-E1F0-0946-8FB1-12856D3E6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610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1F547-6EFA-7C48-9D06-7864FB92CA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A92021-2DB4-D346-9C83-E311106C1F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9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C6BC45-DE97-074D-9472-7EE4EB4F84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2122A1-5B9F-3446-BDA5-8FDD3ABA23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44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B2615B8-A435-BC44-BA92-B91D412FE9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367" t="7746" r="8498" b="28336"/>
          <a:stretch/>
        </p:blipFill>
        <p:spPr>
          <a:xfrm>
            <a:off x="4360413" y="1"/>
            <a:ext cx="4638001" cy="2280071"/>
          </a:xfrm>
        </p:spPr>
      </p:pic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98E6009C-2D11-6E48-8444-1FA942AB6B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12126" t="757" r="52771" b="278"/>
          <a:stretch/>
        </p:blipFill>
        <p:spPr>
          <a:xfrm>
            <a:off x="6830540" y="84339"/>
            <a:ext cx="2313460" cy="4348195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EC762541-5476-2741-BC61-3A6F0245C0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511" t="68" r="1123" b="27846"/>
          <a:stretch/>
        </p:blipFill>
        <p:spPr>
          <a:xfrm>
            <a:off x="4779802" y="2573487"/>
            <a:ext cx="3775739" cy="1847700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95F352E-484A-0E4B-B989-191DE6BE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1F03125-7FA5-3F45-8669-B6AC53DC5E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62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2D0AE9-34C4-B84C-8D4B-1FF7316E2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79048C-B119-BB4B-A53C-190BD044D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461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466AAB59-9820-5546-842C-E400AEE66F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601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C381238D-E219-2844-A470-97DDF160C1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A8F2B5-7410-0640-AAB6-F298ECA9A4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5EEE90-6A93-0A4F-8A32-45B4DBF65A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E4C3FEE-6594-D94B-99D9-63733B31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240D231-029D-7844-BE5F-13D023667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8112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D19AD14-E74E-2C46-AE5D-61D8CBD1F7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45779" t="3209" r="20141" b="711"/>
          <a:stretch/>
        </p:blipFill>
        <p:spPr>
          <a:xfrm>
            <a:off x="6830540" y="84339"/>
            <a:ext cx="2313460" cy="4348195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369128EF-749E-3C49-8F06-B020973CB8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5079" t="806" r="2634" b="31563"/>
          <a:stretch/>
        </p:blipFill>
        <p:spPr>
          <a:xfrm>
            <a:off x="4779802" y="2573487"/>
            <a:ext cx="3775739" cy="18477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486CE55-72A9-194A-8078-D4BF79CD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977BEA-F91C-F74B-8B5C-46CF87A8D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25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75AC70D7-1321-E146-AECC-94C9252054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23981D-45F8-9443-B2E2-F2AEEBD3C6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837170E-69DF-CC46-90A8-F5BB57975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646550C-68AD-9546-9FB2-E109B950F1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96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AC08BF0-6A18-0046-BB7D-A5377725DA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811280-92B5-1448-A4F7-817ECA8786F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40FA339-81BC-5042-892E-B783208B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96A752B-9A08-D240-A07A-F88408AEA7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520817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ACFB8-F9A0-0C4B-B648-26E7E8A972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3A4D9D-649A-0542-A69F-87F9133F2A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7F51C9-690B-8642-9E67-C5A2BC097F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DC620ABE-F7AD-F240-AAAF-F4D99F46B3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9851763-96B0-974E-91DA-3E2484B072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CEC174B-AFE5-B64D-B1C1-F32FCCF06B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0C721887-C8E7-1D49-BDF6-69777B35F3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71384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5F56D-FA1B-F64B-BE25-E2934C44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ACBEA7-E200-8841-ACC9-A1901A9AC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48F7C4-E048-7946-9D0A-FF753E2521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986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5B1B1-71CB-8A4E-8914-914F81E42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F5A918-A647-8844-AC90-879ED82EE3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A86AEB-E77B-B343-8DEB-EDDDC16F789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D8CA08B-1E2F-FC4D-A45A-176AD34741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1984BFEC-284C-0D4E-AC31-B2B6465C7B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BF36D8EC-FD2A-9B44-9257-5644992D860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DF2C08B1-47E4-3C4C-9B38-9561C99A8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3648342485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 début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uverture début 2">
  <a:themeElements>
    <a:clrScheme name="Personnalisé 3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4CB3E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u 1">
  <a:themeElements>
    <a:clrScheme name="CEPIA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4CB3E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u 2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u 3">
  <a:themeElements>
    <a:clrScheme name="NUTRISS 1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ide">
  <a:themeElements>
    <a:clrScheme name="CEPIA 2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4CB3E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ages de section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uverture fin">
  <a:themeElements>
    <a:clrScheme name="CEPIA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4CB3E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1258</TotalTime>
  <Words>154</Words>
  <Application>Microsoft Macintosh PowerPoint</Application>
  <PresentationFormat>Affichage à l'écran (16:9)</PresentationFormat>
  <Paragraphs>11</Paragraphs>
  <Slides>21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21</vt:i4>
      </vt:variant>
    </vt:vector>
  </HeadingPairs>
  <TitlesOfParts>
    <vt:vector size="33" baseType="lpstr">
      <vt:lpstr>Arial</vt:lpstr>
      <vt:lpstr>Calibri</vt:lpstr>
      <vt:lpstr>Overpass</vt:lpstr>
      <vt:lpstr>Overpass Black</vt:lpstr>
      <vt:lpstr>Couverture début</vt:lpstr>
      <vt:lpstr>Couverture début 2</vt:lpstr>
      <vt:lpstr>Contenu 1</vt:lpstr>
      <vt:lpstr>Contenu 2</vt:lpstr>
      <vt:lpstr>Contenu 3</vt:lpstr>
      <vt:lpstr>Vide</vt:lpstr>
      <vt:lpstr>Pages de section</vt:lpstr>
      <vt:lpstr>Couverture fin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Jobin</dc:creator>
  <cp:lastModifiedBy>Hélène Marceau</cp:lastModifiedBy>
  <cp:revision>123</cp:revision>
  <dcterms:created xsi:type="dcterms:W3CDTF">2021-10-29T14:00:09Z</dcterms:created>
  <dcterms:modified xsi:type="dcterms:W3CDTF">2021-11-14T22:15:15Z</dcterms:modified>
</cp:coreProperties>
</file>