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</p:sldMasterIdLst>
  <p:notesMasterIdLst>
    <p:notesMasterId r:id="rId8"/>
  </p:notesMasterIdLst>
  <p:handoutMasterIdLst>
    <p:handoutMasterId r:id="rId9"/>
  </p:handoutMasterIdLst>
  <p:sldIdLst>
    <p:sldId id="270" r:id="rId5"/>
    <p:sldId id="274" r:id="rId6"/>
    <p:sldId id="275" r:id="rId7"/>
  </p:sldIdLst>
  <p:sldSz cx="43883263" cy="3294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32"/>
    <p:restoredTop sz="94694"/>
  </p:normalViewPr>
  <p:slideViewPr>
    <p:cSldViewPr snapToGrid="0" snapToObjects="1">
      <p:cViewPr varScale="1">
        <p:scale>
          <a:sx n="24" d="100"/>
          <a:sy n="24" d="100"/>
        </p:scale>
        <p:origin x="261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2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C4AAAAD-E064-474E-ACE0-EC963B5C59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7509D5-DAD8-A84E-8B8A-9813D715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FB5F8-13A6-8B43-BA28-05A34E59EF72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0572F2-C243-6441-BDE9-0222D905DB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A25F93-D772-494A-8DC5-666A3695EC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18A62-1124-9443-B5DB-4763831FD8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075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FABB1-A722-384F-B47D-E2D9154F8508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143000"/>
            <a:ext cx="4111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9F960-1A8E-1C49-B1EE-FD63241A6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91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ec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38597" y="7217112"/>
            <a:ext cx="12641093" cy="49661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8597" y="6339290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38597" y="13611560"/>
            <a:ext cx="12641093" cy="62381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38597" y="12733739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5496728" y="15556812"/>
            <a:ext cx="12709491" cy="42928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496726" y="7217112"/>
            <a:ext cx="12709498" cy="77705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496726" y="6339290"/>
            <a:ext cx="12709498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5496730" y="21276880"/>
            <a:ext cx="12709494" cy="38416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496729" y="20399055"/>
            <a:ext cx="12709495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550420" y="20416622"/>
            <a:ext cx="12630034" cy="47018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9703578" y="7191747"/>
            <a:ext cx="12641093" cy="77958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9708274" y="6313925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9703578" y="16421679"/>
            <a:ext cx="12628400" cy="47018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708274" y="15543856"/>
            <a:ext cx="12623704" cy="6124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9703578" y="22686724"/>
            <a:ext cx="12628400" cy="2431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9708274" y="21808900"/>
            <a:ext cx="12623704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:a16="http://schemas.microsoft.com/office/drawing/2014/main" id="{3AE19C30-A9D1-B649-BD54-80A6DED6D04E}"/>
              </a:ext>
            </a:extLst>
          </p:cNvPr>
          <p:cNvSpPr/>
          <p:nvPr userDrawn="1"/>
        </p:nvSpPr>
        <p:spPr>
          <a:xfrm>
            <a:off x="17131" y="0"/>
            <a:ext cx="39840130" cy="5514109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23884993 w 53629904"/>
              <a:gd name="connsiteY5" fmla="*/ 7161285 h 7169101"/>
              <a:gd name="connsiteX6" fmla="*/ 0 w 53629904"/>
              <a:gd name="connsiteY6" fmla="*/ 36026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36024 w 53629904"/>
              <a:gd name="connsiteY5" fmla="*/ 7161286 h 7169101"/>
              <a:gd name="connsiteX6" fmla="*/ 0 w 53629904"/>
              <a:gd name="connsiteY6" fmla="*/ 36026 h 7169101"/>
              <a:gd name="connsiteX0" fmla="*/ 2936091 w 53593880"/>
              <a:gd name="connsiteY0" fmla="*/ 85561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2936091 w 53593880"/>
              <a:gd name="connsiteY6" fmla="*/ 85561 h 7169101"/>
              <a:gd name="connsiteX0" fmla="*/ 1945387 w 53593880"/>
              <a:gd name="connsiteY0" fmla="*/ 19514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45387 w 53593880"/>
              <a:gd name="connsiteY6" fmla="*/ 19514 h 7169101"/>
              <a:gd name="connsiteX0" fmla="*/ 1978410 w 53593880"/>
              <a:gd name="connsiteY0" fmla="*/ 3002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78410 w 53593880"/>
              <a:gd name="connsiteY6" fmla="*/ 3002 h 7169101"/>
              <a:gd name="connsiteX0" fmla="*/ 30024 w 51645494"/>
              <a:gd name="connsiteY0" fmla="*/ 3002 h 7169101"/>
              <a:gd name="connsiteX1" fmla="*/ 48213761 w 51645494"/>
              <a:gd name="connsiteY1" fmla="*/ 0 h 7169101"/>
              <a:gd name="connsiteX2" fmla="*/ 51547843 w 51645494"/>
              <a:gd name="connsiteY2" fmla="*/ 3360068 h 7169101"/>
              <a:gd name="connsiteX3" fmla="*/ 51509250 w 51645494"/>
              <a:gd name="connsiteY3" fmla="*/ 3838755 h 7169101"/>
              <a:gd name="connsiteX4" fmla="*/ 48168531 w 51645494"/>
              <a:gd name="connsiteY4" fmla="*/ 7169101 h 7169101"/>
              <a:gd name="connsiteX5" fmla="*/ 0 w 51645494"/>
              <a:gd name="connsiteY5" fmla="*/ 7161286 h 7169101"/>
              <a:gd name="connsiteX6" fmla="*/ 30024 w 51645494"/>
              <a:gd name="connsiteY6" fmla="*/ 3002 h 7169101"/>
              <a:gd name="connsiteX0" fmla="*/ 0 w 51764076"/>
              <a:gd name="connsiteY0" fmla="*/ 52537 h 7169101"/>
              <a:gd name="connsiteX1" fmla="*/ 48332343 w 51764076"/>
              <a:gd name="connsiteY1" fmla="*/ 0 h 7169101"/>
              <a:gd name="connsiteX2" fmla="*/ 51666425 w 51764076"/>
              <a:gd name="connsiteY2" fmla="*/ 3360068 h 7169101"/>
              <a:gd name="connsiteX3" fmla="*/ 51627832 w 51764076"/>
              <a:gd name="connsiteY3" fmla="*/ 3838755 h 7169101"/>
              <a:gd name="connsiteX4" fmla="*/ 48287113 w 51764076"/>
              <a:gd name="connsiteY4" fmla="*/ 7169101 h 7169101"/>
              <a:gd name="connsiteX5" fmla="*/ 118582 w 51764076"/>
              <a:gd name="connsiteY5" fmla="*/ 7161286 h 7169101"/>
              <a:gd name="connsiteX6" fmla="*/ 0 w 51764076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5673 w 51779749"/>
              <a:gd name="connsiteY0" fmla="*/ 52537 h 7169101"/>
              <a:gd name="connsiteX1" fmla="*/ 48348016 w 51779749"/>
              <a:gd name="connsiteY1" fmla="*/ 0 h 7169101"/>
              <a:gd name="connsiteX2" fmla="*/ 51682098 w 51779749"/>
              <a:gd name="connsiteY2" fmla="*/ 3360068 h 7169101"/>
              <a:gd name="connsiteX3" fmla="*/ 51643505 w 51779749"/>
              <a:gd name="connsiteY3" fmla="*/ 3838755 h 7169101"/>
              <a:gd name="connsiteX4" fmla="*/ 48302786 w 51779749"/>
              <a:gd name="connsiteY4" fmla="*/ 7169101 h 7169101"/>
              <a:gd name="connsiteX5" fmla="*/ 4225 w 51779749"/>
              <a:gd name="connsiteY5" fmla="*/ 7161286 h 7169101"/>
              <a:gd name="connsiteX6" fmla="*/ 15673 w 51779749"/>
              <a:gd name="connsiteY6" fmla="*/ 52537 h 7169101"/>
              <a:gd name="connsiteX0" fmla="*/ 3573768 w 55356420"/>
              <a:gd name="connsiteY0" fmla="*/ 71114 h 7688514"/>
              <a:gd name="connsiteX1" fmla="*/ 51924687 w 55356420"/>
              <a:gd name="connsiteY1" fmla="*/ 0 h 7688514"/>
              <a:gd name="connsiteX2" fmla="*/ 55258769 w 55356420"/>
              <a:gd name="connsiteY2" fmla="*/ 3360068 h 7688514"/>
              <a:gd name="connsiteX3" fmla="*/ 55220176 w 55356420"/>
              <a:gd name="connsiteY3" fmla="*/ 3838755 h 7688514"/>
              <a:gd name="connsiteX4" fmla="*/ 51879457 w 55356420"/>
              <a:gd name="connsiteY4" fmla="*/ 7169101 h 7688514"/>
              <a:gd name="connsiteX5" fmla="*/ 3580896 w 55356420"/>
              <a:gd name="connsiteY5" fmla="*/ 7161286 h 7688514"/>
              <a:gd name="connsiteX6" fmla="*/ 3573768 w 55356420"/>
              <a:gd name="connsiteY6" fmla="*/ 71114 h 7688514"/>
              <a:gd name="connsiteX0" fmla="*/ 3561399 w 55362626"/>
              <a:gd name="connsiteY0" fmla="*/ 33961 h 7691266"/>
              <a:gd name="connsiteX1" fmla="*/ 51930893 w 55362626"/>
              <a:gd name="connsiteY1" fmla="*/ 0 h 7691266"/>
              <a:gd name="connsiteX2" fmla="*/ 55264975 w 55362626"/>
              <a:gd name="connsiteY2" fmla="*/ 3360068 h 7691266"/>
              <a:gd name="connsiteX3" fmla="*/ 55226382 w 55362626"/>
              <a:gd name="connsiteY3" fmla="*/ 3838755 h 7691266"/>
              <a:gd name="connsiteX4" fmla="*/ 51885663 w 55362626"/>
              <a:gd name="connsiteY4" fmla="*/ 7169101 h 7691266"/>
              <a:gd name="connsiteX5" fmla="*/ 3587102 w 55362626"/>
              <a:gd name="connsiteY5" fmla="*/ 7161286 h 7691266"/>
              <a:gd name="connsiteX6" fmla="*/ 3561399 w 55362626"/>
              <a:gd name="connsiteY6" fmla="*/ 33961 h 7691266"/>
              <a:gd name="connsiteX0" fmla="*/ 3557259 w 55358486"/>
              <a:gd name="connsiteY0" fmla="*/ 33961 h 7691266"/>
              <a:gd name="connsiteX1" fmla="*/ 51926753 w 55358486"/>
              <a:gd name="connsiteY1" fmla="*/ 0 h 7691266"/>
              <a:gd name="connsiteX2" fmla="*/ 55260835 w 55358486"/>
              <a:gd name="connsiteY2" fmla="*/ 3360068 h 7691266"/>
              <a:gd name="connsiteX3" fmla="*/ 55222242 w 55358486"/>
              <a:gd name="connsiteY3" fmla="*/ 3838755 h 7691266"/>
              <a:gd name="connsiteX4" fmla="*/ 51881523 w 55358486"/>
              <a:gd name="connsiteY4" fmla="*/ 7169101 h 7691266"/>
              <a:gd name="connsiteX5" fmla="*/ 3582962 w 55358486"/>
              <a:gd name="connsiteY5" fmla="*/ 7161286 h 7691266"/>
              <a:gd name="connsiteX6" fmla="*/ 3557259 w 55358486"/>
              <a:gd name="connsiteY6" fmla="*/ 33961 h 7691266"/>
              <a:gd name="connsiteX0" fmla="*/ 1 w 51801228"/>
              <a:gd name="connsiteY0" fmla="*/ 33961 h 7169101"/>
              <a:gd name="connsiteX1" fmla="*/ 48369495 w 51801228"/>
              <a:gd name="connsiteY1" fmla="*/ 0 h 7169101"/>
              <a:gd name="connsiteX2" fmla="*/ 51703577 w 51801228"/>
              <a:gd name="connsiteY2" fmla="*/ 3360068 h 7169101"/>
              <a:gd name="connsiteX3" fmla="*/ 51664984 w 51801228"/>
              <a:gd name="connsiteY3" fmla="*/ 3838755 h 7169101"/>
              <a:gd name="connsiteX4" fmla="*/ 48324265 w 51801228"/>
              <a:gd name="connsiteY4" fmla="*/ 7169101 h 7169101"/>
              <a:gd name="connsiteX5" fmla="*/ 25704 w 51801228"/>
              <a:gd name="connsiteY5" fmla="*/ 7161286 h 7169101"/>
              <a:gd name="connsiteX6" fmla="*/ 1 w 51801228"/>
              <a:gd name="connsiteY6" fmla="*/ 33961 h 7169101"/>
              <a:gd name="connsiteX0" fmla="*/ 3552402 w 55360922"/>
              <a:gd name="connsiteY0" fmla="*/ 4786 h 7693427"/>
              <a:gd name="connsiteX1" fmla="*/ 51929189 w 55360922"/>
              <a:gd name="connsiteY1" fmla="*/ 0 h 7693427"/>
              <a:gd name="connsiteX2" fmla="*/ 55263271 w 55360922"/>
              <a:gd name="connsiteY2" fmla="*/ 3360068 h 7693427"/>
              <a:gd name="connsiteX3" fmla="*/ 55224678 w 55360922"/>
              <a:gd name="connsiteY3" fmla="*/ 3838755 h 7693427"/>
              <a:gd name="connsiteX4" fmla="*/ 51883959 w 55360922"/>
              <a:gd name="connsiteY4" fmla="*/ 7169101 h 7693427"/>
              <a:gd name="connsiteX5" fmla="*/ 3585398 w 55360922"/>
              <a:gd name="connsiteY5" fmla="*/ 7161286 h 7693427"/>
              <a:gd name="connsiteX6" fmla="*/ 3552402 w 55360922"/>
              <a:gd name="connsiteY6" fmla="*/ 4786 h 7693427"/>
              <a:gd name="connsiteX0" fmla="*/ 3558910 w 55367430"/>
              <a:gd name="connsiteY0" fmla="*/ 4786 h 7693427"/>
              <a:gd name="connsiteX1" fmla="*/ 51935697 w 55367430"/>
              <a:gd name="connsiteY1" fmla="*/ 0 h 7693427"/>
              <a:gd name="connsiteX2" fmla="*/ 55269779 w 55367430"/>
              <a:gd name="connsiteY2" fmla="*/ 3360068 h 7693427"/>
              <a:gd name="connsiteX3" fmla="*/ 55231186 w 55367430"/>
              <a:gd name="connsiteY3" fmla="*/ 3838755 h 7693427"/>
              <a:gd name="connsiteX4" fmla="*/ 51890467 w 55367430"/>
              <a:gd name="connsiteY4" fmla="*/ 7169101 h 7693427"/>
              <a:gd name="connsiteX5" fmla="*/ 3591906 w 55367430"/>
              <a:gd name="connsiteY5" fmla="*/ 7161286 h 7693427"/>
              <a:gd name="connsiteX6" fmla="*/ 3558910 w 55367430"/>
              <a:gd name="connsiteY6" fmla="*/ 4786 h 7693427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1286 h 7169101"/>
              <a:gd name="connsiteX6" fmla="*/ 2880 w 51811400"/>
              <a:gd name="connsiteY6" fmla="*/ 4786 h 7169101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8580 h 7169101"/>
              <a:gd name="connsiteX6" fmla="*/ 2880 w 51811400"/>
              <a:gd name="connsiteY6" fmla="*/ 4786 h 7169101"/>
              <a:gd name="connsiteX0" fmla="*/ 3578330 w 55357675"/>
              <a:gd name="connsiteY0" fmla="*/ 19373 h 7698286"/>
              <a:gd name="connsiteX1" fmla="*/ 51925942 w 55357675"/>
              <a:gd name="connsiteY1" fmla="*/ 0 h 7698286"/>
              <a:gd name="connsiteX2" fmla="*/ 55260024 w 55357675"/>
              <a:gd name="connsiteY2" fmla="*/ 3360068 h 7698286"/>
              <a:gd name="connsiteX3" fmla="*/ 55221431 w 55357675"/>
              <a:gd name="connsiteY3" fmla="*/ 3838755 h 7698286"/>
              <a:gd name="connsiteX4" fmla="*/ 51880712 w 55357675"/>
              <a:gd name="connsiteY4" fmla="*/ 7169101 h 7698286"/>
              <a:gd name="connsiteX5" fmla="*/ 3582151 w 55357675"/>
              <a:gd name="connsiteY5" fmla="*/ 7168580 h 7698286"/>
              <a:gd name="connsiteX6" fmla="*/ 3578330 w 55357675"/>
              <a:gd name="connsiteY6" fmla="*/ 19373 h 7698286"/>
              <a:gd name="connsiteX0" fmla="*/ 3666098 w 55314159"/>
              <a:gd name="connsiteY0" fmla="*/ 0 h 7851255"/>
              <a:gd name="connsiteX1" fmla="*/ 51882426 w 55314159"/>
              <a:gd name="connsiteY1" fmla="*/ 141084 h 7851255"/>
              <a:gd name="connsiteX2" fmla="*/ 55216508 w 55314159"/>
              <a:gd name="connsiteY2" fmla="*/ 3501152 h 7851255"/>
              <a:gd name="connsiteX3" fmla="*/ 55177915 w 55314159"/>
              <a:gd name="connsiteY3" fmla="*/ 3979839 h 7851255"/>
              <a:gd name="connsiteX4" fmla="*/ 51837196 w 55314159"/>
              <a:gd name="connsiteY4" fmla="*/ 7310185 h 7851255"/>
              <a:gd name="connsiteX5" fmla="*/ 3538635 w 55314159"/>
              <a:gd name="connsiteY5" fmla="*/ 7309664 h 7851255"/>
              <a:gd name="connsiteX6" fmla="*/ 3666098 w 55314159"/>
              <a:gd name="connsiteY6" fmla="*/ 0 h 7851255"/>
              <a:gd name="connsiteX0" fmla="*/ 3695495 w 55299794"/>
              <a:gd name="connsiteY0" fmla="*/ 340289 h 7674513"/>
              <a:gd name="connsiteX1" fmla="*/ 51868061 w 55299794"/>
              <a:gd name="connsiteY1" fmla="*/ 0 h 7674513"/>
              <a:gd name="connsiteX2" fmla="*/ 55202143 w 55299794"/>
              <a:gd name="connsiteY2" fmla="*/ 3360068 h 7674513"/>
              <a:gd name="connsiteX3" fmla="*/ 55163550 w 55299794"/>
              <a:gd name="connsiteY3" fmla="*/ 3838755 h 7674513"/>
              <a:gd name="connsiteX4" fmla="*/ 51822831 w 55299794"/>
              <a:gd name="connsiteY4" fmla="*/ 7169101 h 7674513"/>
              <a:gd name="connsiteX5" fmla="*/ 3524270 w 55299794"/>
              <a:gd name="connsiteY5" fmla="*/ 7168580 h 7674513"/>
              <a:gd name="connsiteX6" fmla="*/ 3695495 w 55299794"/>
              <a:gd name="connsiteY6" fmla="*/ 340289 h 7674513"/>
              <a:gd name="connsiteX0" fmla="*/ 3583190 w 55355240"/>
              <a:gd name="connsiteY0" fmla="*/ 4786 h 7699366"/>
              <a:gd name="connsiteX1" fmla="*/ 51923507 w 55355240"/>
              <a:gd name="connsiteY1" fmla="*/ 0 h 7699366"/>
              <a:gd name="connsiteX2" fmla="*/ 55257589 w 55355240"/>
              <a:gd name="connsiteY2" fmla="*/ 3360068 h 7699366"/>
              <a:gd name="connsiteX3" fmla="*/ 55218996 w 55355240"/>
              <a:gd name="connsiteY3" fmla="*/ 3838755 h 7699366"/>
              <a:gd name="connsiteX4" fmla="*/ 51878277 w 55355240"/>
              <a:gd name="connsiteY4" fmla="*/ 7169101 h 7699366"/>
              <a:gd name="connsiteX5" fmla="*/ 3579716 w 55355240"/>
              <a:gd name="connsiteY5" fmla="*/ 7168580 h 7699366"/>
              <a:gd name="connsiteX6" fmla="*/ 3583190 w 55355240"/>
              <a:gd name="connsiteY6" fmla="*/ 4786 h 7699366"/>
              <a:gd name="connsiteX0" fmla="*/ 3627014 w 55333422"/>
              <a:gd name="connsiteY0" fmla="*/ 0 h 7733748"/>
              <a:gd name="connsiteX1" fmla="*/ 51901689 w 55333422"/>
              <a:gd name="connsiteY1" fmla="*/ 31682 h 7733748"/>
              <a:gd name="connsiteX2" fmla="*/ 55235771 w 55333422"/>
              <a:gd name="connsiteY2" fmla="*/ 3391750 h 7733748"/>
              <a:gd name="connsiteX3" fmla="*/ 55197178 w 55333422"/>
              <a:gd name="connsiteY3" fmla="*/ 3870437 h 7733748"/>
              <a:gd name="connsiteX4" fmla="*/ 51856459 w 55333422"/>
              <a:gd name="connsiteY4" fmla="*/ 7200783 h 7733748"/>
              <a:gd name="connsiteX5" fmla="*/ 3557898 w 55333422"/>
              <a:gd name="connsiteY5" fmla="*/ 7200262 h 7733748"/>
              <a:gd name="connsiteX6" fmla="*/ 3627014 w 55333422"/>
              <a:gd name="connsiteY6" fmla="*/ 0 h 7733748"/>
              <a:gd name="connsiteX0" fmla="*/ 3612388 w 55340677"/>
              <a:gd name="connsiteY0" fmla="*/ 128776 h 7690182"/>
              <a:gd name="connsiteX1" fmla="*/ 51908944 w 55340677"/>
              <a:gd name="connsiteY1" fmla="*/ 0 h 7690182"/>
              <a:gd name="connsiteX2" fmla="*/ 55243026 w 55340677"/>
              <a:gd name="connsiteY2" fmla="*/ 3360068 h 7690182"/>
              <a:gd name="connsiteX3" fmla="*/ 55204433 w 55340677"/>
              <a:gd name="connsiteY3" fmla="*/ 3838755 h 7690182"/>
              <a:gd name="connsiteX4" fmla="*/ 51863714 w 55340677"/>
              <a:gd name="connsiteY4" fmla="*/ 7169101 h 7690182"/>
              <a:gd name="connsiteX5" fmla="*/ 3565153 w 55340677"/>
              <a:gd name="connsiteY5" fmla="*/ 7168580 h 7690182"/>
              <a:gd name="connsiteX6" fmla="*/ 3612388 w 55340677"/>
              <a:gd name="connsiteY6" fmla="*/ 128776 h 7690182"/>
              <a:gd name="connsiteX0" fmla="*/ 3568619 w 55362549"/>
              <a:gd name="connsiteY0" fmla="*/ 12080 h 7698827"/>
              <a:gd name="connsiteX1" fmla="*/ 51930816 w 55362549"/>
              <a:gd name="connsiteY1" fmla="*/ 0 h 7698827"/>
              <a:gd name="connsiteX2" fmla="*/ 55264898 w 55362549"/>
              <a:gd name="connsiteY2" fmla="*/ 3360068 h 7698827"/>
              <a:gd name="connsiteX3" fmla="*/ 55226305 w 55362549"/>
              <a:gd name="connsiteY3" fmla="*/ 3838755 h 7698827"/>
              <a:gd name="connsiteX4" fmla="*/ 51885586 w 55362549"/>
              <a:gd name="connsiteY4" fmla="*/ 7169101 h 7698827"/>
              <a:gd name="connsiteX5" fmla="*/ 3587025 w 55362549"/>
              <a:gd name="connsiteY5" fmla="*/ 7168580 h 7698827"/>
              <a:gd name="connsiteX6" fmla="*/ 3568619 w 55362549"/>
              <a:gd name="connsiteY6" fmla="*/ 12080 h 7698827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320689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797652" h="7169101">
                <a:moveTo>
                  <a:pt x="3722" y="12080"/>
                </a:moveTo>
                <a:lnTo>
                  <a:pt x="48365919" y="0"/>
                </a:lnTo>
                <a:cubicBezTo>
                  <a:pt x="48368931" y="11674"/>
                  <a:pt x="51400004" y="3043595"/>
                  <a:pt x="51700001" y="3360068"/>
                </a:cubicBezTo>
                <a:cubicBezTo>
                  <a:pt x="51849061" y="3496501"/>
                  <a:pt x="51820580" y="3675594"/>
                  <a:pt x="51661408" y="3838755"/>
                </a:cubicBezTo>
                <a:lnTo>
                  <a:pt x="48320689" y="7169101"/>
                </a:lnTo>
                <a:lnTo>
                  <a:pt x="22128" y="7168580"/>
                </a:lnTo>
                <a:cubicBezTo>
                  <a:pt x="21360" y="7171882"/>
                  <a:pt x="-10691" y="36450"/>
                  <a:pt x="3722" y="120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356" dirty="0"/>
          </a:p>
        </p:txBody>
      </p:sp>
      <p:sp>
        <p:nvSpPr>
          <p:cNvPr id="33" name="Espace réservé du texte 23">
            <a:extLst>
              <a:ext uri="{FF2B5EF4-FFF2-40B4-BE49-F238E27FC236}">
                <a16:creationId xmlns:a16="http://schemas.microsoft.com/office/drawing/2014/main" id="{9AC033FE-6EE2-874D-A7F7-F4ED10C2DC6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50420" y="4377928"/>
            <a:ext cx="26655799" cy="11329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197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EF45161B-42B2-294C-80D7-2208C60638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79697" y="1894967"/>
            <a:ext cx="3451417" cy="1540951"/>
          </a:xfrm>
          <a:prstGeom prst="rect">
            <a:avLst/>
          </a:prstGeom>
        </p:spPr>
      </p:pic>
      <p:sp>
        <p:nvSpPr>
          <p:cNvPr id="37" name="Espace réservé pour une image  21">
            <a:extLst>
              <a:ext uri="{FF2B5EF4-FFF2-40B4-BE49-F238E27FC236}">
                <a16:creationId xmlns:a16="http://schemas.microsoft.com/office/drawing/2014/main" id="{CE770722-6697-1646-9AA7-5F3256A8AE6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7578172" y="6362"/>
            <a:ext cx="6317459" cy="5522705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  <a:gd name="connsiteX0" fmla="*/ 101713 w 7926546"/>
              <a:gd name="connsiteY0" fmla="*/ 257897 h 7428506"/>
              <a:gd name="connsiteX1" fmla="*/ 7926533 w 7926546"/>
              <a:gd name="connsiteY1" fmla="*/ 236008 h 7428506"/>
              <a:gd name="connsiteX2" fmla="*/ 6020905 w 7926546"/>
              <a:gd name="connsiteY2" fmla="*/ 7428506 h 7428506"/>
              <a:gd name="connsiteX3" fmla="*/ 55830 w 7926546"/>
              <a:gd name="connsiteY3" fmla="*/ 7423288 h 7428506"/>
              <a:gd name="connsiteX4" fmla="*/ 3272824 w 7926546"/>
              <a:gd name="connsiteY4" fmla="*/ 4044824 h 7428506"/>
              <a:gd name="connsiteX5" fmla="*/ 3263069 w 7926546"/>
              <a:gd name="connsiteY5" fmla="*/ 3639285 h 7428506"/>
              <a:gd name="connsiteX6" fmla="*/ 101713 w 7926546"/>
              <a:gd name="connsiteY6" fmla="*/ 257897 h 7428506"/>
              <a:gd name="connsiteX0" fmla="*/ 147778 w 8034169"/>
              <a:gd name="connsiteY0" fmla="*/ 257897 h 7659459"/>
              <a:gd name="connsiteX1" fmla="*/ 7972598 w 8034169"/>
              <a:gd name="connsiteY1" fmla="*/ 236008 h 7659459"/>
              <a:gd name="connsiteX2" fmla="*/ 8034170 w 8034169"/>
              <a:gd name="connsiteY2" fmla="*/ 7381975 h 7659459"/>
              <a:gd name="connsiteX3" fmla="*/ 101895 w 8034169"/>
              <a:gd name="connsiteY3" fmla="*/ 7423288 h 7659459"/>
              <a:gd name="connsiteX4" fmla="*/ 3318889 w 8034169"/>
              <a:gd name="connsiteY4" fmla="*/ 4044824 h 7659459"/>
              <a:gd name="connsiteX5" fmla="*/ 3309134 w 8034169"/>
              <a:gd name="connsiteY5" fmla="*/ 3639285 h 7659459"/>
              <a:gd name="connsiteX6" fmla="*/ 147778 w 8034169"/>
              <a:gd name="connsiteY6" fmla="*/ 257897 h 7659459"/>
              <a:gd name="connsiteX0" fmla="*/ 101713 w 7988106"/>
              <a:gd name="connsiteY0" fmla="*/ 257897 h 7423487"/>
              <a:gd name="connsiteX1" fmla="*/ 7926533 w 7988106"/>
              <a:gd name="connsiteY1" fmla="*/ 236008 h 7423487"/>
              <a:gd name="connsiteX2" fmla="*/ 7988105 w 7988106"/>
              <a:gd name="connsiteY2" fmla="*/ 7381975 h 7423487"/>
              <a:gd name="connsiteX3" fmla="*/ 55830 w 7988106"/>
              <a:gd name="connsiteY3" fmla="*/ 7423288 h 7423487"/>
              <a:gd name="connsiteX4" fmla="*/ 3272824 w 7988106"/>
              <a:gd name="connsiteY4" fmla="*/ 4044824 h 7423487"/>
              <a:gd name="connsiteX5" fmla="*/ 3263069 w 7988106"/>
              <a:gd name="connsiteY5" fmla="*/ 3639285 h 7423487"/>
              <a:gd name="connsiteX6" fmla="*/ 101713 w 7988106"/>
              <a:gd name="connsiteY6" fmla="*/ 257897 h 7423487"/>
              <a:gd name="connsiteX0" fmla="*/ 45887 w 7932279"/>
              <a:gd name="connsiteY0" fmla="*/ 21889 h 7187479"/>
              <a:gd name="connsiteX1" fmla="*/ 7870707 w 7932279"/>
              <a:gd name="connsiteY1" fmla="*/ 0 h 7187479"/>
              <a:gd name="connsiteX2" fmla="*/ 7932279 w 7932279"/>
              <a:gd name="connsiteY2" fmla="*/ 7145967 h 7187479"/>
              <a:gd name="connsiteX3" fmla="*/ 4 w 7932279"/>
              <a:gd name="connsiteY3" fmla="*/ 7187280 h 7187479"/>
              <a:gd name="connsiteX4" fmla="*/ 3216998 w 7932279"/>
              <a:gd name="connsiteY4" fmla="*/ 3808816 h 7187479"/>
              <a:gd name="connsiteX5" fmla="*/ 3207243 w 7932279"/>
              <a:gd name="connsiteY5" fmla="*/ 3403277 h 7187479"/>
              <a:gd name="connsiteX6" fmla="*/ 45887 w 7932279"/>
              <a:gd name="connsiteY6" fmla="*/ 21889 h 7187479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48717 h 7414307"/>
              <a:gd name="connsiteX1" fmla="*/ 7926534 w 7988105"/>
              <a:gd name="connsiteY1" fmla="*/ 254002 h 7414307"/>
              <a:gd name="connsiteX2" fmla="*/ 7988105 w 7988105"/>
              <a:gd name="connsiteY2" fmla="*/ 7372795 h 7414307"/>
              <a:gd name="connsiteX3" fmla="*/ 55830 w 7988105"/>
              <a:gd name="connsiteY3" fmla="*/ 7414108 h 7414307"/>
              <a:gd name="connsiteX4" fmla="*/ 3272824 w 7988105"/>
              <a:gd name="connsiteY4" fmla="*/ 4035644 h 7414307"/>
              <a:gd name="connsiteX5" fmla="*/ 3263069 w 7988105"/>
              <a:gd name="connsiteY5" fmla="*/ 3630105 h 7414307"/>
              <a:gd name="connsiteX6" fmla="*/ 101713 w 7988105"/>
              <a:gd name="connsiteY6" fmla="*/ 248717 h 7414307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145536 w 7977482"/>
              <a:gd name="connsiteY0" fmla="*/ 14 h 7401576"/>
              <a:gd name="connsiteX1" fmla="*/ 7970357 w 7977482"/>
              <a:gd name="connsiteY1" fmla="*/ 5299 h 7401576"/>
              <a:gd name="connsiteX2" fmla="*/ 7971008 w 7977482"/>
              <a:gd name="connsiteY2" fmla="*/ 7124092 h 7401576"/>
              <a:gd name="connsiteX3" fmla="*/ 99653 w 7977482"/>
              <a:gd name="connsiteY3" fmla="*/ 7165405 h 7401576"/>
              <a:gd name="connsiteX4" fmla="*/ 3316647 w 7977482"/>
              <a:gd name="connsiteY4" fmla="*/ 3786941 h 7401576"/>
              <a:gd name="connsiteX5" fmla="*/ 3306892 w 7977482"/>
              <a:gd name="connsiteY5" fmla="*/ 3381402 h 7401576"/>
              <a:gd name="connsiteX6" fmla="*/ 145536 w 7977482"/>
              <a:gd name="connsiteY6" fmla="*/ 14 h 7401576"/>
              <a:gd name="connsiteX0" fmla="*/ 140474 w 7967020"/>
              <a:gd name="connsiteY0" fmla="*/ 14 h 7401576"/>
              <a:gd name="connsiteX1" fmla="*/ 7965295 w 7967020"/>
              <a:gd name="connsiteY1" fmla="*/ 5299 h 7401576"/>
              <a:gd name="connsiteX2" fmla="*/ 7826701 w 7967020"/>
              <a:gd name="connsiteY2" fmla="*/ 7124092 h 7401576"/>
              <a:gd name="connsiteX3" fmla="*/ 94591 w 7967020"/>
              <a:gd name="connsiteY3" fmla="*/ 7165405 h 7401576"/>
              <a:gd name="connsiteX4" fmla="*/ 3311585 w 7967020"/>
              <a:gd name="connsiteY4" fmla="*/ 3786941 h 7401576"/>
              <a:gd name="connsiteX5" fmla="*/ 3301830 w 7967020"/>
              <a:gd name="connsiteY5" fmla="*/ 3381402 h 7401576"/>
              <a:gd name="connsiteX6" fmla="*/ 140474 w 7967020"/>
              <a:gd name="connsiteY6" fmla="*/ 14 h 7401576"/>
              <a:gd name="connsiteX0" fmla="*/ 145216 w 7975980"/>
              <a:gd name="connsiteY0" fmla="*/ 14 h 7407292"/>
              <a:gd name="connsiteX1" fmla="*/ 7970037 w 7975980"/>
              <a:gd name="connsiteY1" fmla="*/ 5299 h 7407292"/>
              <a:gd name="connsiteX2" fmla="*/ 7961987 w 7975980"/>
              <a:gd name="connsiteY2" fmla="*/ 7142207 h 7407292"/>
              <a:gd name="connsiteX3" fmla="*/ 99333 w 7975980"/>
              <a:gd name="connsiteY3" fmla="*/ 7165405 h 7407292"/>
              <a:gd name="connsiteX4" fmla="*/ 3316327 w 7975980"/>
              <a:gd name="connsiteY4" fmla="*/ 3786941 h 7407292"/>
              <a:gd name="connsiteX5" fmla="*/ 3306572 w 7975980"/>
              <a:gd name="connsiteY5" fmla="*/ 3381402 h 7407292"/>
              <a:gd name="connsiteX6" fmla="*/ 145216 w 7975980"/>
              <a:gd name="connsiteY6" fmla="*/ 14 h 7407292"/>
              <a:gd name="connsiteX0" fmla="*/ 45892 w 7876656"/>
              <a:gd name="connsiteY0" fmla="*/ 14 h 7166293"/>
              <a:gd name="connsiteX1" fmla="*/ 7870713 w 7876656"/>
              <a:gd name="connsiteY1" fmla="*/ 5299 h 7166293"/>
              <a:gd name="connsiteX2" fmla="*/ 7862663 w 7876656"/>
              <a:gd name="connsiteY2" fmla="*/ 7142207 h 7166293"/>
              <a:gd name="connsiteX3" fmla="*/ 9 w 7876656"/>
              <a:gd name="connsiteY3" fmla="*/ 7165405 h 7166293"/>
              <a:gd name="connsiteX4" fmla="*/ 3217003 w 7876656"/>
              <a:gd name="connsiteY4" fmla="*/ 3786941 h 7166293"/>
              <a:gd name="connsiteX5" fmla="*/ 3207248 w 7876656"/>
              <a:gd name="connsiteY5" fmla="*/ 3381402 h 7166293"/>
              <a:gd name="connsiteX6" fmla="*/ 45892 w 7876656"/>
              <a:gd name="connsiteY6" fmla="*/ 14 h 716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76656" h="7166293">
                <a:moveTo>
                  <a:pt x="45892" y="14"/>
                </a:moveTo>
                <a:cubicBezTo>
                  <a:pt x="39875" y="7952"/>
                  <a:pt x="7882021" y="5299"/>
                  <a:pt x="7870713" y="5299"/>
                </a:cubicBezTo>
                <a:cubicBezTo>
                  <a:pt x="7891326" y="-885"/>
                  <a:pt x="7850752" y="7148392"/>
                  <a:pt x="7862663" y="7142207"/>
                </a:cubicBezTo>
                <a:cubicBezTo>
                  <a:pt x="7856953" y="7138561"/>
                  <a:pt x="-8974" y="7172110"/>
                  <a:pt x="9" y="7165405"/>
                </a:cubicBezTo>
                <a:cubicBezTo>
                  <a:pt x="8992" y="7158700"/>
                  <a:pt x="3232602" y="3787612"/>
                  <a:pt x="3217003" y="3786941"/>
                </a:cubicBezTo>
                <a:cubicBezTo>
                  <a:pt x="3303048" y="3593443"/>
                  <a:pt x="3271321" y="3466388"/>
                  <a:pt x="3207248" y="3381402"/>
                </a:cubicBezTo>
                <a:cubicBezTo>
                  <a:pt x="3200762" y="3372771"/>
                  <a:pt x="51909" y="-7924"/>
                  <a:pt x="45892" y="14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39" name="Espace réservé du texte 26">
            <a:extLst>
              <a:ext uri="{FF2B5EF4-FFF2-40B4-BE49-F238E27FC236}">
                <a16:creationId xmlns:a16="http://schemas.microsoft.com/office/drawing/2014/main" id="{4D83DAF3-A06F-7147-A995-9493B898F6D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1327010" y="4207890"/>
            <a:ext cx="3769303" cy="53969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32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stela.ulaval.ca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8EBE497-EAE7-E349-B39E-A9B0025C60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131" y="28234338"/>
            <a:ext cx="43878500" cy="47244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EB544EF-45A9-D449-90DC-6155CB3EBC9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360000">
            <a:off x="21670133" y="-3427463"/>
            <a:ext cx="16818425" cy="5956527"/>
          </a:xfrm>
          <a:prstGeom prst="rect">
            <a:avLst/>
          </a:prstGeom>
        </p:spPr>
      </p:pic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B37561FC-E686-3F46-882E-F8FF6C75ED8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525519" y="59603"/>
            <a:ext cx="26652886" cy="4608322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124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37BCA73F-40AC-2944-B1AF-B61A587BD7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703578" y="1662019"/>
            <a:ext cx="4528196" cy="225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519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38597" y="7217112"/>
            <a:ext cx="12641093" cy="76876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8597" y="6339290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38597" y="16434633"/>
            <a:ext cx="12641093" cy="62381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38597" y="15556812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5496728" y="15556812"/>
            <a:ext cx="12709491" cy="59032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496726" y="7217112"/>
            <a:ext cx="12709498" cy="77705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496726" y="6339290"/>
            <a:ext cx="12709498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5496730" y="22943217"/>
            <a:ext cx="12709494" cy="62265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496729" y="22065392"/>
            <a:ext cx="12709495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550420" y="23225761"/>
            <a:ext cx="12630034" cy="5959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9703578" y="7191747"/>
            <a:ext cx="12641093" cy="77958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9708274" y="6313925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9703578" y="16421679"/>
            <a:ext cx="12628400" cy="723080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708274" y="15543856"/>
            <a:ext cx="12623704" cy="6124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9703578" y="25125124"/>
            <a:ext cx="12628400" cy="39532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9708274" y="24247300"/>
            <a:ext cx="12623704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B0EBDB44-F23D-0B4D-A60D-43DBA306C5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712562" y="30653267"/>
            <a:ext cx="3619416" cy="148918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C0577260-C735-1C47-B008-C607E065F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101022" y="30514482"/>
            <a:ext cx="3785091" cy="1704735"/>
          </a:xfrm>
          <a:prstGeom prst="rect">
            <a:avLst/>
          </a:prstGeom>
        </p:spPr>
      </p:pic>
      <p:sp>
        <p:nvSpPr>
          <p:cNvPr id="31" name="Rectangle 6">
            <a:extLst>
              <a:ext uri="{FF2B5EF4-FFF2-40B4-BE49-F238E27FC236}">
                <a16:creationId xmlns:a16="http://schemas.microsoft.com/office/drawing/2014/main" id="{B3BCBD06-B5F4-2A4A-B29F-CD3DD51DBAAB}"/>
              </a:ext>
            </a:extLst>
          </p:cNvPr>
          <p:cNvSpPr/>
          <p:nvPr userDrawn="1"/>
        </p:nvSpPr>
        <p:spPr>
          <a:xfrm>
            <a:off x="-14371" y="1"/>
            <a:ext cx="39840130" cy="5514109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23884993 w 53629904"/>
              <a:gd name="connsiteY5" fmla="*/ 7161285 h 7169101"/>
              <a:gd name="connsiteX6" fmla="*/ 0 w 53629904"/>
              <a:gd name="connsiteY6" fmla="*/ 36026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36024 w 53629904"/>
              <a:gd name="connsiteY5" fmla="*/ 7161286 h 7169101"/>
              <a:gd name="connsiteX6" fmla="*/ 0 w 53629904"/>
              <a:gd name="connsiteY6" fmla="*/ 36026 h 7169101"/>
              <a:gd name="connsiteX0" fmla="*/ 2936091 w 53593880"/>
              <a:gd name="connsiteY0" fmla="*/ 85561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2936091 w 53593880"/>
              <a:gd name="connsiteY6" fmla="*/ 85561 h 7169101"/>
              <a:gd name="connsiteX0" fmla="*/ 1945387 w 53593880"/>
              <a:gd name="connsiteY0" fmla="*/ 19514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45387 w 53593880"/>
              <a:gd name="connsiteY6" fmla="*/ 19514 h 7169101"/>
              <a:gd name="connsiteX0" fmla="*/ 1978410 w 53593880"/>
              <a:gd name="connsiteY0" fmla="*/ 3002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78410 w 53593880"/>
              <a:gd name="connsiteY6" fmla="*/ 3002 h 7169101"/>
              <a:gd name="connsiteX0" fmla="*/ 30024 w 51645494"/>
              <a:gd name="connsiteY0" fmla="*/ 3002 h 7169101"/>
              <a:gd name="connsiteX1" fmla="*/ 48213761 w 51645494"/>
              <a:gd name="connsiteY1" fmla="*/ 0 h 7169101"/>
              <a:gd name="connsiteX2" fmla="*/ 51547843 w 51645494"/>
              <a:gd name="connsiteY2" fmla="*/ 3360068 h 7169101"/>
              <a:gd name="connsiteX3" fmla="*/ 51509250 w 51645494"/>
              <a:gd name="connsiteY3" fmla="*/ 3838755 h 7169101"/>
              <a:gd name="connsiteX4" fmla="*/ 48168531 w 51645494"/>
              <a:gd name="connsiteY4" fmla="*/ 7169101 h 7169101"/>
              <a:gd name="connsiteX5" fmla="*/ 0 w 51645494"/>
              <a:gd name="connsiteY5" fmla="*/ 7161286 h 7169101"/>
              <a:gd name="connsiteX6" fmla="*/ 30024 w 51645494"/>
              <a:gd name="connsiteY6" fmla="*/ 3002 h 7169101"/>
              <a:gd name="connsiteX0" fmla="*/ 0 w 51764076"/>
              <a:gd name="connsiteY0" fmla="*/ 52537 h 7169101"/>
              <a:gd name="connsiteX1" fmla="*/ 48332343 w 51764076"/>
              <a:gd name="connsiteY1" fmla="*/ 0 h 7169101"/>
              <a:gd name="connsiteX2" fmla="*/ 51666425 w 51764076"/>
              <a:gd name="connsiteY2" fmla="*/ 3360068 h 7169101"/>
              <a:gd name="connsiteX3" fmla="*/ 51627832 w 51764076"/>
              <a:gd name="connsiteY3" fmla="*/ 3838755 h 7169101"/>
              <a:gd name="connsiteX4" fmla="*/ 48287113 w 51764076"/>
              <a:gd name="connsiteY4" fmla="*/ 7169101 h 7169101"/>
              <a:gd name="connsiteX5" fmla="*/ 118582 w 51764076"/>
              <a:gd name="connsiteY5" fmla="*/ 7161286 h 7169101"/>
              <a:gd name="connsiteX6" fmla="*/ 0 w 51764076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5673 w 51779749"/>
              <a:gd name="connsiteY0" fmla="*/ 52537 h 7169101"/>
              <a:gd name="connsiteX1" fmla="*/ 48348016 w 51779749"/>
              <a:gd name="connsiteY1" fmla="*/ 0 h 7169101"/>
              <a:gd name="connsiteX2" fmla="*/ 51682098 w 51779749"/>
              <a:gd name="connsiteY2" fmla="*/ 3360068 h 7169101"/>
              <a:gd name="connsiteX3" fmla="*/ 51643505 w 51779749"/>
              <a:gd name="connsiteY3" fmla="*/ 3838755 h 7169101"/>
              <a:gd name="connsiteX4" fmla="*/ 48302786 w 51779749"/>
              <a:gd name="connsiteY4" fmla="*/ 7169101 h 7169101"/>
              <a:gd name="connsiteX5" fmla="*/ 4225 w 51779749"/>
              <a:gd name="connsiteY5" fmla="*/ 7161286 h 7169101"/>
              <a:gd name="connsiteX6" fmla="*/ 15673 w 51779749"/>
              <a:gd name="connsiteY6" fmla="*/ 52537 h 7169101"/>
              <a:gd name="connsiteX0" fmla="*/ 3573768 w 55356420"/>
              <a:gd name="connsiteY0" fmla="*/ 71114 h 7688514"/>
              <a:gd name="connsiteX1" fmla="*/ 51924687 w 55356420"/>
              <a:gd name="connsiteY1" fmla="*/ 0 h 7688514"/>
              <a:gd name="connsiteX2" fmla="*/ 55258769 w 55356420"/>
              <a:gd name="connsiteY2" fmla="*/ 3360068 h 7688514"/>
              <a:gd name="connsiteX3" fmla="*/ 55220176 w 55356420"/>
              <a:gd name="connsiteY3" fmla="*/ 3838755 h 7688514"/>
              <a:gd name="connsiteX4" fmla="*/ 51879457 w 55356420"/>
              <a:gd name="connsiteY4" fmla="*/ 7169101 h 7688514"/>
              <a:gd name="connsiteX5" fmla="*/ 3580896 w 55356420"/>
              <a:gd name="connsiteY5" fmla="*/ 7161286 h 7688514"/>
              <a:gd name="connsiteX6" fmla="*/ 3573768 w 55356420"/>
              <a:gd name="connsiteY6" fmla="*/ 71114 h 7688514"/>
              <a:gd name="connsiteX0" fmla="*/ 3561399 w 55362626"/>
              <a:gd name="connsiteY0" fmla="*/ 33961 h 7691266"/>
              <a:gd name="connsiteX1" fmla="*/ 51930893 w 55362626"/>
              <a:gd name="connsiteY1" fmla="*/ 0 h 7691266"/>
              <a:gd name="connsiteX2" fmla="*/ 55264975 w 55362626"/>
              <a:gd name="connsiteY2" fmla="*/ 3360068 h 7691266"/>
              <a:gd name="connsiteX3" fmla="*/ 55226382 w 55362626"/>
              <a:gd name="connsiteY3" fmla="*/ 3838755 h 7691266"/>
              <a:gd name="connsiteX4" fmla="*/ 51885663 w 55362626"/>
              <a:gd name="connsiteY4" fmla="*/ 7169101 h 7691266"/>
              <a:gd name="connsiteX5" fmla="*/ 3587102 w 55362626"/>
              <a:gd name="connsiteY5" fmla="*/ 7161286 h 7691266"/>
              <a:gd name="connsiteX6" fmla="*/ 3561399 w 55362626"/>
              <a:gd name="connsiteY6" fmla="*/ 33961 h 7691266"/>
              <a:gd name="connsiteX0" fmla="*/ 3557259 w 55358486"/>
              <a:gd name="connsiteY0" fmla="*/ 33961 h 7691266"/>
              <a:gd name="connsiteX1" fmla="*/ 51926753 w 55358486"/>
              <a:gd name="connsiteY1" fmla="*/ 0 h 7691266"/>
              <a:gd name="connsiteX2" fmla="*/ 55260835 w 55358486"/>
              <a:gd name="connsiteY2" fmla="*/ 3360068 h 7691266"/>
              <a:gd name="connsiteX3" fmla="*/ 55222242 w 55358486"/>
              <a:gd name="connsiteY3" fmla="*/ 3838755 h 7691266"/>
              <a:gd name="connsiteX4" fmla="*/ 51881523 w 55358486"/>
              <a:gd name="connsiteY4" fmla="*/ 7169101 h 7691266"/>
              <a:gd name="connsiteX5" fmla="*/ 3582962 w 55358486"/>
              <a:gd name="connsiteY5" fmla="*/ 7161286 h 7691266"/>
              <a:gd name="connsiteX6" fmla="*/ 3557259 w 55358486"/>
              <a:gd name="connsiteY6" fmla="*/ 33961 h 7691266"/>
              <a:gd name="connsiteX0" fmla="*/ 1 w 51801228"/>
              <a:gd name="connsiteY0" fmla="*/ 33961 h 7169101"/>
              <a:gd name="connsiteX1" fmla="*/ 48369495 w 51801228"/>
              <a:gd name="connsiteY1" fmla="*/ 0 h 7169101"/>
              <a:gd name="connsiteX2" fmla="*/ 51703577 w 51801228"/>
              <a:gd name="connsiteY2" fmla="*/ 3360068 h 7169101"/>
              <a:gd name="connsiteX3" fmla="*/ 51664984 w 51801228"/>
              <a:gd name="connsiteY3" fmla="*/ 3838755 h 7169101"/>
              <a:gd name="connsiteX4" fmla="*/ 48324265 w 51801228"/>
              <a:gd name="connsiteY4" fmla="*/ 7169101 h 7169101"/>
              <a:gd name="connsiteX5" fmla="*/ 25704 w 51801228"/>
              <a:gd name="connsiteY5" fmla="*/ 7161286 h 7169101"/>
              <a:gd name="connsiteX6" fmla="*/ 1 w 51801228"/>
              <a:gd name="connsiteY6" fmla="*/ 33961 h 7169101"/>
              <a:gd name="connsiteX0" fmla="*/ 3552402 w 55360922"/>
              <a:gd name="connsiteY0" fmla="*/ 4786 h 7693427"/>
              <a:gd name="connsiteX1" fmla="*/ 51929189 w 55360922"/>
              <a:gd name="connsiteY1" fmla="*/ 0 h 7693427"/>
              <a:gd name="connsiteX2" fmla="*/ 55263271 w 55360922"/>
              <a:gd name="connsiteY2" fmla="*/ 3360068 h 7693427"/>
              <a:gd name="connsiteX3" fmla="*/ 55224678 w 55360922"/>
              <a:gd name="connsiteY3" fmla="*/ 3838755 h 7693427"/>
              <a:gd name="connsiteX4" fmla="*/ 51883959 w 55360922"/>
              <a:gd name="connsiteY4" fmla="*/ 7169101 h 7693427"/>
              <a:gd name="connsiteX5" fmla="*/ 3585398 w 55360922"/>
              <a:gd name="connsiteY5" fmla="*/ 7161286 h 7693427"/>
              <a:gd name="connsiteX6" fmla="*/ 3552402 w 55360922"/>
              <a:gd name="connsiteY6" fmla="*/ 4786 h 7693427"/>
              <a:gd name="connsiteX0" fmla="*/ 3558910 w 55367430"/>
              <a:gd name="connsiteY0" fmla="*/ 4786 h 7693427"/>
              <a:gd name="connsiteX1" fmla="*/ 51935697 w 55367430"/>
              <a:gd name="connsiteY1" fmla="*/ 0 h 7693427"/>
              <a:gd name="connsiteX2" fmla="*/ 55269779 w 55367430"/>
              <a:gd name="connsiteY2" fmla="*/ 3360068 h 7693427"/>
              <a:gd name="connsiteX3" fmla="*/ 55231186 w 55367430"/>
              <a:gd name="connsiteY3" fmla="*/ 3838755 h 7693427"/>
              <a:gd name="connsiteX4" fmla="*/ 51890467 w 55367430"/>
              <a:gd name="connsiteY4" fmla="*/ 7169101 h 7693427"/>
              <a:gd name="connsiteX5" fmla="*/ 3591906 w 55367430"/>
              <a:gd name="connsiteY5" fmla="*/ 7161286 h 7693427"/>
              <a:gd name="connsiteX6" fmla="*/ 3558910 w 55367430"/>
              <a:gd name="connsiteY6" fmla="*/ 4786 h 7693427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1286 h 7169101"/>
              <a:gd name="connsiteX6" fmla="*/ 2880 w 51811400"/>
              <a:gd name="connsiteY6" fmla="*/ 4786 h 7169101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8580 h 7169101"/>
              <a:gd name="connsiteX6" fmla="*/ 2880 w 51811400"/>
              <a:gd name="connsiteY6" fmla="*/ 4786 h 7169101"/>
              <a:gd name="connsiteX0" fmla="*/ 3578330 w 55357675"/>
              <a:gd name="connsiteY0" fmla="*/ 19373 h 7698286"/>
              <a:gd name="connsiteX1" fmla="*/ 51925942 w 55357675"/>
              <a:gd name="connsiteY1" fmla="*/ 0 h 7698286"/>
              <a:gd name="connsiteX2" fmla="*/ 55260024 w 55357675"/>
              <a:gd name="connsiteY2" fmla="*/ 3360068 h 7698286"/>
              <a:gd name="connsiteX3" fmla="*/ 55221431 w 55357675"/>
              <a:gd name="connsiteY3" fmla="*/ 3838755 h 7698286"/>
              <a:gd name="connsiteX4" fmla="*/ 51880712 w 55357675"/>
              <a:gd name="connsiteY4" fmla="*/ 7169101 h 7698286"/>
              <a:gd name="connsiteX5" fmla="*/ 3582151 w 55357675"/>
              <a:gd name="connsiteY5" fmla="*/ 7168580 h 7698286"/>
              <a:gd name="connsiteX6" fmla="*/ 3578330 w 55357675"/>
              <a:gd name="connsiteY6" fmla="*/ 19373 h 7698286"/>
              <a:gd name="connsiteX0" fmla="*/ 3666098 w 55314159"/>
              <a:gd name="connsiteY0" fmla="*/ 0 h 7851255"/>
              <a:gd name="connsiteX1" fmla="*/ 51882426 w 55314159"/>
              <a:gd name="connsiteY1" fmla="*/ 141084 h 7851255"/>
              <a:gd name="connsiteX2" fmla="*/ 55216508 w 55314159"/>
              <a:gd name="connsiteY2" fmla="*/ 3501152 h 7851255"/>
              <a:gd name="connsiteX3" fmla="*/ 55177915 w 55314159"/>
              <a:gd name="connsiteY3" fmla="*/ 3979839 h 7851255"/>
              <a:gd name="connsiteX4" fmla="*/ 51837196 w 55314159"/>
              <a:gd name="connsiteY4" fmla="*/ 7310185 h 7851255"/>
              <a:gd name="connsiteX5" fmla="*/ 3538635 w 55314159"/>
              <a:gd name="connsiteY5" fmla="*/ 7309664 h 7851255"/>
              <a:gd name="connsiteX6" fmla="*/ 3666098 w 55314159"/>
              <a:gd name="connsiteY6" fmla="*/ 0 h 7851255"/>
              <a:gd name="connsiteX0" fmla="*/ 3695495 w 55299794"/>
              <a:gd name="connsiteY0" fmla="*/ 340289 h 7674513"/>
              <a:gd name="connsiteX1" fmla="*/ 51868061 w 55299794"/>
              <a:gd name="connsiteY1" fmla="*/ 0 h 7674513"/>
              <a:gd name="connsiteX2" fmla="*/ 55202143 w 55299794"/>
              <a:gd name="connsiteY2" fmla="*/ 3360068 h 7674513"/>
              <a:gd name="connsiteX3" fmla="*/ 55163550 w 55299794"/>
              <a:gd name="connsiteY3" fmla="*/ 3838755 h 7674513"/>
              <a:gd name="connsiteX4" fmla="*/ 51822831 w 55299794"/>
              <a:gd name="connsiteY4" fmla="*/ 7169101 h 7674513"/>
              <a:gd name="connsiteX5" fmla="*/ 3524270 w 55299794"/>
              <a:gd name="connsiteY5" fmla="*/ 7168580 h 7674513"/>
              <a:gd name="connsiteX6" fmla="*/ 3695495 w 55299794"/>
              <a:gd name="connsiteY6" fmla="*/ 340289 h 7674513"/>
              <a:gd name="connsiteX0" fmla="*/ 3583190 w 55355240"/>
              <a:gd name="connsiteY0" fmla="*/ 4786 h 7699366"/>
              <a:gd name="connsiteX1" fmla="*/ 51923507 w 55355240"/>
              <a:gd name="connsiteY1" fmla="*/ 0 h 7699366"/>
              <a:gd name="connsiteX2" fmla="*/ 55257589 w 55355240"/>
              <a:gd name="connsiteY2" fmla="*/ 3360068 h 7699366"/>
              <a:gd name="connsiteX3" fmla="*/ 55218996 w 55355240"/>
              <a:gd name="connsiteY3" fmla="*/ 3838755 h 7699366"/>
              <a:gd name="connsiteX4" fmla="*/ 51878277 w 55355240"/>
              <a:gd name="connsiteY4" fmla="*/ 7169101 h 7699366"/>
              <a:gd name="connsiteX5" fmla="*/ 3579716 w 55355240"/>
              <a:gd name="connsiteY5" fmla="*/ 7168580 h 7699366"/>
              <a:gd name="connsiteX6" fmla="*/ 3583190 w 55355240"/>
              <a:gd name="connsiteY6" fmla="*/ 4786 h 7699366"/>
              <a:gd name="connsiteX0" fmla="*/ 3627014 w 55333422"/>
              <a:gd name="connsiteY0" fmla="*/ 0 h 7733748"/>
              <a:gd name="connsiteX1" fmla="*/ 51901689 w 55333422"/>
              <a:gd name="connsiteY1" fmla="*/ 31682 h 7733748"/>
              <a:gd name="connsiteX2" fmla="*/ 55235771 w 55333422"/>
              <a:gd name="connsiteY2" fmla="*/ 3391750 h 7733748"/>
              <a:gd name="connsiteX3" fmla="*/ 55197178 w 55333422"/>
              <a:gd name="connsiteY3" fmla="*/ 3870437 h 7733748"/>
              <a:gd name="connsiteX4" fmla="*/ 51856459 w 55333422"/>
              <a:gd name="connsiteY4" fmla="*/ 7200783 h 7733748"/>
              <a:gd name="connsiteX5" fmla="*/ 3557898 w 55333422"/>
              <a:gd name="connsiteY5" fmla="*/ 7200262 h 7733748"/>
              <a:gd name="connsiteX6" fmla="*/ 3627014 w 55333422"/>
              <a:gd name="connsiteY6" fmla="*/ 0 h 7733748"/>
              <a:gd name="connsiteX0" fmla="*/ 3612388 w 55340677"/>
              <a:gd name="connsiteY0" fmla="*/ 128776 h 7690182"/>
              <a:gd name="connsiteX1" fmla="*/ 51908944 w 55340677"/>
              <a:gd name="connsiteY1" fmla="*/ 0 h 7690182"/>
              <a:gd name="connsiteX2" fmla="*/ 55243026 w 55340677"/>
              <a:gd name="connsiteY2" fmla="*/ 3360068 h 7690182"/>
              <a:gd name="connsiteX3" fmla="*/ 55204433 w 55340677"/>
              <a:gd name="connsiteY3" fmla="*/ 3838755 h 7690182"/>
              <a:gd name="connsiteX4" fmla="*/ 51863714 w 55340677"/>
              <a:gd name="connsiteY4" fmla="*/ 7169101 h 7690182"/>
              <a:gd name="connsiteX5" fmla="*/ 3565153 w 55340677"/>
              <a:gd name="connsiteY5" fmla="*/ 7168580 h 7690182"/>
              <a:gd name="connsiteX6" fmla="*/ 3612388 w 55340677"/>
              <a:gd name="connsiteY6" fmla="*/ 128776 h 7690182"/>
              <a:gd name="connsiteX0" fmla="*/ 3568619 w 55362549"/>
              <a:gd name="connsiteY0" fmla="*/ 12080 h 7698827"/>
              <a:gd name="connsiteX1" fmla="*/ 51930816 w 55362549"/>
              <a:gd name="connsiteY1" fmla="*/ 0 h 7698827"/>
              <a:gd name="connsiteX2" fmla="*/ 55264898 w 55362549"/>
              <a:gd name="connsiteY2" fmla="*/ 3360068 h 7698827"/>
              <a:gd name="connsiteX3" fmla="*/ 55226305 w 55362549"/>
              <a:gd name="connsiteY3" fmla="*/ 3838755 h 7698827"/>
              <a:gd name="connsiteX4" fmla="*/ 51885586 w 55362549"/>
              <a:gd name="connsiteY4" fmla="*/ 7169101 h 7698827"/>
              <a:gd name="connsiteX5" fmla="*/ 3587025 w 55362549"/>
              <a:gd name="connsiteY5" fmla="*/ 7168580 h 7698827"/>
              <a:gd name="connsiteX6" fmla="*/ 3568619 w 55362549"/>
              <a:gd name="connsiteY6" fmla="*/ 12080 h 7698827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320689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797652" h="7169101">
                <a:moveTo>
                  <a:pt x="3722" y="12080"/>
                </a:moveTo>
                <a:lnTo>
                  <a:pt x="48365919" y="0"/>
                </a:lnTo>
                <a:cubicBezTo>
                  <a:pt x="48368931" y="11674"/>
                  <a:pt x="51400004" y="3043595"/>
                  <a:pt x="51700001" y="3360068"/>
                </a:cubicBezTo>
                <a:cubicBezTo>
                  <a:pt x="51849061" y="3496501"/>
                  <a:pt x="51820580" y="3675594"/>
                  <a:pt x="51661408" y="3838755"/>
                </a:cubicBezTo>
                <a:lnTo>
                  <a:pt x="48320689" y="7169101"/>
                </a:lnTo>
                <a:lnTo>
                  <a:pt x="22128" y="7168580"/>
                </a:lnTo>
                <a:cubicBezTo>
                  <a:pt x="21360" y="7171882"/>
                  <a:pt x="-10691" y="36450"/>
                  <a:pt x="3722" y="120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356" dirty="0"/>
          </a:p>
        </p:txBody>
      </p:sp>
      <p:sp>
        <p:nvSpPr>
          <p:cNvPr id="32" name="Espace réservé du texte 23">
            <a:extLst>
              <a:ext uri="{FF2B5EF4-FFF2-40B4-BE49-F238E27FC236}">
                <a16:creationId xmlns:a16="http://schemas.microsoft.com/office/drawing/2014/main" id="{6CD32EB3-9EEB-ED43-BDDD-7C47334B432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50420" y="4377928"/>
            <a:ext cx="26655799" cy="11329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197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4" name="Espace réservé pour une image  21">
            <a:extLst>
              <a:ext uri="{FF2B5EF4-FFF2-40B4-BE49-F238E27FC236}">
                <a16:creationId xmlns:a16="http://schemas.microsoft.com/office/drawing/2014/main" id="{E00D5A50-66C4-174B-8278-4F4B441A5D4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7578172" y="6362"/>
            <a:ext cx="6317459" cy="5522705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  <a:gd name="connsiteX0" fmla="*/ 101713 w 7926546"/>
              <a:gd name="connsiteY0" fmla="*/ 257897 h 7428506"/>
              <a:gd name="connsiteX1" fmla="*/ 7926533 w 7926546"/>
              <a:gd name="connsiteY1" fmla="*/ 236008 h 7428506"/>
              <a:gd name="connsiteX2" fmla="*/ 6020905 w 7926546"/>
              <a:gd name="connsiteY2" fmla="*/ 7428506 h 7428506"/>
              <a:gd name="connsiteX3" fmla="*/ 55830 w 7926546"/>
              <a:gd name="connsiteY3" fmla="*/ 7423288 h 7428506"/>
              <a:gd name="connsiteX4" fmla="*/ 3272824 w 7926546"/>
              <a:gd name="connsiteY4" fmla="*/ 4044824 h 7428506"/>
              <a:gd name="connsiteX5" fmla="*/ 3263069 w 7926546"/>
              <a:gd name="connsiteY5" fmla="*/ 3639285 h 7428506"/>
              <a:gd name="connsiteX6" fmla="*/ 101713 w 7926546"/>
              <a:gd name="connsiteY6" fmla="*/ 257897 h 7428506"/>
              <a:gd name="connsiteX0" fmla="*/ 147778 w 8034169"/>
              <a:gd name="connsiteY0" fmla="*/ 257897 h 7659459"/>
              <a:gd name="connsiteX1" fmla="*/ 7972598 w 8034169"/>
              <a:gd name="connsiteY1" fmla="*/ 236008 h 7659459"/>
              <a:gd name="connsiteX2" fmla="*/ 8034170 w 8034169"/>
              <a:gd name="connsiteY2" fmla="*/ 7381975 h 7659459"/>
              <a:gd name="connsiteX3" fmla="*/ 101895 w 8034169"/>
              <a:gd name="connsiteY3" fmla="*/ 7423288 h 7659459"/>
              <a:gd name="connsiteX4" fmla="*/ 3318889 w 8034169"/>
              <a:gd name="connsiteY4" fmla="*/ 4044824 h 7659459"/>
              <a:gd name="connsiteX5" fmla="*/ 3309134 w 8034169"/>
              <a:gd name="connsiteY5" fmla="*/ 3639285 h 7659459"/>
              <a:gd name="connsiteX6" fmla="*/ 147778 w 8034169"/>
              <a:gd name="connsiteY6" fmla="*/ 257897 h 7659459"/>
              <a:gd name="connsiteX0" fmla="*/ 101713 w 7988106"/>
              <a:gd name="connsiteY0" fmla="*/ 257897 h 7423487"/>
              <a:gd name="connsiteX1" fmla="*/ 7926533 w 7988106"/>
              <a:gd name="connsiteY1" fmla="*/ 236008 h 7423487"/>
              <a:gd name="connsiteX2" fmla="*/ 7988105 w 7988106"/>
              <a:gd name="connsiteY2" fmla="*/ 7381975 h 7423487"/>
              <a:gd name="connsiteX3" fmla="*/ 55830 w 7988106"/>
              <a:gd name="connsiteY3" fmla="*/ 7423288 h 7423487"/>
              <a:gd name="connsiteX4" fmla="*/ 3272824 w 7988106"/>
              <a:gd name="connsiteY4" fmla="*/ 4044824 h 7423487"/>
              <a:gd name="connsiteX5" fmla="*/ 3263069 w 7988106"/>
              <a:gd name="connsiteY5" fmla="*/ 3639285 h 7423487"/>
              <a:gd name="connsiteX6" fmla="*/ 101713 w 7988106"/>
              <a:gd name="connsiteY6" fmla="*/ 257897 h 7423487"/>
              <a:gd name="connsiteX0" fmla="*/ 45887 w 7932279"/>
              <a:gd name="connsiteY0" fmla="*/ 21889 h 7187479"/>
              <a:gd name="connsiteX1" fmla="*/ 7870707 w 7932279"/>
              <a:gd name="connsiteY1" fmla="*/ 0 h 7187479"/>
              <a:gd name="connsiteX2" fmla="*/ 7932279 w 7932279"/>
              <a:gd name="connsiteY2" fmla="*/ 7145967 h 7187479"/>
              <a:gd name="connsiteX3" fmla="*/ 4 w 7932279"/>
              <a:gd name="connsiteY3" fmla="*/ 7187280 h 7187479"/>
              <a:gd name="connsiteX4" fmla="*/ 3216998 w 7932279"/>
              <a:gd name="connsiteY4" fmla="*/ 3808816 h 7187479"/>
              <a:gd name="connsiteX5" fmla="*/ 3207243 w 7932279"/>
              <a:gd name="connsiteY5" fmla="*/ 3403277 h 7187479"/>
              <a:gd name="connsiteX6" fmla="*/ 45887 w 7932279"/>
              <a:gd name="connsiteY6" fmla="*/ 21889 h 7187479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48717 h 7414307"/>
              <a:gd name="connsiteX1" fmla="*/ 7926534 w 7988105"/>
              <a:gd name="connsiteY1" fmla="*/ 254002 h 7414307"/>
              <a:gd name="connsiteX2" fmla="*/ 7988105 w 7988105"/>
              <a:gd name="connsiteY2" fmla="*/ 7372795 h 7414307"/>
              <a:gd name="connsiteX3" fmla="*/ 55830 w 7988105"/>
              <a:gd name="connsiteY3" fmla="*/ 7414108 h 7414307"/>
              <a:gd name="connsiteX4" fmla="*/ 3272824 w 7988105"/>
              <a:gd name="connsiteY4" fmla="*/ 4035644 h 7414307"/>
              <a:gd name="connsiteX5" fmla="*/ 3263069 w 7988105"/>
              <a:gd name="connsiteY5" fmla="*/ 3630105 h 7414307"/>
              <a:gd name="connsiteX6" fmla="*/ 101713 w 7988105"/>
              <a:gd name="connsiteY6" fmla="*/ 248717 h 7414307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145536 w 7977482"/>
              <a:gd name="connsiteY0" fmla="*/ 14 h 7401576"/>
              <a:gd name="connsiteX1" fmla="*/ 7970357 w 7977482"/>
              <a:gd name="connsiteY1" fmla="*/ 5299 h 7401576"/>
              <a:gd name="connsiteX2" fmla="*/ 7971008 w 7977482"/>
              <a:gd name="connsiteY2" fmla="*/ 7124092 h 7401576"/>
              <a:gd name="connsiteX3" fmla="*/ 99653 w 7977482"/>
              <a:gd name="connsiteY3" fmla="*/ 7165405 h 7401576"/>
              <a:gd name="connsiteX4" fmla="*/ 3316647 w 7977482"/>
              <a:gd name="connsiteY4" fmla="*/ 3786941 h 7401576"/>
              <a:gd name="connsiteX5" fmla="*/ 3306892 w 7977482"/>
              <a:gd name="connsiteY5" fmla="*/ 3381402 h 7401576"/>
              <a:gd name="connsiteX6" fmla="*/ 145536 w 7977482"/>
              <a:gd name="connsiteY6" fmla="*/ 14 h 7401576"/>
              <a:gd name="connsiteX0" fmla="*/ 140474 w 7967020"/>
              <a:gd name="connsiteY0" fmla="*/ 14 h 7401576"/>
              <a:gd name="connsiteX1" fmla="*/ 7965295 w 7967020"/>
              <a:gd name="connsiteY1" fmla="*/ 5299 h 7401576"/>
              <a:gd name="connsiteX2" fmla="*/ 7826701 w 7967020"/>
              <a:gd name="connsiteY2" fmla="*/ 7124092 h 7401576"/>
              <a:gd name="connsiteX3" fmla="*/ 94591 w 7967020"/>
              <a:gd name="connsiteY3" fmla="*/ 7165405 h 7401576"/>
              <a:gd name="connsiteX4" fmla="*/ 3311585 w 7967020"/>
              <a:gd name="connsiteY4" fmla="*/ 3786941 h 7401576"/>
              <a:gd name="connsiteX5" fmla="*/ 3301830 w 7967020"/>
              <a:gd name="connsiteY5" fmla="*/ 3381402 h 7401576"/>
              <a:gd name="connsiteX6" fmla="*/ 140474 w 7967020"/>
              <a:gd name="connsiteY6" fmla="*/ 14 h 7401576"/>
              <a:gd name="connsiteX0" fmla="*/ 145216 w 7975980"/>
              <a:gd name="connsiteY0" fmla="*/ 14 h 7407292"/>
              <a:gd name="connsiteX1" fmla="*/ 7970037 w 7975980"/>
              <a:gd name="connsiteY1" fmla="*/ 5299 h 7407292"/>
              <a:gd name="connsiteX2" fmla="*/ 7961987 w 7975980"/>
              <a:gd name="connsiteY2" fmla="*/ 7142207 h 7407292"/>
              <a:gd name="connsiteX3" fmla="*/ 99333 w 7975980"/>
              <a:gd name="connsiteY3" fmla="*/ 7165405 h 7407292"/>
              <a:gd name="connsiteX4" fmla="*/ 3316327 w 7975980"/>
              <a:gd name="connsiteY4" fmla="*/ 3786941 h 7407292"/>
              <a:gd name="connsiteX5" fmla="*/ 3306572 w 7975980"/>
              <a:gd name="connsiteY5" fmla="*/ 3381402 h 7407292"/>
              <a:gd name="connsiteX6" fmla="*/ 145216 w 7975980"/>
              <a:gd name="connsiteY6" fmla="*/ 14 h 7407292"/>
              <a:gd name="connsiteX0" fmla="*/ 45892 w 7876656"/>
              <a:gd name="connsiteY0" fmla="*/ 14 h 7166293"/>
              <a:gd name="connsiteX1" fmla="*/ 7870713 w 7876656"/>
              <a:gd name="connsiteY1" fmla="*/ 5299 h 7166293"/>
              <a:gd name="connsiteX2" fmla="*/ 7862663 w 7876656"/>
              <a:gd name="connsiteY2" fmla="*/ 7142207 h 7166293"/>
              <a:gd name="connsiteX3" fmla="*/ 9 w 7876656"/>
              <a:gd name="connsiteY3" fmla="*/ 7165405 h 7166293"/>
              <a:gd name="connsiteX4" fmla="*/ 3217003 w 7876656"/>
              <a:gd name="connsiteY4" fmla="*/ 3786941 h 7166293"/>
              <a:gd name="connsiteX5" fmla="*/ 3207248 w 7876656"/>
              <a:gd name="connsiteY5" fmla="*/ 3381402 h 7166293"/>
              <a:gd name="connsiteX6" fmla="*/ 45892 w 7876656"/>
              <a:gd name="connsiteY6" fmla="*/ 14 h 716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76656" h="7166293">
                <a:moveTo>
                  <a:pt x="45892" y="14"/>
                </a:moveTo>
                <a:cubicBezTo>
                  <a:pt x="39875" y="7952"/>
                  <a:pt x="7882021" y="5299"/>
                  <a:pt x="7870713" y="5299"/>
                </a:cubicBezTo>
                <a:cubicBezTo>
                  <a:pt x="7891326" y="-885"/>
                  <a:pt x="7850752" y="7148392"/>
                  <a:pt x="7862663" y="7142207"/>
                </a:cubicBezTo>
                <a:cubicBezTo>
                  <a:pt x="7856953" y="7138561"/>
                  <a:pt x="-8974" y="7172110"/>
                  <a:pt x="9" y="7165405"/>
                </a:cubicBezTo>
                <a:cubicBezTo>
                  <a:pt x="8992" y="7158700"/>
                  <a:pt x="3232602" y="3787612"/>
                  <a:pt x="3217003" y="3786941"/>
                </a:cubicBezTo>
                <a:cubicBezTo>
                  <a:pt x="3303048" y="3593443"/>
                  <a:pt x="3271321" y="3466388"/>
                  <a:pt x="3207248" y="3381402"/>
                </a:cubicBezTo>
                <a:cubicBezTo>
                  <a:pt x="3200762" y="3372771"/>
                  <a:pt x="51909" y="-7924"/>
                  <a:pt x="45892" y="14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35" name="Espace réservé du texte 26">
            <a:extLst>
              <a:ext uri="{FF2B5EF4-FFF2-40B4-BE49-F238E27FC236}">
                <a16:creationId xmlns:a16="http://schemas.microsoft.com/office/drawing/2014/main" id="{6EB25539-C6A2-0342-BC61-EF7B66417CA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050521" y="3714543"/>
            <a:ext cx="3769303" cy="53969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32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stela.ulaval.ca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19D30725-46C5-A341-8585-DD06AFE1EAA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240000">
            <a:off x="22465940" y="-3311071"/>
            <a:ext cx="16818425" cy="5956527"/>
          </a:xfrm>
          <a:prstGeom prst="rect">
            <a:avLst/>
          </a:prstGeom>
        </p:spPr>
      </p:pic>
      <p:sp>
        <p:nvSpPr>
          <p:cNvPr id="37" name="Espace réservé du texte 2">
            <a:extLst>
              <a:ext uri="{FF2B5EF4-FFF2-40B4-BE49-F238E27FC236}">
                <a16:creationId xmlns:a16="http://schemas.microsoft.com/office/drawing/2014/main" id="{F67C4CFD-8A07-AD48-9BF1-649B5FEE337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525519" y="59603"/>
            <a:ext cx="26652886" cy="4608322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124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47014DC7-8F30-7746-8C01-96272196EAC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427089" y="1168672"/>
            <a:ext cx="4528196" cy="225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2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420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7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p:txStyles>
    <p:titleStyle>
      <a:lvl1pPr algn="l" defTabSz="4388297" rtl="0" eaLnBrk="1" latinLnBrk="0" hangingPunct="1">
        <a:lnSpc>
          <a:spcPct val="90000"/>
        </a:lnSpc>
        <a:spcBef>
          <a:spcPct val="0"/>
        </a:spcBef>
        <a:buNone/>
        <a:defRPr sz="211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074" indent="-1097074" algn="l" defTabSz="4388297" rtl="0" eaLnBrk="1" latinLnBrk="0" hangingPunct="1">
        <a:lnSpc>
          <a:spcPct val="90000"/>
        </a:lnSpc>
        <a:spcBef>
          <a:spcPts val="4799"/>
        </a:spcBef>
        <a:buFont typeface="Arial" panose="020B0604020202020204" pitchFamily="34" charset="0"/>
        <a:buChar char="•"/>
        <a:defRPr sz="13437" kern="1200">
          <a:solidFill>
            <a:schemeClr val="tx1"/>
          </a:solidFill>
          <a:latin typeface="+mn-lt"/>
          <a:ea typeface="+mn-ea"/>
          <a:cs typeface="+mn-cs"/>
        </a:defRPr>
      </a:lvl1pPr>
      <a:lvl2pPr marL="3291223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18" kern="1200">
          <a:solidFill>
            <a:schemeClr val="tx1"/>
          </a:solidFill>
          <a:latin typeface="+mn-lt"/>
          <a:ea typeface="+mn-ea"/>
          <a:cs typeface="+mn-cs"/>
        </a:defRPr>
      </a:lvl2pPr>
      <a:lvl3pPr marL="5485371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598" kern="1200">
          <a:solidFill>
            <a:schemeClr val="tx1"/>
          </a:solidFill>
          <a:latin typeface="+mn-lt"/>
          <a:ea typeface="+mn-ea"/>
          <a:cs typeface="+mn-cs"/>
        </a:defRPr>
      </a:lvl3pPr>
      <a:lvl4pPr marL="7679520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4pPr>
      <a:lvl5pPr marL="9873668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5pPr>
      <a:lvl6pPr marL="12067817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6pPr>
      <a:lvl7pPr marL="14261965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7pPr>
      <a:lvl8pPr marL="16456114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8pPr>
      <a:lvl9pPr marL="18650262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1pPr>
      <a:lvl2pPr marL="2194149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2pPr>
      <a:lvl3pPr marL="4388297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3pPr>
      <a:lvl4pPr marL="6582446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4pPr>
      <a:lvl5pPr marL="8776594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5pPr>
      <a:lvl6pPr marL="10970743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6pPr>
      <a:lvl7pPr marL="13164891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7pPr>
      <a:lvl8pPr marL="15359040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8pPr>
      <a:lvl9pPr marL="17553188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Helene.Marceau@fsaa.ulaval.ca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E0C87F6-3517-C444-90DE-29F296C13657}"/>
              </a:ext>
            </a:extLst>
          </p:cNvPr>
          <p:cNvSpPr txBox="1"/>
          <p:nvPr/>
        </p:nvSpPr>
        <p:spPr>
          <a:xfrm>
            <a:off x="1468203" y="1571186"/>
            <a:ext cx="29661153" cy="34163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  <a:t>* Pour information seulement.</a:t>
            </a:r>
            <a:b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</a:br>
            <a: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  <a:t>   Supprimer cette diapositive après la lecture.</a:t>
            </a:r>
          </a:p>
          <a:p>
            <a:endParaRPr lang="fr-FR" sz="7200" b="1" dirty="0">
              <a:solidFill>
                <a:schemeClr val="accent6"/>
              </a:solidFill>
              <a:latin typeface="Overpass" pitchFamily="2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4ADF092-06A7-164F-BE71-DCCFC0530FE2}"/>
              </a:ext>
            </a:extLst>
          </p:cNvPr>
          <p:cNvSpPr txBox="1"/>
          <p:nvPr/>
        </p:nvSpPr>
        <p:spPr>
          <a:xfrm>
            <a:off x="1468203" y="4677695"/>
            <a:ext cx="40946857" cy="1635319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Les modèles d’affiches qui suivent servent d’exemple et comportent différentes options. Supprimer les diapositives inutilisées.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Tous les modèles sont disponibles dans le gabarit. Pour ajouter un modèle, aller dans Insertion &gt; Nouvelle diapositive et sélectionnez le modèle souhaité dans la liste.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Utiliser les couleurs officielles de l’INAF et STELA dans la présentation (couleurs du thème).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Utiliser la fonte </a:t>
            </a:r>
            <a:r>
              <a:rPr lang="fr-CA" sz="6000" dirty="0" err="1">
                <a:latin typeface="Overpass" pitchFamily="2" charset="77"/>
              </a:rPr>
              <a:t>Overpass</a:t>
            </a:r>
            <a:r>
              <a:rPr lang="fr-CA" sz="6000" dirty="0">
                <a:latin typeface="Overpass" pitchFamily="2" charset="77"/>
              </a:rPr>
              <a:t> pour vos textes, tableaux et graphiques.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Pour créer le visuel avec carrefour dans l’entête de l’affiche, insérer l’image «Carrefour_24X36.png» fournie avec le gabarit et positionnez-la par-dessus votre photo. Pour vous guider, placer le carrefour au même endroit que la ligne en «V» présente entre la bande grise et l’image. Voir l’exemple en page 2.</a:t>
            </a:r>
          </a:p>
          <a:p>
            <a:pPr>
              <a:spcAft>
                <a:spcPts val="400"/>
              </a:spcAft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Pour toute question sur les normes graphiques de INAF, consulter </a:t>
            </a:r>
            <a:br>
              <a:rPr lang="fr-CA" sz="6000" dirty="0">
                <a:latin typeface="Overpass" pitchFamily="2" charset="77"/>
              </a:rPr>
            </a:br>
            <a:r>
              <a:rPr lang="fr-CA" sz="6000" dirty="0">
                <a:latin typeface="Overpass" pitchFamily="2" charset="77"/>
              </a:rPr>
              <a:t>le Guide des normes graphiques ou écrire à </a:t>
            </a:r>
            <a:r>
              <a:rPr lang="fr-CA" sz="6000" dirty="0">
                <a:latin typeface="Overpass" pitchFamily="2" charset="77"/>
                <a:hlinkClick r:id="rId2"/>
              </a:rPr>
              <a:t>info@inaf.ulaval.ca</a:t>
            </a:r>
            <a:endParaRPr lang="fr-CA" sz="6000">
              <a:latin typeface="Overpass" pitchFamily="2" charset="77"/>
            </a:endParaRPr>
          </a:p>
          <a:p>
            <a:endParaRPr lang="fr-FR" sz="6000" dirty="0">
              <a:latin typeface="Overpas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77526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322B421-9D8E-174E-B0C0-8B2412BA36E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198FDC-72D3-014E-83B6-20D97230B7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3990060-9266-414F-87D9-E41A3DF59B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8C7659C-6B1F-7442-BF49-6A81B65CF6A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DBA1FBD9-BD74-F443-9251-E691ACB9DCF7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63D9B60-8DCC-1C42-B5B6-A30DE11D3D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7D2C0F90-436D-7A40-83B5-395FA29FBF3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47AC111-43D0-744A-89DF-EE0588DB4C3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8CB3A10-34DC-0440-ADAA-C54A06EBD61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CDD8CC41-EF4C-6346-AC93-4143ECB0BDC4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B0F5001-B6CE-6F41-8AE5-A21082CC15F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59373B6-6FC1-8144-AA26-7ED1EBCCB75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E99419E0-EABD-6848-825C-11B82D7E204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382F64B8-6A5A-544F-9619-0A98223E164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98D3AD26-48D7-3749-A712-BC403C403B3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DFBA66E4-ABE5-3A48-9788-36D482E8C1D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908C654C-3F30-CE45-B8FF-12B08099B7B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9EEEBE7C-B164-0C44-BED3-A0EE0EB8B343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2"/>
          <a:srcRect l="4830" t="10284" r="18154" b="7197"/>
          <a:stretch/>
        </p:blipFill>
        <p:spPr>
          <a:xfrm>
            <a:off x="37578172" y="6362"/>
            <a:ext cx="6317459" cy="5522705"/>
          </a:xfr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F8FC918-329A-CF48-8309-87B6084274E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C24AF462-5A93-3447-B167-9D8283B7298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12C4EDB-7383-A849-95D3-1AD17B710A85}"/>
              </a:ext>
            </a:extLst>
          </p:cNvPr>
          <p:cNvSpPr txBox="1"/>
          <p:nvPr/>
        </p:nvSpPr>
        <p:spPr>
          <a:xfrm>
            <a:off x="1525519" y="25511679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2E24053F-992B-A645-8ACD-002ED7EBB785}"/>
              </a:ext>
            </a:extLst>
          </p:cNvPr>
          <p:cNvGrpSpPr/>
          <p:nvPr/>
        </p:nvGrpSpPr>
        <p:grpSpPr>
          <a:xfrm>
            <a:off x="1535363" y="26378707"/>
            <a:ext cx="40796615" cy="1495636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EDA1A7A-E9D6-7A4A-AC2D-89BFD7EFB890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ACD70BC-E3C3-7E40-B7E3-0860B78398A9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A0C6BCE-B528-034F-87CE-B8DF78525066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FC03E0A-A001-3246-AACF-9F0F0DEB3DEB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ACB03FA-B818-024F-96BD-A8B9BD80AFFE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8983DDE-8692-5943-B33B-68C4C66328E6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33" name="Image 32">
            <a:extLst>
              <a:ext uri="{FF2B5EF4-FFF2-40B4-BE49-F238E27FC236}">
                <a16:creationId xmlns:a16="http://schemas.microsoft.com/office/drawing/2014/main" id="{F2F9F79E-BD49-CB49-A12D-9C375BA8EE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41915" y="-7236"/>
            <a:ext cx="7416800" cy="554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17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2EE81D-CE54-A64B-90D1-CF47F502529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91D188-3FD0-EC4F-AAAB-62B031F3A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9C3400-481F-6D48-9FB1-E2A9AAA8A3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05B22D0-524D-2046-A5DE-32DBFC9A132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777F4DB2-5687-CD46-A110-F6451E915276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9C27422-2F93-E948-9B3C-76884CD8C4C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CEA9E84-F7ED-544D-9DCA-714C4098C56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09F391D-D943-5F40-8531-9FA8ECA8AC9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09F7723-FD00-4B43-BCFF-551EF27103D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2643790B-C0FF-8F47-98E3-702CCBC58750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AED015-EE1C-CB4F-A1CB-DE68D648E2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B90E839-4BB3-6042-8A54-C62FB491FBE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FBF3B11A-6A03-284F-998A-E838A8E38E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C8ECC06-DCD2-D94A-925C-29EAFB6BEAA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01F01165-514B-2241-AC28-D2443C11918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A80649CD-FE41-674A-9FA3-E0C6093006E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1A6A0A30-AC99-ED4F-8AFF-088A5E2096E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6C9416B7-9FF2-B443-AD30-318088D14FE7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2"/>
          <a:srcRect l="6169" t="6295" r="24300" b="2245"/>
          <a:stretch/>
        </p:blipFill>
        <p:spPr>
          <a:xfrm>
            <a:off x="37578172" y="6362"/>
            <a:ext cx="6317459" cy="5522705"/>
          </a:xfr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87C475FF-A232-9E49-A80F-B008248B2D1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70125237-8341-F841-B3B5-2B3E7B52855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4EF0DB3-6C76-8D4B-B327-04842CA3EE06}"/>
              </a:ext>
            </a:extLst>
          </p:cNvPr>
          <p:cNvSpPr txBox="1"/>
          <p:nvPr/>
        </p:nvSpPr>
        <p:spPr>
          <a:xfrm>
            <a:off x="1525519" y="29738493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48ACC0E3-0CBA-6E4E-9D51-FBE7C9AA9F63}"/>
              </a:ext>
            </a:extLst>
          </p:cNvPr>
          <p:cNvGrpSpPr/>
          <p:nvPr/>
        </p:nvGrpSpPr>
        <p:grpSpPr>
          <a:xfrm>
            <a:off x="1535363" y="30605521"/>
            <a:ext cx="32048055" cy="1495636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78B80DD-84D3-5847-A8EF-F59104982C0F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AA8DAE1-0B34-A84F-B205-7D568B529B6D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AE28A14-B392-7D45-A6DD-4531AC3A0411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1DDA71A-5613-0347-B5D7-F31FB05AFC75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FF53ACB-3E36-2844-892E-A1D159ED54E5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655032E-1D82-8549-BE51-ACF934951B4A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22681109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STELA 2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95C11F"/>
      </a:accent1>
      <a:accent2>
        <a:srgbClr val="575651"/>
      </a:accent2>
      <a:accent3>
        <a:srgbClr val="87867E"/>
      </a:accent3>
      <a:accent4>
        <a:srgbClr val="FFCC00"/>
      </a:accent4>
      <a:accent5>
        <a:srgbClr val="56BAA2"/>
      </a:accent5>
      <a:accent6>
        <a:srgbClr val="4CB3E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Props1.xml><?xml version="1.0" encoding="utf-8"?>
<ds:datastoreItem xmlns:ds="http://schemas.openxmlformats.org/officeDocument/2006/customXml" ds:itemID="{EF6F307B-6083-4AAA-BFF7-B57176E478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C1C436-FE70-467A-AD2B-57A0D9D4E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8584C9-9EDD-4289-A245-754179EDE57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1669</TotalTime>
  <Words>188</Words>
  <Application>Microsoft Macintosh PowerPoint</Application>
  <PresentationFormat>Personnalisé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Overpass</vt:lpstr>
      <vt:lpstr>Overpass Black</vt:lpstr>
      <vt:lpstr>Overpass SemiBold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Hélène Marceau</cp:lastModifiedBy>
  <cp:revision>49</cp:revision>
  <dcterms:created xsi:type="dcterms:W3CDTF">2021-04-26T19:30:25Z</dcterms:created>
  <dcterms:modified xsi:type="dcterms:W3CDTF">2021-11-16T14:31:03Z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