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8"/>
  </p:notesMasterIdLst>
  <p:handoutMasterIdLst>
    <p:handoutMasterId r:id="rId9"/>
  </p:handoutMasterIdLst>
  <p:sldIdLst>
    <p:sldId id="262" r:id="rId5"/>
    <p:sldId id="276" r:id="rId6"/>
    <p:sldId id="277" r:id="rId7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43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3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8774AF-0FDE-AE4E-870D-9CD8BDC7E7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2CF20-4A6A-7A49-A9D7-D02A3ED6EB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962C-6F88-BF44-8502-BCE46294F99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036A5B-BC2E-9C4E-9343-B7F7343827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D762FF-7595-1E4D-9477-0684A0E6A7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BCD5-42D0-7F41-8028-E0AEB77E49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111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C608C-197F-3A42-B641-41777692F8F1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B50B9-641A-AB43-BDED-119F783732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326487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65297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97946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130594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63243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8919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40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1892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50B9-641A-AB43-BDED-119F7837320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864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761848-55C2-5B45-915B-E49151B6273F}"/>
              </a:ext>
            </a:extLst>
          </p:cNvPr>
          <p:cNvSpPr/>
          <p:nvPr userDrawn="1"/>
        </p:nvSpPr>
        <p:spPr>
          <a:xfrm>
            <a:off x="1" y="-1"/>
            <a:ext cx="19387936" cy="5481907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69101"/>
              <a:gd name="connsiteX1" fmla="*/ 25905709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0 w 29744911"/>
              <a:gd name="connsiteY6" fmla="*/ 0 h 7188148"/>
              <a:gd name="connsiteX0" fmla="*/ 1351081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1351081 w 29744911"/>
              <a:gd name="connsiteY6" fmla="*/ 0 h 7188148"/>
              <a:gd name="connsiteX0" fmla="*/ 579034 w 29744911"/>
              <a:gd name="connsiteY0" fmla="*/ 18734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579034 w 29744911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107229 w 29165877"/>
              <a:gd name="connsiteY5" fmla="*/ 7161286 h 7188148"/>
              <a:gd name="connsiteX6" fmla="*/ 0 w 29165877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85783 w 29165877"/>
              <a:gd name="connsiteY5" fmla="*/ 7161286 h 7188148"/>
              <a:gd name="connsiteX6" fmla="*/ 0 w 29165877"/>
              <a:gd name="connsiteY6" fmla="*/ 18734 h 7188148"/>
              <a:gd name="connsiteX0" fmla="*/ 128676 w 29080094"/>
              <a:gd name="connsiteY0" fmla="*/ 18734 h 7188148"/>
              <a:gd name="connsiteX1" fmla="*/ 25240892 w 29080094"/>
              <a:gd name="connsiteY1" fmla="*/ 0 h 7188148"/>
              <a:gd name="connsiteX2" fmla="*/ 28982443 w 29080094"/>
              <a:gd name="connsiteY2" fmla="*/ 3360068 h 7188148"/>
              <a:gd name="connsiteX3" fmla="*/ 28943850 w 29080094"/>
              <a:gd name="connsiteY3" fmla="*/ 3838755 h 7188148"/>
              <a:gd name="connsiteX4" fmla="*/ 25131326 w 29080094"/>
              <a:gd name="connsiteY4" fmla="*/ 7188148 h 7188148"/>
              <a:gd name="connsiteX5" fmla="*/ 0 w 29080094"/>
              <a:gd name="connsiteY5" fmla="*/ 7161286 h 7188148"/>
              <a:gd name="connsiteX6" fmla="*/ 128676 w 29080094"/>
              <a:gd name="connsiteY6" fmla="*/ 18734 h 7188148"/>
              <a:gd name="connsiteX0" fmla="*/ 0 w 29101539"/>
              <a:gd name="connsiteY0" fmla="*/ 18734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8734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01539" h="7188148">
                <a:moveTo>
                  <a:pt x="0" y="11721"/>
                </a:moveTo>
                <a:lnTo>
                  <a:pt x="25262337" y="0"/>
                </a:lnTo>
                <a:cubicBezTo>
                  <a:pt x="25265349" y="11674"/>
                  <a:pt x="28703891" y="3043595"/>
                  <a:pt x="29003888" y="3360068"/>
                </a:cubicBezTo>
                <a:cubicBezTo>
                  <a:pt x="29152948" y="3496501"/>
                  <a:pt x="29124467" y="3675594"/>
                  <a:pt x="28965295" y="3838755"/>
                </a:cubicBezTo>
                <a:lnTo>
                  <a:pt x="25152771" y="7188148"/>
                </a:lnTo>
                <a:lnTo>
                  <a:pt x="13418" y="7161286"/>
                </a:lnTo>
                <a:cubicBezTo>
                  <a:pt x="14296" y="7185460"/>
                  <a:pt x="7148" y="36628"/>
                  <a:pt x="0" y="11721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9437" y="6861596"/>
            <a:ext cx="6321690" cy="49627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437" y="5984367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9437" y="13251730"/>
            <a:ext cx="6321690" cy="62339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37" y="12374500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7749765" y="15195668"/>
            <a:ext cx="6355895" cy="4289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49764" y="6861596"/>
            <a:ext cx="6355898" cy="7765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9764" y="5984367"/>
            <a:ext cx="6355898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49767" y="20911876"/>
            <a:ext cx="6355896" cy="45122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9766" y="20034645"/>
            <a:ext cx="6355897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735613" y="20052199"/>
            <a:ext cx="6355896" cy="53719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854475" y="6836247"/>
            <a:ext cx="6321690" cy="7790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56824" y="5959019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854475" y="16059952"/>
            <a:ext cx="6315342" cy="46986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856823" y="15182721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4854475" y="22320769"/>
            <a:ext cx="6315342" cy="31033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42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56823" y="21443540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D73E0E0-965D-D140-8BF6-3D5CD22AEE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189521"/>
            <a:ext cx="21945600" cy="47244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7F01DC05-206E-1A4B-9FB4-2D5A62190D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54475" y="4090719"/>
            <a:ext cx="2255415" cy="1006973"/>
          </a:xfrm>
          <a:prstGeom prst="rect">
            <a:avLst/>
          </a:prstGeom>
        </p:spPr>
      </p:pic>
      <p:sp>
        <p:nvSpPr>
          <p:cNvPr id="32" name="Espace réservé pour une image  21">
            <a:extLst>
              <a:ext uri="{FF2B5EF4-FFF2-40B4-BE49-F238E27FC236}">
                <a16:creationId xmlns:a16="http://schemas.microsoft.com/office/drawing/2014/main" id="{5E92FDAA-B95F-E240-9333-2502F9A1750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16815" y="19581"/>
            <a:ext cx="4728784" cy="5462326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4" name="Espace réservé du texte 26">
            <a:extLst>
              <a:ext uri="{FF2B5EF4-FFF2-40B4-BE49-F238E27FC236}">
                <a16:creationId xmlns:a16="http://schemas.microsoft.com/office/drawing/2014/main" id="{2E5178DA-1F44-7B44-B53A-E293C44A16E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030723" y="3170734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0A5DB56-7808-4440-835B-FBEBF27AC5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63041" y="-2280775"/>
            <a:ext cx="12429178" cy="4402000"/>
          </a:xfrm>
          <a:prstGeom prst="rect">
            <a:avLst/>
          </a:prstGeom>
        </p:spPr>
      </p:pic>
      <p:sp>
        <p:nvSpPr>
          <p:cNvPr id="51" name="Espace réservé du texte 23">
            <a:extLst>
              <a:ext uri="{FF2B5EF4-FFF2-40B4-BE49-F238E27FC236}">
                <a16:creationId xmlns:a16="http://schemas.microsoft.com/office/drawing/2014/main" id="{479516DC-DB6A-F94D-B473-38834B98160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67086" y="4285457"/>
            <a:ext cx="12624452" cy="17656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52" name="Espace réservé du texte 2">
            <a:extLst>
              <a:ext uri="{FF2B5EF4-FFF2-40B4-BE49-F238E27FC236}">
                <a16:creationId xmlns:a16="http://schemas.microsoft.com/office/drawing/2014/main" id="{54E48D71-3E39-194B-9B7F-E01C6B3C044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67086" y="649106"/>
            <a:ext cx="12624452" cy="3182493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85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2BD188F-6590-4046-8A01-5B58659F167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4936633" y="1437186"/>
            <a:ext cx="2970590" cy="148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7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9437" y="6861595"/>
            <a:ext cx="6321690" cy="74428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437" y="5984367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9437" y="15791544"/>
            <a:ext cx="6321690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37" y="14914315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7749765" y="14927261"/>
            <a:ext cx="6355895" cy="612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49761" y="6890962"/>
            <a:ext cx="6355898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9764" y="5984367"/>
            <a:ext cx="6355898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49767" y="22524794"/>
            <a:ext cx="6355896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9766" y="21647564"/>
            <a:ext cx="6355897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775784" y="23810697"/>
            <a:ext cx="6355896" cy="612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854475" y="6836247"/>
            <a:ext cx="6321690" cy="74682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56824" y="5959019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854475" y="15791545"/>
            <a:ext cx="6315342" cy="7480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856823" y="14914315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4894646" y="24913498"/>
            <a:ext cx="6315342" cy="4989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42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96993" y="24036269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6CACFF93-2108-AE45-A4DD-32E9F076C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32620" y="30834375"/>
            <a:ext cx="2777367" cy="1142731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ACC74909-B27A-E445-80C0-D6E3975F88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54475" y="30769451"/>
            <a:ext cx="2904497" cy="1308132"/>
          </a:xfrm>
          <a:prstGeom prst="rect">
            <a:avLst/>
          </a:prstGeom>
        </p:spPr>
      </p:pic>
      <p:sp>
        <p:nvSpPr>
          <p:cNvPr id="60" name="Rectangle 6">
            <a:extLst>
              <a:ext uri="{FF2B5EF4-FFF2-40B4-BE49-F238E27FC236}">
                <a16:creationId xmlns:a16="http://schemas.microsoft.com/office/drawing/2014/main" id="{EAC29781-910B-9B45-93A4-9A30CC46CBDF}"/>
              </a:ext>
            </a:extLst>
          </p:cNvPr>
          <p:cNvSpPr/>
          <p:nvPr userDrawn="1"/>
        </p:nvSpPr>
        <p:spPr>
          <a:xfrm>
            <a:off x="1" y="-1"/>
            <a:ext cx="19387936" cy="5481907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69101"/>
              <a:gd name="connsiteX1" fmla="*/ 25905709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0 w 29744911"/>
              <a:gd name="connsiteY6" fmla="*/ 0 h 7188148"/>
              <a:gd name="connsiteX0" fmla="*/ 1351081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1351081 w 29744911"/>
              <a:gd name="connsiteY6" fmla="*/ 0 h 7188148"/>
              <a:gd name="connsiteX0" fmla="*/ 579034 w 29744911"/>
              <a:gd name="connsiteY0" fmla="*/ 18734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579034 w 29744911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107229 w 29165877"/>
              <a:gd name="connsiteY5" fmla="*/ 7161286 h 7188148"/>
              <a:gd name="connsiteX6" fmla="*/ 0 w 29165877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85783 w 29165877"/>
              <a:gd name="connsiteY5" fmla="*/ 7161286 h 7188148"/>
              <a:gd name="connsiteX6" fmla="*/ 0 w 29165877"/>
              <a:gd name="connsiteY6" fmla="*/ 18734 h 7188148"/>
              <a:gd name="connsiteX0" fmla="*/ 128676 w 29080094"/>
              <a:gd name="connsiteY0" fmla="*/ 18734 h 7188148"/>
              <a:gd name="connsiteX1" fmla="*/ 25240892 w 29080094"/>
              <a:gd name="connsiteY1" fmla="*/ 0 h 7188148"/>
              <a:gd name="connsiteX2" fmla="*/ 28982443 w 29080094"/>
              <a:gd name="connsiteY2" fmla="*/ 3360068 h 7188148"/>
              <a:gd name="connsiteX3" fmla="*/ 28943850 w 29080094"/>
              <a:gd name="connsiteY3" fmla="*/ 3838755 h 7188148"/>
              <a:gd name="connsiteX4" fmla="*/ 25131326 w 29080094"/>
              <a:gd name="connsiteY4" fmla="*/ 7188148 h 7188148"/>
              <a:gd name="connsiteX5" fmla="*/ 0 w 29080094"/>
              <a:gd name="connsiteY5" fmla="*/ 7161286 h 7188148"/>
              <a:gd name="connsiteX6" fmla="*/ 128676 w 29080094"/>
              <a:gd name="connsiteY6" fmla="*/ 18734 h 7188148"/>
              <a:gd name="connsiteX0" fmla="*/ 0 w 29101539"/>
              <a:gd name="connsiteY0" fmla="*/ 18734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8734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01539" h="7188148">
                <a:moveTo>
                  <a:pt x="0" y="11721"/>
                </a:moveTo>
                <a:lnTo>
                  <a:pt x="25262337" y="0"/>
                </a:lnTo>
                <a:cubicBezTo>
                  <a:pt x="25265349" y="11674"/>
                  <a:pt x="28703891" y="3043595"/>
                  <a:pt x="29003888" y="3360068"/>
                </a:cubicBezTo>
                <a:cubicBezTo>
                  <a:pt x="29152948" y="3496501"/>
                  <a:pt x="29124467" y="3675594"/>
                  <a:pt x="28965295" y="3838755"/>
                </a:cubicBezTo>
                <a:lnTo>
                  <a:pt x="25152771" y="7188148"/>
                </a:lnTo>
                <a:lnTo>
                  <a:pt x="13418" y="7161286"/>
                </a:lnTo>
                <a:cubicBezTo>
                  <a:pt x="14296" y="7185460"/>
                  <a:pt x="7148" y="36628"/>
                  <a:pt x="0" y="11721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62" name="Espace réservé pour une image  21">
            <a:extLst>
              <a:ext uri="{FF2B5EF4-FFF2-40B4-BE49-F238E27FC236}">
                <a16:creationId xmlns:a16="http://schemas.microsoft.com/office/drawing/2014/main" id="{ACFEA714-6859-8E40-8E54-ECEB2358F19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16815" y="19581"/>
            <a:ext cx="4728784" cy="5462326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63" name="Espace réservé du texte 26">
            <a:extLst>
              <a:ext uri="{FF2B5EF4-FFF2-40B4-BE49-F238E27FC236}">
                <a16:creationId xmlns:a16="http://schemas.microsoft.com/office/drawing/2014/main" id="{98D2DCE0-A908-B141-AC8E-E872986D503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030723" y="3343208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stela.ulaval.ca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80" name="Image 79">
            <a:extLst>
              <a:ext uri="{FF2B5EF4-FFF2-40B4-BE49-F238E27FC236}">
                <a16:creationId xmlns:a16="http://schemas.microsoft.com/office/drawing/2014/main" id="{FE9CB02E-F88F-4D49-A162-B0C2AFC5E8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63041" y="-2170497"/>
            <a:ext cx="12429178" cy="4402000"/>
          </a:xfrm>
          <a:prstGeom prst="rect">
            <a:avLst/>
          </a:prstGeom>
        </p:spPr>
      </p:pic>
      <p:sp>
        <p:nvSpPr>
          <p:cNvPr id="81" name="Espace réservé du texte 23">
            <a:extLst>
              <a:ext uri="{FF2B5EF4-FFF2-40B4-BE49-F238E27FC236}">
                <a16:creationId xmlns:a16="http://schemas.microsoft.com/office/drawing/2014/main" id="{F55033A9-197C-714C-A182-FF5373287FB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67086" y="4285457"/>
            <a:ext cx="12624452" cy="17656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82" name="Espace réservé du texte 2">
            <a:extLst>
              <a:ext uri="{FF2B5EF4-FFF2-40B4-BE49-F238E27FC236}">
                <a16:creationId xmlns:a16="http://schemas.microsoft.com/office/drawing/2014/main" id="{DC4A6F4C-D497-0C4A-A252-A7A961342A3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67086" y="649106"/>
            <a:ext cx="12624452" cy="3182493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85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83" name="Image 82">
            <a:extLst>
              <a:ext uri="{FF2B5EF4-FFF2-40B4-BE49-F238E27FC236}">
                <a16:creationId xmlns:a16="http://schemas.microsoft.com/office/drawing/2014/main" id="{8EE84A5E-0603-4F4A-B302-4642C7F8585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4936633" y="1609660"/>
            <a:ext cx="2970590" cy="148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8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679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15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698" r:id="rId3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Helene.Marceau@fsaa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0EF700C-67C6-2842-83A1-7BD5042964C6}"/>
              </a:ext>
            </a:extLst>
          </p:cNvPr>
          <p:cNvSpPr txBox="1"/>
          <p:nvPr/>
        </p:nvSpPr>
        <p:spPr>
          <a:xfrm>
            <a:off x="978142" y="2888066"/>
            <a:ext cx="19760760" cy="230697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  <a:t>* Pour information seulement.</a:t>
            </a:r>
            <a:b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</a:br>
            <a: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4797" b="1" dirty="0">
              <a:solidFill>
                <a:schemeClr val="accent1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195841-03B8-924B-B26B-EAE68CEB72A5}"/>
              </a:ext>
            </a:extLst>
          </p:cNvPr>
          <p:cNvSpPr txBox="1"/>
          <p:nvPr/>
        </p:nvSpPr>
        <p:spPr>
          <a:xfrm>
            <a:off x="978142" y="4957675"/>
            <a:ext cx="19760760" cy="1234357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Les modèles d’affiches qui suivent servent d’exemple et comportent différentes options. Supprimer les diapositives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Tous les modèles sont disponibles dans le gabarit. Pour ajouter un modèle, aller dans Insertion 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les couleurs officielles de l’INAF et STELA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la fonte </a:t>
            </a:r>
            <a:r>
              <a:rPr lang="fr-CA" sz="3997" dirty="0" err="1">
                <a:latin typeface="Overpass" pitchFamily="2" charset="77"/>
              </a:rPr>
              <a:t>Overpass</a:t>
            </a:r>
            <a:r>
              <a:rPr lang="fr-CA" sz="3997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créer le visuel avec carrefour dans l’entête de l’affiche, insérer l’image «Carrefour_24X36.png» fournie avec le gabarit et positionnez-la par-dessus votre photo. Pour vous guider, placer le carrefour au même endroit que la ligne en «V» présente entre la bande grise et l’image. Voir l’exemple en page 2.</a:t>
            </a:r>
          </a:p>
          <a:p>
            <a:pPr>
              <a:spcAft>
                <a:spcPts val="400"/>
              </a:spcAft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toute question sur les normes graphiques de INAF, consulter </a:t>
            </a:r>
            <a:br>
              <a:rPr lang="fr-CA" sz="3997" dirty="0">
                <a:latin typeface="Overpass" pitchFamily="2" charset="77"/>
              </a:rPr>
            </a:br>
            <a:r>
              <a:rPr lang="fr-CA" sz="3997" dirty="0">
                <a:latin typeface="Overpass" pitchFamily="2" charset="77"/>
              </a:rPr>
              <a:t>le Guide des normes graphiques ou écrire à </a:t>
            </a:r>
            <a:r>
              <a:rPr lang="fr-CA" sz="3997" dirty="0">
                <a:latin typeface="Overpass" pitchFamily="2" charset="77"/>
                <a:hlinkClick r:id="rId2"/>
              </a:rPr>
              <a:t>info@inaf.ulaval.ca</a:t>
            </a:r>
            <a:endParaRPr lang="fr-CA" sz="3997" dirty="0">
              <a:latin typeface="Overpass" pitchFamily="2" charset="77"/>
            </a:endParaRPr>
          </a:p>
          <a:p>
            <a:endParaRPr lang="fr-FR" sz="3997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370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E809DDC-363A-954B-A41F-B89B504DC7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222434-66B7-EE4B-B98E-C0CB099E2B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8CBC3B-7B8B-6E42-A44D-8077D1445C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F5452D-F604-864D-8124-D6696E9EEA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C8533E7E-12A7-CD48-8C6D-8491896674A6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1C372A8-AEAD-0340-BC42-1EF671D8A40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7A28839-D4E4-7641-BDF3-EF405CDE1DB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F1AA2B0-A474-4145-95B1-C1367F6448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56158630-2325-C847-90B0-2947495B2AB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43B038B8-CE07-BC41-97BF-8EDF622D34CB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8F89259-58D2-DA4F-AD17-37BEE02E3C3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A290FF1-457A-114E-8158-0BBCBF11A6A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1866259-E9E0-3F45-BBAE-B1D24C2FE9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80111F64-38C1-534B-BF81-A124EB5F303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7A3555F4-00DD-404B-BD16-1394EDFEAA5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D01B301-5B6C-9848-B755-CFFAAE04BB2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77555AB4-0D67-B14A-8884-70D4032BCA9F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/>
          <a:srcRect l="11338" t="5494" r="23515" b="2274"/>
          <a:stretch/>
        </p:blipFill>
        <p:spPr>
          <a:xfrm>
            <a:off x="17216815" y="19581"/>
            <a:ext cx="4728784" cy="5462326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D0A1B7A6-E194-1248-B26B-50DE448CA19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1067E068-D3BB-7A40-B0DF-2BEFBD0A667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CD4BE414-F6F2-E34C-B6E3-31AE9C43BEE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BE08D85-F180-E94C-B430-A7FA7694C047}"/>
              </a:ext>
            </a:extLst>
          </p:cNvPr>
          <p:cNvSpPr txBox="1"/>
          <p:nvPr/>
        </p:nvSpPr>
        <p:spPr>
          <a:xfrm>
            <a:off x="735612" y="26079937"/>
            <a:ext cx="2043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BE3E753D-B09D-5C4D-BD59-412345C41319}"/>
              </a:ext>
            </a:extLst>
          </p:cNvPr>
          <p:cNvGrpSpPr/>
          <p:nvPr/>
        </p:nvGrpSpPr>
        <p:grpSpPr>
          <a:xfrm>
            <a:off x="745457" y="26620395"/>
            <a:ext cx="20433058" cy="10048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D5C6F4F-F887-884F-A158-02D3247AC410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FF21B5C-4780-0646-B942-0605AB7D00C6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1A944A0-7B17-E746-9B1B-107F9BD97EBC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7667E59-5701-5A4F-98E9-CFEDD3F5FAE2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601653F-3DB1-BF4C-9720-0E502C3B0DF7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0B732BF-D85A-AB4C-9B53-25A45B85414D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7714AE5E-415F-B343-A765-F572362471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95959" y="-87706"/>
            <a:ext cx="67691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55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2339526-08FF-B748-955B-67A5FB904F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B7F234-A647-9E4D-B1EA-B0FCFDDBDA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D7128A-8549-A44A-99A0-4D2C9A1A46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C92FF39-7D37-AA4E-8F74-4843927F8A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F4844FF6-9BD0-B74A-9B6E-B591239FC334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7E6FD80-03DD-5C48-8321-EF925DFC7BA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BBCC35E-4193-8C4C-B1D2-906621A1A97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D9C6A5C-0F58-1742-89A9-F7318AFA418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6B580B4-D541-4049-8F82-55BD3D7D601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F80B1EB5-7BA1-164B-84B9-B12E9AF74A34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814F391-827E-5249-80B4-A4783A32CE3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A879EBF8-81AB-D84D-9F17-243B5FDE00E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82F56D80-C92C-F443-A956-D5A02A9018B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A7859A-0FA1-CE46-8111-AE8795992E1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F8DDF102-CE5C-2145-8DBD-008D074EE1D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3430534C-C658-664D-A1EF-E1DFF49928D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F8D4E26A-8598-054F-A6ED-C69D11571AAF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/>
          <a:srcRect l="12704" t="7197" r="36648" b="4772"/>
          <a:stretch/>
        </p:blipFill>
        <p:spPr>
          <a:xfrm>
            <a:off x="17216815" y="19581"/>
            <a:ext cx="4728784" cy="5462326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AD9325DC-1628-2441-9AEC-A49770C5627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45C5B553-139A-4C43-9A43-2A9863C1953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0D72DCC9-1B2F-A543-BD01-87624965217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0DADC75-2F0E-294A-945A-CD4A23CC93DB}"/>
              </a:ext>
            </a:extLst>
          </p:cNvPr>
          <p:cNvSpPr txBox="1"/>
          <p:nvPr/>
        </p:nvSpPr>
        <p:spPr>
          <a:xfrm>
            <a:off x="726914" y="30343891"/>
            <a:ext cx="2043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2CFF86F4-3758-F147-ACA1-BF3052F0507C}"/>
              </a:ext>
            </a:extLst>
          </p:cNvPr>
          <p:cNvGrpSpPr/>
          <p:nvPr/>
        </p:nvGrpSpPr>
        <p:grpSpPr>
          <a:xfrm>
            <a:off x="736759" y="30884349"/>
            <a:ext cx="13368900" cy="10048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550A5D-11C6-E345-8155-68553898FA05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F94A70D-C51D-4E42-8634-DB44F7419D07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B141881-CB99-D44B-A3CE-3604A9E929B9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6512D66-BED1-3442-ADB5-86545929BA7D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E5F1F6F-B2BC-8341-9084-858584587118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D49DCC0-06C6-5347-A095-23594428D60C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840119429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NUTRISS">
  <a:themeElements>
    <a:clrScheme name="NUTRISS 2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4CB3E7"/>
      </a:accent1>
      <a:accent2>
        <a:srgbClr val="95C11F"/>
      </a:accent2>
      <a:accent3>
        <a:srgbClr val="FFCC00"/>
      </a:accent3>
      <a:accent4>
        <a:srgbClr val="56BAA2"/>
      </a:accent4>
      <a:accent5>
        <a:srgbClr val="575651"/>
      </a:accent5>
      <a:accent6>
        <a:srgbClr val="87867E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E9921F-01D8-49B1-A9CE-18CCFC239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24A9F-10B0-4877-BCB1-DD607217DA0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6D1C1D0A-B8A1-4CE6-8580-3FD7A45EE15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2405</TotalTime>
  <Words>189</Words>
  <Application>Microsoft Macintosh PowerPoint</Application>
  <PresentationFormat>Personnalisé</PresentationFormat>
  <Paragraphs>15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Modèle NUTRISS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99</cp:revision>
  <dcterms:created xsi:type="dcterms:W3CDTF">2021-04-26T19:30:25Z</dcterms:created>
  <dcterms:modified xsi:type="dcterms:W3CDTF">2021-11-16T14:27:38Z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