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8"/>
  </p:notesMasterIdLst>
  <p:handoutMasterIdLst>
    <p:handoutMasterId r:id="rId9"/>
  </p:handoutMasterIdLst>
  <p:sldIdLst>
    <p:sldId id="262" r:id="rId5"/>
    <p:sldId id="269" r:id="rId6"/>
    <p:sldId id="270" r:id="rId7"/>
  </p:sldIdLst>
  <p:sldSz cx="32940625" cy="43883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>
      <p:cViewPr varScale="1">
        <p:scale>
          <a:sx n="18" d="100"/>
          <a:sy n="18" d="100"/>
        </p:scale>
        <p:origin x="42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3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8774AF-0FDE-AE4E-870D-9CD8BDC7E7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2CF20-4A6A-7A49-A9D7-D02A3ED6EB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962C-6F88-BF44-8502-BCE46294F99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036A5B-BC2E-9C4E-9343-B7F734382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62FF-7595-1E4D-9477-0684A0E6A7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BCD5-42D0-7F41-8028-E0AEB77E4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1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608C-197F-3A42-B641-41777692F8F1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270125" y="1143000"/>
            <a:ext cx="2317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50B9-641A-AB43-BDED-119F783732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761848-55C2-5B45-915B-E49151B6273F}"/>
              </a:ext>
            </a:extLst>
          </p:cNvPr>
          <p:cNvSpPr/>
          <p:nvPr userDrawn="1"/>
        </p:nvSpPr>
        <p:spPr>
          <a:xfrm>
            <a:off x="0" y="0"/>
            <a:ext cx="29744911" cy="716910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44911" h="7169101">
                <a:moveTo>
                  <a:pt x="0" y="0"/>
                </a:moveTo>
                <a:lnTo>
                  <a:pt x="26313178" y="0"/>
                </a:lnTo>
                <a:cubicBezTo>
                  <a:pt x="26316190" y="11674"/>
                  <a:pt x="29347263" y="3043595"/>
                  <a:pt x="29647260" y="3360068"/>
                </a:cubicBezTo>
                <a:cubicBezTo>
                  <a:pt x="29796320" y="3496501"/>
                  <a:pt x="29767839" y="3675594"/>
                  <a:pt x="29608667" y="3838755"/>
                </a:cubicBezTo>
                <a:lnTo>
                  <a:pt x="26267948" y="7169101"/>
                </a:lnTo>
                <a:lnTo>
                  <a:pt x="0" y="71612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26" name="Espace réservé du texte 23">
            <a:extLst>
              <a:ext uri="{FF2B5EF4-FFF2-40B4-BE49-F238E27FC236}">
                <a16:creationId xmlns:a16="http://schemas.microsoft.com/office/drawing/2014/main" id="{8F6DA92E-A4E4-CA46-A326-A6DE2CCA32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64461" y="5741100"/>
            <a:ext cx="20008313" cy="14280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935" y="9147140"/>
            <a:ext cx="9488937" cy="66158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935" y="7977713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935" y="17665777"/>
            <a:ext cx="9488937" cy="83104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935" y="16496350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32496" y="20257227"/>
            <a:ext cx="9540279" cy="57189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32495" y="9147140"/>
            <a:ext cx="9540284" cy="103518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32495" y="7977713"/>
            <a:ext cx="95402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32498" y="27877459"/>
            <a:ext cx="9540281" cy="60152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32497" y="26708030"/>
            <a:ext cx="9540282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04164" y="26731430"/>
            <a:ext cx="9540281" cy="7161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96756" y="9113348"/>
            <a:ext cx="9488937" cy="103856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300281" y="7943922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96756" y="21409396"/>
            <a:ext cx="9479409" cy="62637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300281" y="20239968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96756" y="29755643"/>
            <a:ext cx="9479409" cy="41370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65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300281" y="28586216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7E70358-0002-1B4F-AFFC-79D86100DD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26315" y="5022809"/>
            <a:ext cx="3699307" cy="1651627"/>
          </a:xfrm>
          <a:prstGeom prst="rect">
            <a:avLst/>
          </a:prstGeom>
        </p:spPr>
      </p:pic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4338A5F4-4274-6144-9098-16DC7355C31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6743229" y="5971"/>
            <a:ext cx="6220224" cy="7185123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2133CD27-8A74-5A4F-81C9-89E1869C651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152351" y="4171504"/>
            <a:ext cx="4900612" cy="701675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A4C1F4A7-86A6-884D-A91D-6991C7A179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12" y="37590792"/>
            <a:ext cx="32918400" cy="62865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3BCA3BF-1C3D-9E42-B124-99E554B435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508264" y="1479361"/>
            <a:ext cx="4528196" cy="225966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E58EFB5-B0D3-3442-ACDC-6F9F1BFB52C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189197" y="-3237959"/>
            <a:ext cx="17079218" cy="6048891"/>
          </a:xfrm>
          <a:prstGeom prst="rect">
            <a:avLst/>
          </a:prstGeom>
        </p:spPr>
      </p:pic>
      <p:sp>
        <p:nvSpPr>
          <p:cNvPr id="32" name="Espace réservé du texte 2">
            <a:extLst>
              <a:ext uri="{FF2B5EF4-FFF2-40B4-BE49-F238E27FC236}">
                <a16:creationId xmlns:a16="http://schemas.microsoft.com/office/drawing/2014/main" id="{DFA60214-0E45-3E4C-A992-010DEB79604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164461" y="945261"/>
            <a:ext cx="20368817" cy="4186238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9409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935" y="9147139"/>
            <a:ext cx="9488937" cy="99220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935" y="7977713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935" y="21051585"/>
            <a:ext cx="9488937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935" y="19882158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32496" y="19899416"/>
            <a:ext cx="9540279" cy="81686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32490" y="9186288"/>
            <a:ext cx="9540284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32495" y="7977713"/>
            <a:ext cx="95402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32498" y="30027628"/>
            <a:ext cx="9540281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32497" y="28858199"/>
            <a:ext cx="9540282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4461" y="31741855"/>
            <a:ext cx="9540281" cy="81686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96756" y="9113348"/>
            <a:ext cx="9488937" cy="9955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300281" y="7943922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96756" y="21051586"/>
            <a:ext cx="9479409" cy="9972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300281" y="19882158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357052" y="33211990"/>
            <a:ext cx="9479409" cy="6651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65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360577" y="32042563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9C6D5F3-0887-5C40-BE75-D2199C17EC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600158" y="41020067"/>
            <a:ext cx="4176007" cy="171819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DDEDE71-B88B-EC43-B7C7-A1DD2A6E68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87579" y="40881282"/>
            <a:ext cx="4367159" cy="1966888"/>
          </a:xfrm>
          <a:prstGeom prst="rect">
            <a:avLst/>
          </a:prstGeom>
        </p:spPr>
      </p:pic>
      <p:sp>
        <p:nvSpPr>
          <p:cNvPr id="29" name="Rectangle 6">
            <a:extLst>
              <a:ext uri="{FF2B5EF4-FFF2-40B4-BE49-F238E27FC236}">
                <a16:creationId xmlns:a16="http://schemas.microsoft.com/office/drawing/2014/main" id="{E4370DE2-2307-D04A-9EFD-49C7254C4EA1}"/>
              </a:ext>
            </a:extLst>
          </p:cNvPr>
          <p:cNvSpPr/>
          <p:nvPr userDrawn="1"/>
        </p:nvSpPr>
        <p:spPr>
          <a:xfrm>
            <a:off x="0" y="0"/>
            <a:ext cx="29744911" cy="716910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44911" h="7169101">
                <a:moveTo>
                  <a:pt x="0" y="0"/>
                </a:moveTo>
                <a:lnTo>
                  <a:pt x="26313178" y="0"/>
                </a:lnTo>
                <a:cubicBezTo>
                  <a:pt x="26316190" y="11674"/>
                  <a:pt x="29347263" y="3043595"/>
                  <a:pt x="29647260" y="3360068"/>
                </a:cubicBezTo>
                <a:cubicBezTo>
                  <a:pt x="29796320" y="3496501"/>
                  <a:pt x="29767839" y="3675594"/>
                  <a:pt x="29608667" y="3838755"/>
                </a:cubicBezTo>
                <a:lnTo>
                  <a:pt x="26267948" y="7169101"/>
                </a:lnTo>
                <a:lnTo>
                  <a:pt x="0" y="71612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30" name="Espace réservé du texte 23">
            <a:extLst>
              <a:ext uri="{FF2B5EF4-FFF2-40B4-BE49-F238E27FC236}">
                <a16:creationId xmlns:a16="http://schemas.microsoft.com/office/drawing/2014/main" id="{171610DD-005A-4A43-9FDB-706CFFC26B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64461" y="5741100"/>
            <a:ext cx="20008313" cy="14280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2" name="Espace réservé pour une image  21">
            <a:extLst>
              <a:ext uri="{FF2B5EF4-FFF2-40B4-BE49-F238E27FC236}">
                <a16:creationId xmlns:a16="http://schemas.microsoft.com/office/drawing/2014/main" id="{A480F4C3-A00C-2D4C-A5FD-F621DD55CFE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6743229" y="5971"/>
            <a:ext cx="6220224" cy="7185123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0DCB9BC9-011C-7544-9A61-EF8072E6753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152351" y="4728146"/>
            <a:ext cx="4900612" cy="701675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A20A3EFC-019D-A24B-B418-BBB6E3A65E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508264" y="2036003"/>
            <a:ext cx="4528196" cy="225966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1CFEB3E8-9086-D84B-8988-0175B85A4F3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189197" y="-3237959"/>
            <a:ext cx="17079218" cy="6048891"/>
          </a:xfrm>
          <a:prstGeom prst="rect">
            <a:avLst/>
          </a:prstGeom>
        </p:spPr>
      </p:pic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EDBBA950-7E6C-604A-ABA0-C2FBAF80EF0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164461" y="945261"/>
            <a:ext cx="20368817" cy="4186238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49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81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80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9" r:id="rId2"/>
    <p:sldLayoutId id="2147483690" r:id="rId3"/>
  </p:sldLayoutIdLst>
  <p:txStyles>
    <p:titleStyle>
      <a:lvl1pPr algn="l" defTabSz="3294035" rtl="0" eaLnBrk="1" latinLnBrk="0" hangingPunct="1">
        <a:lnSpc>
          <a:spcPct val="90000"/>
        </a:lnSpc>
        <a:spcBef>
          <a:spcPct val="0"/>
        </a:spcBef>
        <a:buNone/>
        <a:defRPr sz="15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3509" indent="-823509" algn="l" defTabSz="3294035" rtl="0" eaLnBrk="1" latinLnBrk="0" hangingPunct="1">
        <a:lnSpc>
          <a:spcPct val="90000"/>
        </a:lnSpc>
        <a:spcBef>
          <a:spcPts val="3602"/>
        </a:spcBef>
        <a:buFont typeface="Arial" panose="020B0604020202020204" pitchFamily="34" charset="0"/>
        <a:buChar char="•"/>
        <a:defRPr sz="10087" kern="1200">
          <a:solidFill>
            <a:schemeClr val="tx1"/>
          </a:solidFill>
          <a:latin typeface="+mn-lt"/>
          <a:ea typeface="+mn-ea"/>
          <a:cs typeface="+mn-cs"/>
        </a:defRPr>
      </a:lvl1pPr>
      <a:lvl2pPr marL="2470526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8646" kern="1200">
          <a:solidFill>
            <a:schemeClr val="tx1"/>
          </a:solidFill>
          <a:latin typeface="+mn-lt"/>
          <a:ea typeface="+mn-ea"/>
          <a:cs typeface="+mn-cs"/>
        </a:defRPr>
      </a:lvl2pPr>
      <a:lvl3pPr marL="4117543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7205" kern="1200">
          <a:solidFill>
            <a:schemeClr val="tx1"/>
          </a:solidFill>
          <a:latin typeface="+mn-lt"/>
          <a:ea typeface="+mn-ea"/>
          <a:cs typeface="+mn-cs"/>
        </a:defRPr>
      </a:lvl3pPr>
      <a:lvl4pPr marL="5764560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4pPr>
      <a:lvl5pPr marL="7411578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5pPr>
      <a:lvl6pPr marL="9058595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6pPr>
      <a:lvl7pPr marL="10705612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7pPr>
      <a:lvl8pPr marL="12352630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8pPr>
      <a:lvl9pPr marL="13999647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1pPr>
      <a:lvl2pPr marL="1647017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2pPr>
      <a:lvl3pPr marL="3294035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3pPr>
      <a:lvl4pPr marL="4941052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4pPr>
      <a:lvl5pPr marL="6588069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5pPr>
      <a:lvl6pPr marL="8235086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6pPr>
      <a:lvl7pPr marL="9882104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7pPr>
      <a:lvl8pPr marL="11529121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8pPr>
      <a:lvl9pPr marL="13176138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elene.Marceau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0EF700C-67C6-2842-83A1-7BD5042964C6}"/>
              </a:ext>
            </a:extLst>
          </p:cNvPr>
          <p:cNvSpPr txBox="1"/>
          <p:nvPr/>
        </p:nvSpPr>
        <p:spPr>
          <a:xfrm>
            <a:off x="1468203" y="1571186"/>
            <a:ext cx="29661153" cy="34163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* Pour information seulement.</a:t>
            </a:r>
            <a:b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</a:br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7200" b="1" dirty="0">
              <a:solidFill>
                <a:schemeClr val="accent6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195841-03B8-924B-B26B-EAE68CEB72A5}"/>
              </a:ext>
            </a:extLst>
          </p:cNvPr>
          <p:cNvSpPr txBox="1"/>
          <p:nvPr/>
        </p:nvSpPr>
        <p:spPr>
          <a:xfrm>
            <a:off x="1468203" y="4677695"/>
            <a:ext cx="29661153" cy="181998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Les modèles d’affiches qui suivent servent d’exemple et comportent différentes options. Supprimer les diapositives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Tous les modèles sont disponibles dans le gabarit. Pour ajouter un modèle, aller dans Insertion 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les couleurs officielles de l’INAF et STELA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la fonte </a:t>
            </a:r>
            <a:r>
              <a:rPr lang="fr-CA" sz="6000" dirty="0" err="1">
                <a:latin typeface="Overpass" pitchFamily="2" charset="77"/>
              </a:rPr>
              <a:t>Overpass</a:t>
            </a:r>
            <a:r>
              <a:rPr lang="fr-CA" sz="6000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créer le visuel avec carrefour dans l’entête de l’affiche, insérer l’image «Carrefour_24X36.png» fournie avec le gabarit et positionnez-la par-dessus votre photo. Pour vous guider, placer le carrefour au même endroit que la ligne en «V» présente entre la bande grise et l’image. Voir l’exemple en page 2.</a:t>
            </a:r>
          </a:p>
          <a:p>
            <a:pPr>
              <a:spcAft>
                <a:spcPts val="400"/>
              </a:spcAft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toute question sur les normes graphiques de INAF, consulter </a:t>
            </a:r>
            <a:br>
              <a:rPr lang="fr-CA" sz="6000" dirty="0">
                <a:latin typeface="Overpass" pitchFamily="2" charset="77"/>
              </a:rPr>
            </a:br>
            <a:r>
              <a:rPr lang="fr-CA" sz="6000" dirty="0">
                <a:latin typeface="Overpass" pitchFamily="2" charset="77"/>
              </a:rPr>
              <a:t>le Guide des normes graphiques ou écrire à </a:t>
            </a:r>
            <a:r>
              <a:rPr lang="fr-CA" sz="6000" dirty="0">
                <a:latin typeface="Overpass" pitchFamily="2" charset="77"/>
                <a:hlinkClick r:id="rId2"/>
              </a:rPr>
              <a:t>info@inaf.ulaval.ca</a:t>
            </a:r>
            <a:endParaRPr lang="fr-CA" sz="6000" dirty="0">
              <a:latin typeface="Overpass" pitchFamily="2" charset="77"/>
            </a:endParaRPr>
          </a:p>
          <a:p>
            <a:endParaRPr lang="fr-FR" sz="6000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370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5ECD25B-BB8D-F843-83F9-4D8170EEA3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7AE146-AE21-4845-96C2-B4696FEC0F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194589-98EA-2D40-A96D-3B3FE863F9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87919BB-1CC2-F245-B5CD-171B4F69AE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9C07AF5-92BE-A244-A75E-883A9D00988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graphique 6">
            <a:extLst>
              <a:ext uri="{FF2B5EF4-FFF2-40B4-BE49-F238E27FC236}">
                <a16:creationId xmlns:a16="http://schemas.microsoft.com/office/drawing/2014/main" id="{99FEEBE8-E16E-C444-BCF5-875A98A9BA53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7257E37-D633-DE47-B147-0D45674C28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D620C25-DD08-684E-AFF8-43A44040E3C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6FEBE07-76EA-4949-A4C9-EDC19FE87F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95256D2-3CC8-5F41-8BCB-554B3E92580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ableau 11">
            <a:extLst>
              <a:ext uri="{FF2B5EF4-FFF2-40B4-BE49-F238E27FC236}">
                <a16:creationId xmlns:a16="http://schemas.microsoft.com/office/drawing/2014/main" id="{BCE01AFA-3314-5E49-B822-2D317D6F0435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E1676F2-FD01-E543-B77E-D1B215E7720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60226FF-280E-3D41-B9CD-084A61BB8C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E3A9417-05DB-E841-896C-F9F8C20DAC3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A272B7F-C065-E94F-9892-41DC64C6653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A0ED01B-CAF8-CF40-A49A-674790F2507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D72A1D4-953E-9045-B672-FB56311711D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30C05D87-205D-7B4D-A34D-EF25FB58CBE1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8701" t="4426" r="26466" b="3786"/>
          <a:stretch/>
        </p:blipFill>
        <p:spPr>
          <a:xfrm>
            <a:off x="26743229" y="5971"/>
            <a:ext cx="6220224" cy="7185123"/>
          </a:xfr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C415AB-AFEC-5F4C-90B6-9F50CEFF277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2DC81A0E-039B-954A-BC40-360EEF67CD5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5D7E48-14E9-4842-92B1-A3E505FD7FFD}"/>
              </a:ext>
            </a:extLst>
          </p:cNvPr>
          <p:cNvSpPr txBox="1"/>
          <p:nvPr/>
        </p:nvSpPr>
        <p:spPr>
          <a:xfrm>
            <a:off x="1104164" y="34620587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C52D3A0-6F32-EA40-B307-32137B4B3528}"/>
              </a:ext>
            </a:extLst>
          </p:cNvPr>
          <p:cNvGrpSpPr/>
          <p:nvPr/>
        </p:nvGrpSpPr>
        <p:grpSpPr>
          <a:xfrm>
            <a:off x="1114008" y="35487615"/>
            <a:ext cx="30671685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7BBB2D-464B-284F-83C4-87EC8CED8CCD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FFDDE8-EAA2-A24D-8362-4C1199966358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C2709A9-5AA4-FC4C-8682-8E1C29E9E911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927AEB8-83B0-684D-ADD8-DA49A994308A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85FA119-C11C-1C45-8277-9A995B6C460D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E8C57B7-0F1E-294F-9D72-1287D8D2720A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3DF0ACD9-E4AF-6B4A-87AC-284179694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5354" y="-33668"/>
            <a:ext cx="8712200" cy="72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957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E31BD73-D7AA-F04F-AE35-7C88AAA76C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E66D2B-6B44-AD4C-B84D-25A0703E84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45437E-BEF3-1049-9CB8-2E65A74474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9DF0A15-87BA-544D-98EB-75F81FBA97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09786E71-B12D-404C-B6CD-AA20A5730B9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EC0AA2B-7B89-CD44-BB7E-8B0C940866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1E7976C-6604-9640-B609-C2F5FC201B7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C2C07B4-6A59-7A43-A3D7-0A0E649201F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904E446-642D-3E47-8D62-21B5ECB13D3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4D80C27F-2ED7-9645-BE08-27F24E2AF44F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9CC9A72-D9BF-3E42-A811-F821C12101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8874C66-4216-5E41-81B0-CD147AA086E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EEF63C2-CBE0-0547-AC56-0A75209BBE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A6C82C7-98D8-724D-93A6-C1E2F26CEB5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0A50EFA-7265-7C44-9DC1-6AC76FAA84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8B3E5FD-8B18-F04D-9C0F-EE38FCF14C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0E2B5A6E-6C8A-7742-A1B1-B6DCD78D6D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FE1AC5E3-CAE8-AC4C-92AE-21DE4BE65480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16535" t="4840" r="30541" b="3173"/>
          <a:stretch/>
        </p:blipFill>
        <p:spPr>
          <a:xfrm>
            <a:off x="26743229" y="5971"/>
            <a:ext cx="6220224" cy="7185123"/>
          </a:xfr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5604705-90DA-3844-A56C-C2B6D07C97B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FF82330C-0DDA-F844-B342-C413852FC10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1CB3E5B-5B73-A543-AA22-BCC889ABD5AF}"/>
              </a:ext>
            </a:extLst>
          </p:cNvPr>
          <p:cNvSpPr txBox="1"/>
          <p:nvPr/>
        </p:nvSpPr>
        <p:spPr>
          <a:xfrm>
            <a:off x="1094320" y="40402588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43BA8EC-39EC-9349-8FB5-AECDFA0CEBDA}"/>
              </a:ext>
            </a:extLst>
          </p:cNvPr>
          <p:cNvGrpSpPr/>
          <p:nvPr/>
        </p:nvGrpSpPr>
        <p:grpSpPr>
          <a:xfrm>
            <a:off x="1104165" y="41269616"/>
            <a:ext cx="20068610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A14683-3991-1740-BB09-BCB75E0FE8B8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7EC835B-D396-7F41-89D8-A6E46D479E26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12A080E-8CBB-5048-B430-725559B35A4E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253F3DF-91A5-864A-8031-9D997E5442FC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480DD0D-19FD-3440-9DC5-9D13277F48D7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DA9C2F8-B24C-6145-B991-FAC9F93F2449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25263309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NUTRISS">
  <a:themeElements>
    <a:clrScheme name="STELA 1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575651"/>
      </a:accent2>
      <a:accent3>
        <a:srgbClr val="87867E"/>
      </a:accent3>
      <a:accent4>
        <a:srgbClr val="FFCC00"/>
      </a:accent4>
      <a:accent5>
        <a:srgbClr val="56BAA2"/>
      </a:accent5>
      <a:accent6>
        <a:srgbClr val="4CB3E7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24A9F-10B0-4877-BCB1-DD607217DA0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6D1C1D0A-B8A1-4CE6-8580-3FD7A45EE1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E9921F-01D8-49B1-A9CE-18CCFC239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2165</TotalTime>
  <Words>188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Modèle NUTRISS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72</cp:revision>
  <dcterms:created xsi:type="dcterms:W3CDTF">2021-04-26T19:30:25Z</dcterms:created>
  <dcterms:modified xsi:type="dcterms:W3CDTF">2021-11-16T14:31:14Z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