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notesMasterIdLst>
    <p:notesMasterId r:id="rId8"/>
  </p:notesMasterIdLst>
  <p:handoutMasterIdLst>
    <p:handoutMasterId r:id="rId9"/>
  </p:handoutMasterIdLst>
  <p:sldIdLst>
    <p:sldId id="270" r:id="rId5"/>
    <p:sldId id="276" r:id="rId6"/>
    <p:sldId id="277" r:id="rId7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2"/>
    <p:restoredTop sz="94694"/>
  </p:normalViewPr>
  <p:slideViewPr>
    <p:cSldViewPr snapToGrid="0" snapToObjects="1">
      <p:cViewPr varScale="1">
        <p:scale>
          <a:sx n="36" d="100"/>
          <a:sy n="36" d="100"/>
        </p:scale>
        <p:origin x="228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9F960-1A8E-1C49-B1EE-FD63241A6C9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776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3308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9068251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848343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285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4175017"/>
            <a:ext cx="9533845" cy="2559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3590195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3601898"/>
            <a:ext cx="9474239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5114278"/>
            <a:ext cx="9473013" cy="1620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4529457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AE19C30-A9D1-B649-BD54-80A6DED6D04E}"/>
              </a:ext>
            </a:extLst>
          </p:cNvPr>
          <p:cNvSpPr/>
          <p:nvPr userDrawn="1"/>
        </p:nvSpPr>
        <p:spPr>
          <a:xfrm>
            <a:off x="-18015" y="3049"/>
            <a:ext cx="29879295" cy="370946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7" name="Espace réservé pour une image  21">
            <a:extLst>
              <a:ext uri="{FF2B5EF4-FFF2-40B4-BE49-F238E27FC236}">
                <a16:creationId xmlns:a16="http://schemas.microsoft.com/office/drawing/2014/main" id="{CE770722-6697-1646-9AA7-5F3256A8AE6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9" name="Espace réservé du texte 26">
            <a:extLst>
              <a:ext uri="{FF2B5EF4-FFF2-40B4-BE49-F238E27FC236}">
                <a16:creationId xmlns:a16="http://schemas.microsoft.com/office/drawing/2014/main" id="{4D83DAF3-A06F-7147-A995-9493B898F6D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162447" y="2803367"/>
            <a:ext cx="2827489" cy="35955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132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1332" b="1" i="0">
                <a:latin typeface="Overpass" pitchFamily="2" charset="77"/>
              </a:defRPr>
            </a:lvl2pPr>
            <a:lvl3pPr>
              <a:buFontTx/>
              <a:buNone/>
              <a:defRPr sz="1332" b="1" i="0">
                <a:latin typeface="Overpass" pitchFamily="2" charset="77"/>
              </a:defRPr>
            </a:lvl3pPr>
            <a:lvl4pPr>
              <a:buFontTx/>
              <a:buNone/>
              <a:defRPr sz="1332" b="1" i="0">
                <a:latin typeface="Overpass" pitchFamily="2" charset="77"/>
              </a:defRPr>
            </a:lvl4pPr>
            <a:lvl5pPr>
              <a:buFontTx/>
              <a:buNone/>
              <a:defRPr sz="1332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91DCDA-0D34-C649-BEC5-42F0A886F1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8708661"/>
            <a:ext cx="32918400" cy="32131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0CF9DF-73A0-3E42-9A14-5A86435356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93276" y="-2379713"/>
            <a:ext cx="12656372" cy="4482465"/>
          </a:xfrm>
          <a:prstGeom prst="rect">
            <a:avLst/>
          </a:prstGeom>
        </p:spPr>
      </p:pic>
      <p:sp>
        <p:nvSpPr>
          <p:cNvPr id="31" name="Espace réservé du texte 23">
            <a:extLst>
              <a:ext uri="{FF2B5EF4-FFF2-40B4-BE49-F238E27FC236}">
                <a16:creationId xmlns:a16="http://schemas.microsoft.com/office/drawing/2014/main" id="{27E25AE1-AEB3-044A-BAAB-0EAC1D4E6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6522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1FDA859B-69AD-EC49-A867-81526B839DF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6231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6D43C972-7CFD-CE46-922E-EB99D1DCDDB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087934" y="1124620"/>
            <a:ext cx="2970590" cy="148238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7ED70D0-690A-4C4E-B96F-129D30D505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784196" y="1282687"/>
            <a:ext cx="2255415" cy="100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5121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10949030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10364211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39328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5285159"/>
            <a:ext cx="9533845" cy="41482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4700336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5473394"/>
            <a:ext cx="9474239" cy="39704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48172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6738781"/>
            <a:ext cx="9473013" cy="26337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6153960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0A38F354-92FA-0941-BC5B-666CD20A7072}"/>
              </a:ext>
            </a:extLst>
          </p:cNvPr>
          <p:cNvSpPr/>
          <p:nvPr userDrawn="1"/>
        </p:nvSpPr>
        <p:spPr>
          <a:xfrm>
            <a:off x="-18015" y="3049"/>
            <a:ext cx="29879295" cy="370946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0" name="Espace réservé pour une image  21">
            <a:extLst>
              <a:ext uri="{FF2B5EF4-FFF2-40B4-BE49-F238E27FC236}">
                <a16:creationId xmlns:a16="http://schemas.microsoft.com/office/drawing/2014/main" id="{112E5CA4-0950-C649-92E8-F8427553FFE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9D3DD1BC-BEF8-FA4C-8582-8FD0C536A1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919342" y="2574759"/>
            <a:ext cx="2827489" cy="35955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132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1332" b="1" i="0">
                <a:latin typeface="Overpass" pitchFamily="2" charset="77"/>
              </a:defRPr>
            </a:lvl2pPr>
            <a:lvl3pPr>
              <a:buFontTx/>
              <a:buNone/>
              <a:defRPr sz="1332" b="1" i="0">
                <a:latin typeface="Overpass" pitchFamily="2" charset="77"/>
              </a:defRPr>
            </a:lvl3pPr>
            <a:lvl4pPr>
              <a:buFontTx/>
              <a:buNone/>
              <a:defRPr sz="1332" b="1" i="0">
                <a:latin typeface="Overpass" pitchFamily="2" charset="77"/>
              </a:defRPr>
            </a:lvl4pPr>
            <a:lvl5pPr>
              <a:buFontTx/>
              <a:buNone/>
              <a:defRPr sz="1332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6F3E76DF-CA67-7346-97DA-8DD163C8A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693276" y="-2379713"/>
            <a:ext cx="12656372" cy="4482465"/>
          </a:xfrm>
          <a:prstGeom prst="rect">
            <a:avLst/>
          </a:prstGeom>
        </p:spPr>
      </p:pic>
      <p:sp>
        <p:nvSpPr>
          <p:cNvPr id="40" name="Espace réservé du texte 23">
            <a:extLst>
              <a:ext uri="{FF2B5EF4-FFF2-40B4-BE49-F238E27FC236}">
                <a16:creationId xmlns:a16="http://schemas.microsoft.com/office/drawing/2014/main" id="{7B233F53-DD8A-3145-A117-13165B72D4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6522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41" name="Espace réservé du texte 2">
            <a:extLst>
              <a:ext uri="{FF2B5EF4-FFF2-40B4-BE49-F238E27FC236}">
                <a16:creationId xmlns:a16="http://schemas.microsoft.com/office/drawing/2014/main" id="{EBF6E675-E3A8-A543-BEAD-575A7A6C03E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6231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4592A2D9-B644-534C-97AF-108AB1FC6B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844829" y="896012"/>
            <a:ext cx="2970590" cy="148238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EF1F3FC-8F7B-4147-83D9-AE86A474AB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023296" y="20270000"/>
            <a:ext cx="2777367" cy="114273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24F5B3A-16FF-B74D-A9CC-74833E0445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445151" y="20205076"/>
            <a:ext cx="2904497" cy="130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6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44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1" r:id="rId3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elene.Marceau@fsaa.ulaval.c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E0C87F6-3517-C444-90DE-29F296C13657}"/>
              </a:ext>
            </a:extLst>
          </p:cNvPr>
          <p:cNvSpPr txBox="1"/>
          <p:nvPr/>
        </p:nvSpPr>
        <p:spPr>
          <a:xfrm>
            <a:off x="2819457" y="1046751"/>
            <a:ext cx="19760760" cy="230697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  <a:t>* Pour information seulement.</a:t>
            </a:r>
            <a:b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</a:br>
            <a: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4797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ADF092-06A7-164F-BE71-DCCFC0530FE2}"/>
              </a:ext>
            </a:extLst>
          </p:cNvPr>
          <p:cNvSpPr txBox="1"/>
          <p:nvPr/>
        </p:nvSpPr>
        <p:spPr>
          <a:xfrm>
            <a:off x="2819457" y="3116360"/>
            <a:ext cx="27279487" cy="111133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Tous les modèles sont disponibles dans le gabarit. Pour ajouter un modèle, aller dans Insertion </a:t>
            </a:r>
            <a:br>
              <a:rPr lang="fr-CA" sz="3997" dirty="0">
                <a:latin typeface="Overpass" pitchFamily="2" charset="77"/>
              </a:rPr>
            </a:br>
            <a:r>
              <a:rPr lang="fr-CA" sz="3997" dirty="0">
                <a:latin typeface="Overpass" pitchFamily="2" charset="77"/>
              </a:rPr>
              <a:t>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les couleurs officielles de l’INAF et STELA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la fonte </a:t>
            </a:r>
            <a:r>
              <a:rPr lang="fr-CA" sz="3997" dirty="0" err="1">
                <a:latin typeface="Overpass" pitchFamily="2" charset="77"/>
              </a:rPr>
              <a:t>Overpass</a:t>
            </a:r>
            <a:r>
              <a:rPr lang="fr-CA" sz="3997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créer le visuel avec carrefour dans l’entête de l’affiche, insérer l’image «Carrefour_36X24.png» fournie avec le gabarit et positionnez-la par-dessus votre photo. Pour vous guider, placer le carrefour au même endroit que la ligne en «V» présente entre la bande grise et l’image. Voir l’exemple en page 2 .</a:t>
            </a:r>
          </a:p>
          <a:p>
            <a:pPr>
              <a:spcAft>
                <a:spcPts val="400"/>
              </a:spcAft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toute question sur les normes graphiques de INAF, consulter le Guide des normes graphiques ou écrire à </a:t>
            </a:r>
            <a:r>
              <a:rPr lang="fr-CA" sz="3997" dirty="0">
                <a:latin typeface="Overpass" pitchFamily="2" charset="77"/>
                <a:hlinkClick r:id="rId3"/>
              </a:rPr>
              <a:t>info@inaf.ulaval.ca</a:t>
            </a:r>
            <a:endParaRPr lang="fr-CA" sz="3997" dirty="0">
              <a:latin typeface="Overpass" pitchFamily="2" charset="77"/>
            </a:endParaRPr>
          </a:p>
          <a:p>
            <a:endParaRPr lang="fr-FR" sz="3997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752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D0C2FA2-6A2B-0F43-8CD6-3EB45048E6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FE0AB1-9BB0-1141-9B43-07BAD7277E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9B99E13-B5B9-F145-A08C-9BA1FB3D04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F74C46F-9F04-224B-A7D4-2AA28988AE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CED340BD-9648-F34B-8452-3F874019C2C6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56149D2-AC52-EA4A-951D-3B54BE03F2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056AA24-D2B3-BE49-9059-E501A7CFD9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5078642-E68A-944D-B300-BF735DD9A2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B4C9325-4E5E-FA43-9941-3FDEA789803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DCB661B3-13D7-DB4A-827E-D42275E9A9D3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BFEBBC8-8738-9B4C-BBBF-7AB3B9D4DDA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3812CD4-2116-F243-92F8-AA0A942A4F1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AC4A708-213D-5D40-A496-80AB5F47830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235F8A9-30E3-A640-908D-9C964398D93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3488A3E-3849-0A4A-ADBD-16E05BF4CF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2D57637D-AABA-CF48-A49E-ED693966DD1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2D76020D-E91C-354F-8CB3-017545E15511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7497" t="9349" r="10353" b="9082"/>
          <a:stretch/>
        </p:blipFill>
        <p:spPr>
          <a:xfrm>
            <a:off x="28350889" y="4171"/>
            <a:ext cx="4569230" cy="3701728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DCAAE1B-F215-6845-95D0-DF656C1FAB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A24476A-F0EA-F948-8AF0-31F5276ADE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C8306951-22E6-8E4E-A167-EB34A46A3B0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48881E2-B309-1D41-914B-1241EEDF0E3B}"/>
              </a:ext>
            </a:extLst>
          </p:cNvPr>
          <p:cNvSpPr txBox="1"/>
          <p:nvPr/>
        </p:nvSpPr>
        <p:spPr>
          <a:xfrm>
            <a:off x="1154157" y="16992674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019A2248-1189-C745-B2A6-3F75843ADA7D}"/>
              </a:ext>
            </a:extLst>
          </p:cNvPr>
          <p:cNvGrpSpPr/>
          <p:nvPr/>
        </p:nvGrpSpPr>
        <p:grpSpPr>
          <a:xfrm>
            <a:off x="1223776" y="17577001"/>
            <a:ext cx="30530950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1E6DB71-5415-8742-B294-2E7FE97062EE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FA93E7-6871-1548-BBF7-51F47D285D2D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106B22C-E77B-D943-9D3D-FD6425C3AE33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D080165-F7CC-0745-B0E3-C19D6ADE253E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1E028B1-49BE-A949-93EB-60E717EAED07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EAA26AD-BD36-3148-8D7A-64D5D35FAC45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B429A8D1-ABF6-2F4C-AC37-9486E3382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3217" y="-75677"/>
            <a:ext cx="46355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33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FF44B5E-3078-E642-B6FC-3C0E1BDB9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4F58EB-8E4F-6A47-B5CA-A95DC92E16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A22C9E-5BA2-3443-BC32-9342163C9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A599BA5-A749-E649-BAF8-9F70DAA06A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39AB3C57-0936-EC44-B43A-BE239FD1836B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D148F9-4132-9542-9897-3E92E8FEE1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4BC4137-5C67-BE49-8E04-1D79A88659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1063A8C-D1BB-B04B-A452-5B05FEE414D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4F27962-D74A-A749-85E0-6D40FCEB48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98827C14-67B1-D64D-8149-50B2A2AE9F95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AF62E01-203F-434E-A546-A192A279A9E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24930A5-8D42-994B-84D6-72A1AC998E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1669198-CA0B-674B-9C13-3769865AA37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A58D1C5-9FFA-BC4A-8F82-FD8EAF844E1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FB1EDA12-E9F7-CF4F-BFA1-71DA9E687B4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D6E84E-4B11-9A43-A35D-8218333FC8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D4F3DB1D-700E-9545-80B7-FA34DEE9AD3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7558" t="8370" r="22950" b="6920"/>
          <a:stretch/>
        </p:blipFill>
        <p:spPr>
          <a:xfrm>
            <a:off x="28350889" y="4171"/>
            <a:ext cx="4569230" cy="3701728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5348DF4-C2FC-B149-BF1F-86550A3AC84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98DB282-A0FA-DE44-B3E1-C47B0F82F76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28AF1EE5-B3E5-814E-AD33-860B645902B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85988D1-870C-4845-9DA3-E223C526DEC6}"/>
              </a:ext>
            </a:extLst>
          </p:cNvPr>
          <p:cNvSpPr txBox="1"/>
          <p:nvPr/>
        </p:nvSpPr>
        <p:spPr>
          <a:xfrm>
            <a:off x="1154157" y="19779908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B5FA7A7F-5EEF-9E4B-B640-60A56AB4ECAD}"/>
              </a:ext>
            </a:extLst>
          </p:cNvPr>
          <p:cNvGrpSpPr/>
          <p:nvPr/>
        </p:nvGrpSpPr>
        <p:grpSpPr>
          <a:xfrm>
            <a:off x="1223776" y="20364235"/>
            <a:ext cx="23465024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568C98A-18FB-0A44-A1FE-1B9F2BA0EE92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88616FA-7B84-C64D-B15C-119620107D9C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2532A29-D9D6-8945-B7BE-C37BC67884B4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A1144C-1A7F-5947-8569-8C77594D8CA5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9A8702-6E9C-A44B-A30A-82C7D5FBF0EE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3CFE604-8617-FC48-8C66-481B7DA5C42E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9513112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TELA 4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FFCC00"/>
      </a:accent2>
      <a:accent3>
        <a:srgbClr val="56BAA2"/>
      </a:accent3>
      <a:accent4>
        <a:srgbClr val="4CB3E7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Props1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1737</TotalTime>
  <Words>189</Words>
  <Application>Microsoft Macintosh PowerPoint</Application>
  <PresentationFormat>Personnalisé</PresentationFormat>
  <Paragraphs>15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58</cp:revision>
  <dcterms:created xsi:type="dcterms:W3CDTF">2021-04-26T19:30:25Z</dcterms:created>
  <dcterms:modified xsi:type="dcterms:W3CDTF">2021-11-16T14:26:25Z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