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10"/>
  </p:notesMasterIdLst>
  <p:handoutMasterIdLst>
    <p:handoutMasterId r:id="rId11"/>
  </p:handoutMasterIdLst>
  <p:sldIdLst>
    <p:sldId id="262" r:id="rId5"/>
    <p:sldId id="271" r:id="rId6"/>
    <p:sldId id="273" r:id="rId7"/>
    <p:sldId id="272" r:id="rId8"/>
    <p:sldId id="274" r:id="rId9"/>
  </p:sldIdLst>
  <p:sldSz cx="32940625" cy="43883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18" d="100"/>
          <a:sy n="18" d="100"/>
        </p:scale>
        <p:origin x="421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270125" y="1143000"/>
            <a:ext cx="2317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8F6DA92E-A4E4-CA46-A326-A6DE2CCA32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18936297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40"/>
            <a:ext cx="9488937" cy="66158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17665777"/>
            <a:ext cx="9488937" cy="8310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6496350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20257227"/>
            <a:ext cx="9540279" cy="57189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5" y="9147140"/>
            <a:ext cx="9540284" cy="10351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27877459"/>
            <a:ext cx="9540281" cy="60152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6708030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04164" y="26731430"/>
            <a:ext cx="9540281" cy="7161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103856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409396"/>
            <a:ext cx="9479409" cy="62637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2023996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96756" y="29755643"/>
            <a:ext cx="9479409" cy="4137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00281" y="28586216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7E70358-0002-1B4F-AFFC-79D86100DD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355443" y="5022809"/>
            <a:ext cx="3699307" cy="1651627"/>
          </a:xfrm>
          <a:prstGeom prst="rect">
            <a:avLst/>
          </a:prstGeom>
        </p:spPr>
      </p:pic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4338A5F4-4274-6144-9098-16DC7355C31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2133CD27-8A74-5A4F-81C9-89E1869C65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296756" y="4171504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A4C1F4A7-86A6-884D-A91D-6991C7A17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12" y="37590792"/>
            <a:ext cx="32918400" cy="62865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0EF9385-17AC-8940-8228-F8840A688E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33821" y="2367847"/>
            <a:ext cx="8134649" cy="14232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9538BC9-1723-ED44-9F9C-64D307BF34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191945" y="-3243111"/>
            <a:ext cx="17140009" cy="6070420"/>
          </a:xfrm>
          <a:prstGeom prst="rect">
            <a:avLst/>
          </a:prstGeom>
        </p:spPr>
      </p:pic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160C83EB-8A21-3640-A3B8-4FB240C9C82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18936297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940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ec bandes U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8F6DA92E-A4E4-CA46-A326-A6DE2CCA32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20008314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40"/>
            <a:ext cx="9488937" cy="66158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17665777"/>
            <a:ext cx="9488937" cy="8310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6496350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20257227"/>
            <a:ext cx="9540279" cy="57189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5" y="9147140"/>
            <a:ext cx="9540284" cy="10351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27877459"/>
            <a:ext cx="9540281" cy="60152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6708030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04164" y="26731430"/>
            <a:ext cx="9540281" cy="7161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103856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409396"/>
            <a:ext cx="9479409" cy="62637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2023996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96756" y="29755643"/>
            <a:ext cx="9479409" cy="4137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00281" y="28586216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7E70358-0002-1B4F-AFFC-79D86100DD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355079" y="5022809"/>
            <a:ext cx="3699307" cy="1651627"/>
          </a:xfrm>
          <a:prstGeom prst="rect">
            <a:avLst/>
          </a:prstGeom>
        </p:spPr>
      </p:pic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4338A5F4-4274-6144-9098-16DC7355C31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2133CD27-8A74-5A4F-81C9-89E1869C65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133466" y="4171504"/>
            <a:ext cx="6252844" cy="1702014"/>
          </a:xfrm>
          <a:prstGeom prst="rect">
            <a:avLst/>
          </a:prstGeom>
        </p:spPr>
        <p:txBody>
          <a:bodyPr lIns="0" rIns="0"/>
          <a:lstStyle>
            <a:lvl1pPr algn="ctr"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A4C1F4A7-86A6-884D-A91D-6991C7A17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12" y="37590792"/>
            <a:ext cx="32918400" cy="62865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9538BC9-1723-ED44-9F9C-64D307BF34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191945" y="-3243111"/>
            <a:ext cx="17140009" cy="6070420"/>
          </a:xfrm>
          <a:prstGeom prst="rect">
            <a:avLst/>
          </a:prstGeom>
        </p:spPr>
      </p:pic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160C83EB-8A21-3640-A3B8-4FB240C9C82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20008314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2336B9-9DD5-F846-A560-6EE29B0D614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023156" y="1108793"/>
            <a:ext cx="6363154" cy="26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15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39"/>
            <a:ext cx="9488937" cy="99220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21051585"/>
            <a:ext cx="9488937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9882158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19899416"/>
            <a:ext cx="9540279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0" y="9186288"/>
            <a:ext cx="9540284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30027628"/>
            <a:ext cx="9540281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8858199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4461" y="31741855"/>
            <a:ext cx="9540281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9955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051586"/>
            <a:ext cx="9479409" cy="9972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1988215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57052" y="33211990"/>
            <a:ext cx="9479409" cy="6651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60577" y="32042563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C6D5F3-0887-5C40-BE75-D2199C17EC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600158" y="41020067"/>
            <a:ext cx="4176007" cy="171819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DEDE71-B88B-EC43-B7C7-A1DD2A6E68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87579" y="40881282"/>
            <a:ext cx="4367159" cy="1966888"/>
          </a:xfrm>
          <a:prstGeom prst="rect">
            <a:avLst/>
          </a:prstGeom>
        </p:spPr>
      </p:pic>
      <p:sp>
        <p:nvSpPr>
          <p:cNvPr id="42" name="Rectangle 6">
            <a:extLst>
              <a:ext uri="{FF2B5EF4-FFF2-40B4-BE49-F238E27FC236}">
                <a16:creationId xmlns:a16="http://schemas.microsoft.com/office/drawing/2014/main" id="{4059F8B3-5331-8241-ACB9-3E9B451CF359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44" name="Espace réservé du texte 23">
            <a:extLst>
              <a:ext uri="{FF2B5EF4-FFF2-40B4-BE49-F238E27FC236}">
                <a16:creationId xmlns:a16="http://schemas.microsoft.com/office/drawing/2014/main" id="{DBD89912-7818-7546-ABA5-CA455E4AE6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18936297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6" name="Espace réservé pour une image  21">
            <a:extLst>
              <a:ext uri="{FF2B5EF4-FFF2-40B4-BE49-F238E27FC236}">
                <a16:creationId xmlns:a16="http://schemas.microsoft.com/office/drawing/2014/main" id="{E4D4934A-E5AA-F74C-B32C-AF873D5FD4B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47" name="Espace réservé du texte 26">
            <a:extLst>
              <a:ext uri="{FF2B5EF4-FFF2-40B4-BE49-F238E27FC236}">
                <a16:creationId xmlns:a16="http://schemas.microsoft.com/office/drawing/2014/main" id="{D56795FD-B257-0C44-9D00-AB3C43E3B34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296756" y="4300876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5A40B4C7-80E1-2843-8D1A-E1B23764E5B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33821" y="2497219"/>
            <a:ext cx="8134649" cy="1423215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42016E1B-4E6A-E04D-8E5F-5D7098BB91D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191945" y="-3243111"/>
            <a:ext cx="17140009" cy="6070420"/>
          </a:xfrm>
          <a:prstGeom prst="rect">
            <a:avLst/>
          </a:prstGeom>
        </p:spPr>
      </p:pic>
      <p:sp>
        <p:nvSpPr>
          <p:cNvPr id="50" name="Espace réservé du texte 2">
            <a:extLst>
              <a:ext uri="{FF2B5EF4-FFF2-40B4-BE49-F238E27FC236}">
                <a16:creationId xmlns:a16="http://schemas.microsoft.com/office/drawing/2014/main" id="{49EB661D-FEC1-BE4D-B363-15DB8DA094F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18936297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1490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39"/>
            <a:ext cx="9488937" cy="99220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21051585"/>
            <a:ext cx="9488937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9882158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19899416"/>
            <a:ext cx="9540279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0" y="9186288"/>
            <a:ext cx="9540284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30027628"/>
            <a:ext cx="9540281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8858199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4461" y="31741855"/>
            <a:ext cx="9540281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9955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051586"/>
            <a:ext cx="9479409" cy="9972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1988215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57052" y="33211990"/>
            <a:ext cx="9479409" cy="6651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60577" y="32042563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C6D5F3-0887-5C40-BE75-D2199C17EC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600158" y="41020067"/>
            <a:ext cx="4176007" cy="171819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DEDE71-B88B-EC43-B7C7-A1DD2A6E68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87579" y="40881282"/>
            <a:ext cx="4367159" cy="1966888"/>
          </a:xfrm>
          <a:prstGeom prst="rect">
            <a:avLst/>
          </a:prstGeom>
        </p:spPr>
      </p:pic>
      <p:sp>
        <p:nvSpPr>
          <p:cNvPr id="42" name="Rectangle 6">
            <a:extLst>
              <a:ext uri="{FF2B5EF4-FFF2-40B4-BE49-F238E27FC236}">
                <a16:creationId xmlns:a16="http://schemas.microsoft.com/office/drawing/2014/main" id="{4059F8B3-5331-8241-ACB9-3E9B451CF359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44" name="Espace réservé du texte 23">
            <a:extLst>
              <a:ext uri="{FF2B5EF4-FFF2-40B4-BE49-F238E27FC236}">
                <a16:creationId xmlns:a16="http://schemas.microsoft.com/office/drawing/2014/main" id="{DBD89912-7818-7546-ABA5-CA455E4AE6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18936297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6" name="Espace réservé pour une image  21">
            <a:extLst>
              <a:ext uri="{FF2B5EF4-FFF2-40B4-BE49-F238E27FC236}">
                <a16:creationId xmlns:a16="http://schemas.microsoft.com/office/drawing/2014/main" id="{E4D4934A-E5AA-F74C-B32C-AF873D5FD4B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42016E1B-4E6A-E04D-8E5F-5D7098BB91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191945" y="-2749068"/>
            <a:ext cx="17140009" cy="6070420"/>
          </a:xfrm>
          <a:prstGeom prst="rect">
            <a:avLst/>
          </a:prstGeom>
        </p:spPr>
      </p:pic>
      <p:sp>
        <p:nvSpPr>
          <p:cNvPr id="50" name="Espace réservé du texte 2">
            <a:extLst>
              <a:ext uri="{FF2B5EF4-FFF2-40B4-BE49-F238E27FC236}">
                <a16:creationId xmlns:a16="http://schemas.microsoft.com/office/drawing/2014/main" id="{49EB661D-FEC1-BE4D-B363-15DB8DA094F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18936297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D49E25BA-0187-224F-90F9-54CA8F38EBD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1839578" y="4955981"/>
            <a:ext cx="6252844" cy="1702014"/>
          </a:xfrm>
          <a:prstGeom prst="rect">
            <a:avLst/>
          </a:prstGeom>
        </p:spPr>
        <p:txBody>
          <a:bodyPr lIns="0" rIns="0"/>
          <a:lstStyle>
            <a:lvl1pPr algn="ctr"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3851DFC9-D433-F44C-8F1C-2BDF18A22F1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729268" y="1893270"/>
            <a:ext cx="6363154" cy="267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1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818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80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1" r:id="rId2"/>
    <p:sldLayoutId id="2147483689" r:id="rId3"/>
    <p:sldLayoutId id="2147483692" r:id="rId4"/>
    <p:sldLayoutId id="2147483690" r:id="rId5"/>
  </p:sldLayoutIdLst>
  <p:txStyles>
    <p:titleStyle>
      <a:lvl1pPr algn="l" defTabSz="3294035" rtl="0" eaLnBrk="1" latinLnBrk="0" hangingPunct="1">
        <a:lnSpc>
          <a:spcPct val="90000"/>
        </a:lnSpc>
        <a:spcBef>
          <a:spcPct val="0"/>
        </a:spcBef>
        <a:buNone/>
        <a:defRPr sz="15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509" indent="-823509" algn="l" defTabSz="3294035" rtl="0" eaLnBrk="1" latinLnBrk="0" hangingPunct="1">
        <a:lnSpc>
          <a:spcPct val="90000"/>
        </a:lnSpc>
        <a:spcBef>
          <a:spcPts val="3602"/>
        </a:spcBef>
        <a:buFont typeface="Arial" panose="020B0604020202020204" pitchFamily="34" charset="0"/>
        <a:buChar char="•"/>
        <a:defRPr sz="10087" kern="1200">
          <a:solidFill>
            <a:schemeClr val="tx1"/>
          </a:solidFill>
          <a:latin typeface="+mn-lt"/>
          <a:ea typeface="+mn-ea"/>
          <a:cs typeface="+mn-cs"/>
        </a:defRPr>
      </a:lvl1pPr>
      <a:lvl2pPr marL="2470526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8646" kern="1200">
          <a:solidFill>
            <a:schemeClr val="tx1"/>
          </a:solidFill>
          <a:latin typeface="+mn-lt"/>
          <a:ea typeface="+mn-ea"/>
          <a:cs typeface="+mn-cs"/>
        </a:defRPr>
      </a:lvl2pPr>
      <a:lvl3pPr marL="4117543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7205" kern="1200">
          <a:solidFill>
            <a:schemeClr val="tx1"/>
          </a:solidFill>
          <a:latin typeface="+mn-lt"/>
          <a:ea typeface="+mn-ea"/>
          <a:cs typeface="+mn-cs"/>
        </a:defRPr>
      </a:lvl3pPr>
      <a:lvl4pPr marL="576456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7411578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9058595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10705612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235263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999647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1pPr>
      <a:lvl2pPr marL="1647017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2pPr>
      <a:lvl3pPr marL="3294035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3pPr>
      <a:lvl4pPr marL="4941052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6588069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8235086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9882104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1529121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176138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5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solidFill>
                <a:schemeClr val="accent5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1468203" y="4677695"/>
            <a:ext cx="29661153" cy="181998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de l’Observatoire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 dirty="0">
              <a:latin typeface="Overpass" pitchFamily="2" charset="77"/>
            </a:endParaRPr>
          </a:p>
          <a:p>
            <a:endParaRPr lang="fr-FR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EF5AD29-DB33-9848-A604-B560FDB15D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1325E4-68E8-134A-92E5-FEE8B5331B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B72E5C-0B9B-8D47-A2CD-6B531F179C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824B47-BD44-914F-88C2-BFFB0DB89D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423C7D8-9ABC-2E49-994B-1198864F93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D0B4A6C6-8031-A947-B852-6B0DF14AE2C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BD4AAA8-5257-904F-9468-5CDE8D55E5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006F70D-2D3C-814A-998F-A80A92EAD0F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6A235F0-D0D6-814B-9633-E9A2515133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3420411-FBE1-6143-9AC5-B6B42BC4AF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ableau 11">
            <a:extLst>
              <a:ext uri="{FF2B5EF4-FFF2-40B4-BE49-F238E27FC236}">
                <a16:creationId xmlns:a16="http://schemas.microsoft.com/office/drawing/2014/main" id="{923FF8F7-A722-3940-A0DD-36571165A767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E4DA855-DB3B-4D48-B57C-24E4FBEAD5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3A622E4-7A21-684D-8D57-E8452BFCAF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5AF03CD-17F8-5F46-8605-2452A94AD8E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8536E28-40CB-8A4B-84B1-BF0DCBCDE2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915BFF2-7F7C-F343-8523-5CA15031441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08924CC-0D13-2541-BBA4-E2C1E6EAABB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EF76CD0C-B245-D64A-91AD-10BE4EABD7CE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1442" t="6657" r="26161" b="19974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0B181A1-A339-144C-A54E-FCAC20D935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0722F0F7-3DBD-6248-9805-F34551F5F85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7A4999A-3273-D246-8995-361B68A6C99D}"/>
              </a:ext>
            </a:extLst>
          </p:cNvPr>
          <p:cNvSpPr txBox="1"/>
          <p:nvPr/>
        </p:nvSpPr>
        <p:spPr>
          <a:xfrm>
            <a:off x="1104164" y="34620587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1CCB5DB-08F4-5B45-B35F-D05AB3D7AB31}"/>
              </a:ext>
            </a:extLst>
          </p:cNvPr>
          <p:cNvGrpSpPr/>
          <p:nvPr/>
        </p:nvGrpSpPr>
        <p:grpSpPr>
          <a:xfrm>
            <a:off x="1114008" y="35487615"/>
            <a:ext cx="3067168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F19799F-2337-C94D-A991-B3C9043DF1E8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680D6BC-5306-D64C-8C36-8F11FFC9165C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BD20DF-7F3A-9347-9ED7-6183052B01B8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706E485-007E-B64A-A1D7-5F856200B6F9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316F40F-2285-1F43-8BC3-B1A1B09A156B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1BC9CBF-8C35-8345-8566-B5737191F582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BE291187-A6DF-B04A-9F4C-3D282F17E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9290" y="-33668"/>
            <a:ext cx="8712200" cy="726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74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28420AD-6C2D-A24A-AEAE-B408A231A8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8BA2F7-7C90-1B44-9468-E2B9671E39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32998B3-C372-4D49-91AB-B6E8CA3909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BD33FA-E044-CE41-9679-B3EFBB9F50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28DBCCB-99B6-964C-BB8E-0B8643FA22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7E00A16E-9BC8-E24D-B12E-6D958623C918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D895DCA-E4FD-0341-B908-36044AD5974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2DBC548-0253-9548-A610-77035CE9AB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FED75B0-51E5-A04E-8B96-85BE12C8674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0486F3D-A7E7-6C46-B2D5-2DE98B638C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ableau 11">
            <a:extLst>
              <a:ext uri="{FF2B5EF4-FFF2-40B4-BE49-F238E27FC236}">
                <a16:creationId xmlns:a16="http://schemas.microsoft.com/office/drawing/2014/main" id="{14C7E64F-4661-224C-85A6-1BA1D771B5E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BC8E9625-026A-B44A-9C3C-8E13042180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F174DDF2-24EA-2B40-B657-579848D593E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BAD46E29-10AD-1A48-A1B3-A3AEDCB7C22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B6DFBAE-A873-4E42-AD35-8FBA2E3EC8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07AE278B-11A0-F842-93A6-014FA32309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864432E-2264-3D44-A844-9CD010019CF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A034AB52-FEEA-6D4C-80C3-3485FC242CF8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081" t="9484" r="50852" b="10694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D5D0EC65-C309-CB4F-88BA-3D17AB1805F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D92AB250-D225-2C44-B94F-B7FE7D33232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34459DA-86CF-2645-A9A0-810FFE601FFE}"/>
              </a:ext>
            </a:extLst>
          </p:cNvPr>
          <p:cNvSpPr txBox="1"/>
          <p:nvPr/>
        </p:nvSpPr>
        <p:spPr>
          <a:xfrm>
            <a:off x="1104164" y="34620587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5921D61B-6360-D64E-9438-62300C225F37}"/>
              </a:ext>
            </a:extLst>
          </p:cNvPr>
          <p:cNvGrpSpPr/>
          <p:nvPr/>
        </p:nvGrpSpPr>
        <p:grpSpPr>
          <a:xfrm>
            <a:off x="1114008" y="35487615"/>
            <a:ext cx="3067168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288630F-A87F-D24F-A6EC-4D8A863A2818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88C170B-8DBA-2B4C-BBC7-A75F7EBE8BA0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A32F1C3-AFDF-C74C-B1DE-7D03AC5363A7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F5D846F-53D5-0C4B-AFAF-4B7BB985D0C4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DB79161-4916-8442-9697-4D4C4F38C896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8840EB8-2C24-9F4F-A32F-B05808E8221A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2454723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B28C5AC-9B59-7246-9CE5-9FEE99BE87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2CFDA2-42F7-5D43-8F95-166FD4C68F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2448011-6FB8-5840-BE4C-16B5D47842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B1E5889-50E5-0642-88E9-80E60AF974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266A1BDF-BE6A-D048-9E69-B9980BEE6BF4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B646A1A-9D73-B249-B6B7-211C0CCDACB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852AA35-A804-8748-8CC7-8B433526FA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E2F018D-C66D-BB43-9C74-2F16218E79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17BD3E6-A7F0-0B48-9106-19BD33D0E2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D1D56C51-A067-1441-9A6B-0B83D7117681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F0F9FF5-35E1-0B4E-8072-3557975E02E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38AF8A4-E592-1A48-92CC-210D7E54292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B710BA58-0D61-BD4F-ADE7-60DB76A7435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7BF214B2-8A65-2244-BEC4-8F8563C5366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B80E648-819C-084A-8E48-D5BF43C9CDD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4CBB6DD1-4905-AF4B-882F-E7594FE2CE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087F7CEF-B3CD-804D-B268-AA6FE86CA0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E26CF3AE-5DDD-2C49-8E86-7CECE7B06072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0495" t="9624" r="23725" b="11152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69E3D358-1B94-C145-A660-8185C442E28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9CDDB312-4752-9446-9BAD-8924F18F014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FF055468-350A-854A-8864-E51423E999B4}"/>
              </a:ext>
            </a:extLst>
          </p:cNvPr>
          <p:cNvSpPr txBox="1"/>
          <p:nvPr/>
        </p:nvSpPr>
        <p:spPr>
          <a:xfrm>
            <a:off x="1094320" y="40402588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B39C2EDE-B740-A94D-8CBD-A3FC6C44121B}"/>
              </a:ext>
            </a:extLst>
          </p:cNvPr>
          <p:cNvGrpSpPr/>
          <p:nvPr/>
        </p:nvGrpSpPr>
        <p:grpSpPr>
          <a:xfrm>
            <a:off x="1104165" y="41269616"/>
            <a:ext cx="20068610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202E208-DD98-1D46-BB08-3A7499124E4A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55E1A65-31A3-C24C-B3BF-74BC0B0920AB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DF9A2EE-847F-7B49-A7BA-BB00E56A2978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B2D0FB0-787E-CA44-A46F-F3E1788CAE8D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21F69D7-FA33-B748-89CA-16929B86D05B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55A0777-DFDA-DC43-BE8C-8EF7BDF054A4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3737272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E63931A-58F0-A749-A61A-56C6DFE229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3278-194C-9F46-B859-E2D06CB91E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48E0E69-4033-D247-8D1B-58306D234B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FF29C64-FFB9-9043-9058-A895F64308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8EDAF8CE-5BBE-9D4C-BF72-27901542668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7AFBE21-CCF3-3347-9A1B-A5091C1FEE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E9A0086-7942-0F4B-BCE9-1835883733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D8954E4-7FFB-ED4D-A79B-8CBECDC7EF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06D89D9-5646-4246-BDB5-78BFCF62975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0E7B7C46-2E53-A747-8EF2-A0B277B8EB72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54D278C-9A6C-C446-B48D-DEDAD0FFBF3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EC82460-DFE6-A84D-AE5B-5AA89E87DE3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2B917D96-1390-8643-9D97-A718EF16186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B7D1F530-2B0D-964C-A95A-64F1F62F5E2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74588B6-74F9-A149-8F16-2C349BC1CC8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04840D75-C1D4-7348-AA93-61F2A77739C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B41BFBC5-73B8-C249-8F07-5A7CEA91C9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ACD61625-6497-6840-B7C7-333E6F0A62CF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5069" t="12030" r="49835" b="9832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84144FE-B373-5240-87D6-2A67C648072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24BE22B3-FD8A-0D4C-9CFE-C62D8330E18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5BDEAE9-7A70-794F-984F-EB73AC49824D}"/>
              </a:ext>
            </a:extLst>
          </p:cNvPr>
          <p:cNvSpPr txBox="1"/>
          <p:nvPr/>
        </p:nvSpPr>
        <p:spPr>
          <a:xfrm>
            <a:off x="1094320" y="40402588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2BC4EA59-8E94-2749-9318-BD4C4C0C61D8}"/>
              </a:ext>
            </a:extLst>
          </p:cNvPr>
          <p:cNvGrpSpPr/>
          <p:nvPr/>
        </p:nvGrpSpPr>
        <p:grpSpPr>
          <a:xfrm>
            <a:off x="1104165" y="41269616"/>
            <a:ext cx="20068610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9A47BF5-F11F-264D-93D8-B1DDCF40BDDD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A2A2768-A5B5-7A41-801B-111F4F8816E5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9C0BBD7-CC77-2E49-98B9-B4F798D38450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4D6AB9F-C6FD-B643-A231-C4F663CD4C33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D961DA4-C5F7-9540-84BD-8AF5C5DB11A5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E46F025-429B-F847-BD68-92AC036DE64F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3698177379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OBSERVATOIRE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2192</TotalTime>
  <Words>201</Words>
  <Application>Microsoft Macintosh PowerPoint</Application>
  <PresentationFormat>Personnalisé</PresentationFormat>
  <Paragraphs>16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77</cp:revision>
  <dcterms:created xsi:type="dcterms:W3CDTF">2021-04-26T19:30:25Z</dcterms:created>
  <dcterms:modified xsi:type="dcterms:W3CDTF">2021-11-16T14:30:25Z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