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10"/>
  </p:notesMasterIdLst>
  <p:handoutMasterIdLst>
    <p:handoutMasterId r:id="rId11"/>
  </p:handoutMasterIdLst>
  <p:sldIdLst>
    <p:sldId id="262" r:id="rId5"/>
    <p:sldId id="276" r:id="rId6"/>
    <p:sldId id="278" r:id="rId7"/>
    <p:sldId id="277" r:id="rId8"/>
    <p:sldId id="279" r:id="rId9"/>
  </p:sldIdLst>
  <p:sldSz cx="219456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1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400300" y="1143000"/>
            <a:ext cx="205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487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97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46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94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243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919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40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892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6"/>
            <a:ext cx="6321690" cy="49627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3251730"/>
            <a:ext cx="6321690" cy="62339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2374500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5195668"/>
            <a:ext cx="6355895" cy="428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4" y="6861596"/>
            <a:ext cx="6355898" cy="7765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0911876"/>
            <a:ext cx="6355896" cy="45122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0034645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35613" y="20052199"/>
            <a:ext cx="6355896" cy="5371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790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6059952"/>
            <a:ext cx="6315342" cy="46986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5182721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54475" y="22320769"/>
            <a:ext cx="6315342" cy="3103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56823" y="21443540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73E0E0-965D-D140-8BF6-3D5CD22AE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8189521"/>
            <a:ext cx="21945600" cy="472440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7F01DC05-206E-1A4B-9FB4-2D5A62190D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048761" y="4090719"/>
            <a:ext cx="2255415" cy="1006973"/>
          </a:xfrm>
          <a:prstGeom prst="rect">
            <a:avLst/>
          </a:prstGeom>
        </p:spPr>
      </p:pic>
      <p:sp>
        <p:nvSpPr>
          <p:cNvPr id="32" name="Espace réservé pour une image  21">
            <a:extLst>
              <a:ext uri="{FF2B5EF4-FFF2-40B4-BE49-F238E27FC236}">
                <a16:creationId xmlns:a16="http://schemas.microsoft.com/office/drawing/2014/main" id="{5E92FDAA-B95F-E240-9333-2502F9A1750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4" name="Espace réservé du texte 26">
            <a:extLst>
              <a:ext uri="{FF2B5EF4-FFF2-40B4-BE49-F238E27FC236}">
                <a16:creationId xmlns:a16="http://schemas.microsoft.com/office/drawing/2014/main" id="{2E5178DA-1F44-7B44-B53A-E293C44A16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228985" y="3170734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56DF705-41D0-AD4D-84EA-EC10C84E06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965" y="-2346797"/>
            <a:ext cx="12407253" cy="4394235"/>
          </a:xfrm>
          <a:prstGeom prst="rect">
            <a:avLst/>
          </a:prstGeom>
        </p:spPr>
      </p:pic>
      <p:sp>
        <p:nvSpPr>
          <p:cNvPr id="45" name="Espace réservé du texte 23">
            <a:extLst>
              <a:ext uri="{FF2B5EF4-FFF2-40B4-BE49-F238E27FC236}">
                <a16:creationId xmlns:a16="http://schemas.microsoft.com/office/drawing/2014/main" id="{7B1DA26E-9C64-E240-8335-B0203755B03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67086" y="4276680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6" name="Espace réservé du texte 2">
            <a:extLst>
              <a:ext uri="{FF2B5EF4-FFF2-40B4-BE49-F238E27FC236}">
                <a16:creationId xmlns:a16="http://schemas.microsoft.com/office/drawing/2014/main" id="{FC528BA6-8816-A84A-9B24-F72CC0FC621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7086" y="640329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E2B49DE-43D8-5B4F-B5EB-BB37003AC63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50604" y="1958890"/>
            <a:ext cx="5653201" cy="98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ec bandes U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6"/>
            <a:ext cx="6321690" cy="49627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3251730"/>
            <a:ext cx="6321690" cy="62339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2374500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5195668"/>
            <a:ext cx="6355895" cy="428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4" y="6861596"/>
            <a:ext cx="6355898" cy="7765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0911876"/>
            <a:ext cx="6355896" cy="45122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0034645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35613" y="20052199"/>
            <a:ext cx="6355896" cy="5371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790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6059952"/>
            <a:ext cx="6315342" cy="46986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5182721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54475" y="22320769"/>
            <a:ext cx="6315342" cy="3103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56823" y="21443540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73E0E0-965D-D140-8BF6-3D5CD22AE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8189521"/>
            <a:ext cx="21945600" cy="472440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7F01DC05-206E-1A4B-9FB4-2D5A62190D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36405" y="4090719"/>
            <a:ext cx="2255415" cy="1006973"/>
          </a:xfrm>
          <a:prstGeom prst="rect">
            <a:avLst/>
          </a:prstGeom>
        </p:spPr>
      </p:pic>
      <p:sp>
        <p:nvSpPr>
          <p:cNvPr id="32" name="Espace réservé pour une image  21">
            <a:extLst>
              <a:ext uri="{FF2B5EF4-FFF2-40B4-BE49-F238E27FC236}">
                <a16:creationId xmlns:a16="http://schemas.microsoft.com/office/drawing/2014/main" id="{5E92FDAA-B95F-E240-9333-2502F9A1750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4" name="Espace réservé du texte 26">
            <a:extLst>
              <a:ext uri="{FF2B5EF4-FFF2-40B4-BE49-F238E27FC236}">
                <a16:creationId xmlns:a16="http://schemas.microsoft.com/office/drawing/2014/main" id="{2E5178DA-1F44-7B44-B53A-E293C44A16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3786941" y="3170734"/>
            <a:ext cx="4354345" cy="1037693"/>
          </a:xfrm>
          <a:prstGeom prst="rect">
            <a:avLst/>
          </a:prstGeom>
        </p:spPr>
        <p:txBody>
          <a:bodyPr lIns="0" rIns="0"/>
          <a:lstStyle>
            <a:lvl1pPr algn="ctr"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56DF705-41D0-AD4D-84EA-EC10C84E06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965" y="-2346797"/>
            <a:ext cx="12407253" cy="4394235"/>
          </a:xfrm>
          <a:prstGeom prst="rect">
            <a:avLst/>
          </a:prstGeom>
        </p:spPr>
      </p:pic>
      <p:sp>
        <p:nvSpPr>
          <p:cNvPr id="45" name="Espace réservé du texte 23">
            <a:extLst>
              <a:ext uri="{FF2B5EF4-FFF2-40B4-BE49-F238E27FC236}">
                <a16:creationId xmlns:a16="http://schemas.microsoft.com/office/drawing/2014/main" id="{7B1DA26E-9C64-E240-8335-B0203755B03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67086" y="4276680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6" name="Espace réservé du texte 2">
            <a:extLst>
              <a:ext uri="{FF2B5EF4-FFF2-40B4-BE49-F238E27FC236}">
                <a16:creationId xmlns:a16="http://schemas.microsoft.com/office/drawing/2014/main" id="{FC528BA6-8816-A84A-9B24-F72CC0FC621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7086" y="640329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14E980E8-3D0E-F54D-903D-B692B95E289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709639" y="1084823"/>
            <a:ext cx="4431647" cy="186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66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5"/>
            <a:ext cx="6321690" cy="744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5791544"/>
            <a:ext cx="6321690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4914315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4927261"/>
            <a:ext cx="6355895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1" y="6890962"/>
            <a:ext cx="6355898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2524794"/>
            <a:ext cx="6355896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1647564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75784" y="23810697"/>
            <a:ext cx="6355896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4682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5791545"/>
            <a:ext cx="6315342" cy="7480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4914315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94646" y="24913498"/>
            <a:ext cx="6315342" cy="4989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6993" y="24036269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6CACFF93-2108-AE45-A4DD-32E9F076C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32620" y="30834375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CC74909-B27A-E445-80C0-D6E3975F88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54475" y="30769451"/>
            <a:ext cx="2904497" cy="1308132"/>
          </a:xfrm>
          <a:prstGeom prst="rect">
            <a:avLst/>
          </a:prstGeom>
        </p:spPr>
      </p:pic>
      <p:sp>
        <p:nvSpPr>
          <p:cNvPr id="45" name="Rectangle 6">
            <a:extLst>
              <a:ext uri="{FF2B5EF4-FFF2-40B4-BE49-F238E27FC236}">
                <a16:creationId xmlns:a16="http://schemas.microsoft.com/office/drawing/2014/main" id="{27EC7329-58BF-8241-913E-5D8967C3935B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47" name="Espace réservé pour une image  21">
            <a:extLst>
              <a:ext uri="{FF2B5EF4-FFF2-40B4-BE49-F238E27FC236}">
                <a16:creationId xmlns:a16="http://schemas.microsoft.com/office/drawing/2014/main" id="{252251CB-8672-2F40-B511-660F0F1860D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48" name="Espace réservé du texte 26">
            <a:extLst>
              <a:ext uri="{FF2B5EF4-FFF2-40B4-BE49-F238E27FC236}">
                <a16:creationId xmlns:a16="http://schemas.microsoft.com/office/drawing/2014/main" id="{2C17BD19-1CC9-6448-A331-D13F4D7D6B2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228985" y="3170734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33B5CAC8-4A48-764A-B7AD-69FCE1B2A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965" y="-2346797"/>
            <a:ext cx="12407253" cy="4394235"/>
          </a:xfrm>
          <a:prstGeom prst="rect">
            <a:avLst/>
          </a:prstGeom>
        </p:spPr>
      </p:pic>
      <p:sp>
        <p:nvSpPr>
          <p:cNvPr id="50" name="Espace réservé du texte 23">
            <a:extLst>
              <a:ext uri="{FF2B5EF4-FFF2-40B4-BE49-F238E27FC236}">
                <a16:creationId xmlns:a16="http://schemas.microsoft.com/office/drawing/2014/main" id="{AED31710-C63D-2B4F-A8C2-B84250FCD8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67086" y="4276680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53" name="Espace réservé du texte 2">
            <a:extLst>
              <a:ext uri="{FF2B5EF4-FFF2-40B4-BE49-F238E27FC236}">
                <a16:creationId xmlns:a16="http://schemas.microsoft.com/office/drawing/2014/main" id="{E5C7EF92-2972-B540-9876-AFC8EA8B3F9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7086" y="640329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01082ED8-CBB8-974F-817C-CBA72821241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950604" y="1958890"/>
            <a:ext cx="5653201" cy="98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86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5"/>
            <a:ext cx="6321690" cy="744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5791544"/>
            <a:ext cx="6321690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4914315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4927261"/>
            <a:ext cx="6355895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1" y="6890962"/>
            <a:ext cx="6355898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2524794"/>
            <a:ext cx="6355896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1647564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75784" y="23810697"/>
            <a:ext cx="6355896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4682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5791545"/>
            <a:ext cx="6315342" cy="7480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4914315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94646" y="24913498"/>
            <a:ext cx="6315342" cy="4989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6993" y="24036269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6CACFF93-2108-AE45-A4DD-32E9F076C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32620" y="30834375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CC74909-B27A-E445-80C0-D6E3975F88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54475" y="30769451"/>
            <a:ext cx="2904497" cy="1308132"/>
          </a:xfrm>
          <a:prstGeom prst="rect">
            <a:avLst/>
          </a:prstGeom>
        </p:spPr>
      </p:pic>
      <p:sp>
        <p:nvSpPr>
          <p:cNvPr id="45" name="Rectangle 6">
            <a:extLst>
              <a:ext uri="{FF2B5EF4-FFF2-40B4-BE49-F238E27FC236}">
                <a16:creationId xmlns:a16="http://schemas.microsoft.com/office/drawing/2014/main" id="{27EC7329-58BF-8241-913E-5D8967C3935B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47" name="Espace réservé pour une image  21">
            <a:extLst>
              <a:ext uri="{FF2B5EF4-FFF2-40B4-BE49-F238E27FC236}">
                <a16:creationId xmlns:a16="http://schemas.microsoft.com/office/drawing/2014/main" id="{252251CB-8672-2F40-B511-660F0F1860D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33B5CAC8-4A48-764A-B7AD-69FCE1B2A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965" y="-2346797"/>
            <a:ext cx="12407253" cy="4394235"/>
          </a:xfrm>
          <a:prstGeom prst="rect">
            <a:avLst/>
          </a:prstGeom>
        </p:spPr>
      </p:pic>
      <p:sp>
        <p:nvSpPr>
          <p:cNvPr id="50" name="Espace réservé du texte 23">
            <a:extLst>
              <a:ext uri="{FF2B5EF4-FFF2-40B4-BE49-F238E27FC236}">
                <a16:creationId xmlns:a16="http://schemas.microsoft.com/office/drawing/2014/main" id="{AED31710-C63D-2B4F-A8C2-B84250FCD8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67086" y="4276680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53" name="Espace réservé du texte 2">
            <a:extLst>
              <a:ext uri="{FF2B5EF4-FFF2-40B4-BE49-F238E27FC236}">
                <a16:creationId xmlns:a16="http://schemas.microsoft.com/office/drawing/2014/main" id="{E5C7EF92-2972-B540-9876-AFC8EA8B3F9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67086" y="640329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29" name="Espace réservé du texte 26">
            <a:extLst>
              <a:ext uri="{FF2B5EF4-FFF2-40B4-BE49-F238E27FC236}">
                <a16:creationId xmlns:a16="http://schemas.microsoft.com/office/drawing/2014/main" id="{ECEC716D-156A-4043-AC55-D91B5B1318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3786941" y="3618912"/>
            <a:ext cx="4354345" cy="1037693"/>
          </a:xfrm>
          <a:prstGeom prst="rect">
            <a:avLst/>
          </a:prstGeom>
        </p:spPr>
        <p:txBody>
          <a:bodyPr lIns="0" rIns="0"/>
          <a:lstStyle>
            <a:lvl1pPr algn="ctr"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offrealimentaire.ca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A7DABE84-949B-BF4C-86E3-01177CD123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709639" y="1533001"/>
            <a:ext cx="4431647" cy="186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8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7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15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5" r:id="rId2"/>
    <p:sldLayoutId id="2147483704" r:id="rId3"/>
    <p:sldLayoutId id="2147483706" r:id="rId4"/>
    <p:sldLayoutId id="2147483698" r:id="rId5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978142" y="2888066"/>
            <a:ext cx="19760760" cy="230697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4797" b="1" dirty="0">
                <a:solidFill>
                  <a:schemeClr val="accent4"/>
                </a:solidFill>
                <a:latin typeface="Overpass" pitchFamily="2" charset="77"/>
              </a:rPr>
              <a:t>* Pour information seulement.</a:t>
            </a:r>
            <a:br>
              <a:rPr lang="fr-FR" sz="4797" b="1" dirty="0">
                <a:solidFill>
                  <a:schemeClr val="accent4"/>
                </a:solidFill>
                <a:latin typeface="Overpass" pitchFamily="2" charset="77"/>
              </a:rPr>
            </a:br>
            <a:r>
              <a:rPr lang="fr-FR" sz="4797" b="1" dirty="0">
                <a:solidFill>
                  <a:schemeClr val="accent4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4797" b="1" dirty="0">
              <a:solidFill>
                <a:schemeClr val="accent4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978142" y="4957675"/>
            <a:ext cx="19760760" cy="1234357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les couleurs officielles de l’INAF et de l’Observatoire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la fonte </a:t>
            </a:r>
            <a:r>
              <a:rPr lang="fr-CA" sz="3997" dirty="0" err="1">
                <a:latin typeface="Overpass" pitchFamily="2" charset="77"/>
              </a:rPr>
              <a:t>Overpass</a:t>
            </a:r>
            <a:r>
              <a:rPr lang="fr-CA" sz="3997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toute question sur les normes graphiques de INAF, consulter </a:t>
            </a:r>
            <a:br>
              <a:rPr lang="fr-CA" sz="3997" dirty="0">
                <a:latin typeface="Overpass" pitchFamily="2" charset="77"/>
              </a:rPr>
            </a:br>
            <a:r>
              <a:rPr lang="fr-CA" sz="3997" dirty="0">
                <a:latin typeface="Overpass" pitchFamily="2" charset="77"/>
              </a:rPr>
              <a:t>le Guide des normes graphiques ou écrire à </a:t>
            </a:r>
            <a:r>
              <a:rPr lang="fr-CA" sz="3997" dirty="0">
                <a:latin typeface="Overpass" pitchFamily="2" charset="77"/>
                <a:hlinkClick r:id="rId2"/>
              </a:rPr>
              <a:t>info@inaf.ulaval.ca</a:t>
            </a:r>
            <a:endParaRPr lang="fr-CA" sz="3997" dirty="0">
              <a:latin typeface="Overpass" pitchFamily="2" charset="77"/>
            </a:endParaRPr>
          </a:p>
          <a:p>
            <a:endParaRPr lang="fr-FR" sz="3997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5117C63-7964-5B45-893B-45111AF626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5B9120-EA5A-9942-A68A-1D1A0CE056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C4A7A9-1EC3-CE41-83C7-9BA2BA3410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B82728-66BE-B248-87AE-F95C4005E3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F9D4CE2F-5FDC-B347-B075-B7C67F983A3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D40780E-2BAD-BD4A-98A7-61DC9DCE95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8C1A399-A620-7F4B-A836-FB58CF3635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4DD74BD-6645-1645-AF75-FC2102DB6F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BC57B05-F751-0245-8502-CF43B40AD51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4881935A-019C-F04C-8DF7-3D57012173B0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7682E7E2-F616-414C-B342-F528EA59ADB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9FDC80F-EB49-2A4B-8767-D7546C3B9CF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E80DA8E-9DE0-884C-8905-441491D1D7F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2DDBDBD5-953D-D745-B837-2AFF030F16D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A8188252-A743-1C4B-86F8-0B0AD36BE33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54DC4787-F1AB-524C-9AB8-07B53AAD93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98DF8D88-C530-8641-95BB-3A752C278697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25328" t="1475" r="26195" b="14530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53FB2F1-0A8C-624E-B5A4-9659D8650D5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E081EA47-99E1-4245-B1CF-DBBD54D44AB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E551FE2-518A-724E-96F2-3B8793CFF2D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94329C0-4388-1649-B898-7C0D5A9FE79A}"/>
              </a:ext>
            </a:extLst>
          </p:cNvPr>
          <p:cNvSpPr txBox="1"/>
          <p:nvPr/>
        </p:nvSpPr>
        <p:spPr>
          <a:xfrm>
            <a:off x="735612" y="26079937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FE6400B5-75E0-C443-B765-F5AF02506086}"/>
              </a:ext>
            </a:extLst>
          </p:cNvPr>
          <p:cNvGrpSpPr/>
          <p:nvPr/>
        </p:nvGrpSpPr>
        <p:grpSpPr>
          <a:xfrm>
            <a:off x="745457" y="26620395"/>
            <a:ext cx="20433058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2DB1596-3357-7E43-BED6-F48A7D1EA7C7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EB76670-7DE7-9747-8F7B-A021E6AB49E1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44DA97D-147E-6D4E-8A37-CDDDB0935017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D95263-5EBC-EF41-A05A-47AFD6B7547B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E388638-D7EF-FA41-BB7C-9C06F2FE61FA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1839C37-6EF4-4E41-8CB9-1968366E232B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A2B855F9-A34D-164C-8BD5-A220EABBA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5959" y="-87706"/>
            <a:ext cx="67691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75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57433F-20A7-4F4A-A85D-67DCCF3A8B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4FB554B-C668-3C48-940A-5B9732C817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4264E88-A72B-C74B-8492-51618CB55A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CE8CE1-C044-9A41-86A0-B5B9C2308C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121243DD-4AE8-414A-A42C-0D53E663A89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B83931C-A5A4-F445-A340-23B713FB89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D9E669C-0A8D-DE42-956C-B211630815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B9746A3-975E-D749-BB02-D14CC59DB6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59D6DB18-B189-9848-8530-D5650AE5E9D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6037C474-32F4-DF40-98AD-E802C31DA580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2098188-59DA-7249-93AB-71BF85A41D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D365323-59BA-2841-B4BC-AABD96739AD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7D3E52D-E5CA-6044-AA5E-C8F3EC6E8C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2FEC0E23-8274-124A-B20E-9365643A7E2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6452F77-B589-E34A-9322-01F95366A62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A6C04B8-5E97-7E43-BEDA-E946DD51AD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Espace réservé pour une image  22">
            <a:extLst>
              <a:ext uri="{FF2B5EF4-FFF2-40B4-BE49-F238E27FC236}">
                <a16:creationId xmlns:a16="http://schemas.microsoft.com/office/drawing/2014/main" id="{FF61BEFA-3B60-274E-9EE2-FDAD25624101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21434" t="2290" r="25453" b="5797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713C27DC-0AB6-5D43-88DB-382D958CCCD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EC355300-C7AF-7A44-AC26-BF0B3D173FA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D09E855E-C59D-A249-A07C-0E35427420A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7969D38-5D4A-634F-9761-943BA34FFF5D}"/>
              </a:ext>
            </a:extLst>
          </p:cNvPr>
          <p:cNvSpPr txBox="1"/>
          <p:nvPr/>
        </p:nvSpPr>
        <p:spPr>
          <a:xfrm>
            <a:off x="735612" y="26079937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E48E7E04-CB45-594E-A14F-C6D748302D4A}"/>
              </a:ext>
            </a:extLst>
          </p:cNvPr>
          <p:cNvGrpSpPr/>
          <p:nvPr/>
        </p:nvGrpSpPr>
        <p:grpSpPr>
          <a:xfrm>
            <a:off x="745457" y="26620395"/>
            <a:ext cx="20433058" cy="1004865"/>
            <a:chOff x="994737" y="35611479"/>
            <a:chExt cx="27189716" cy="149563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2C6AEA-B608-9248-9026-10DFE37494B5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396D651-49FE-3B43-A65B-C7CE7032F222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00F21DF-0FE9-E746-9A8B-DA6C0D5F0470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AC244EC-A6A5-6F4D-9B91-903C45EFB165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C0CCE70-ED40-134C-8946-F32A6F7D71F7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6360CC3-1103-4A4B-8947-B86FD5908E05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1279705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366D44C-264C-C24E-A57C-0F3608329F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54A8EC-87E0-7840-ABD9-FE784DE476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CEE1B9-ED72-E349-B9DA-4ADB3CE0F9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F03215-CD1F-DF44-92A6-ED090393D0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115E7061-83E5-3F41-8462-0A4136764816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F23070C-EEA6-9E45-B1BB-894B3E3E98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C53E198-73DF-C340-AA99-5A02BEEFEF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8C3F32A-7D4B-9E4C-A9F9-B1126FB359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7D9B860-A3B5-9644-9A8D-434BBEA00A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9664B8D6-C9DF-864F-BEC9-246489AEF17B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832B0590-FF29-9D4B-BD6F-F2333E9DEE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E6E8F2C-D667-C745-8A1B-2AD878824D1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7161053-6647-834F-B259-A975437BF0D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60259288-52F0-B84E-A1D3-EC63EB5E632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4AEAF974-4066-9349-8A94-1945B3FFA75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C308A6FB-8315-AC4A-AD13-964D0F968C3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4DABAE55-E6EC-234D-8114-D41AB0CCE384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787" t="10224" r="49844" b="9432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1694A9EB-6F35-AA48-A5A8-9ABFE834166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FBC8662-4A59-D642-BDB5-1EA61CF622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A3B5BD90-4E6F-884A-AB59-6A050D161D3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D620D80-C627-544C-A312-41910E7FA23F}"/>
              </a:ext>
            </a:extLst>
          </p:cNvPr>
          <p:cNvSpPr txBox="1"/>
          <p:nvPr/>
        </p:nvSpPr>
        <p:spPr>
          <a:xfrm>
            <a:off x="726914" y="30343891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7538995-E7DF-3C48-8F92-65BEB27DDE57}"/>
              </a:ext>
            </a:extLst>
          </p:cNvPr>
          <p:cNvGrpSpPr/>
          <p:nvPr/>
        </p:nvGrpSpPr>
        <p:grpSpPr>
          <a:xfrm>
            <a:off x="736759" y="30884349"/>
            <a:ext cx="13368900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E524FC8-2622-6044-AC53-1E4DB3756CC5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D3BB1B8-09D9-484D-980C-37031AE5AC06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B2602E7-DA94-954F-99E1-F5B6DDCC8CC3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9BBD508-9438-EC46-8EEE-59AF75D0BB32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F992620-5EFD-F641-B439-75D26223E100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12FE3FA-1B53-BE42-8CC0-3378EAAD60C6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1236564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4270D1C-2CA1-E844-ADC1-E312402DE0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783FF7-A709-0B40-9A21-90FDF309FE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B96E6F5-E2D9-624C-A25C-E48311898F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A0D26C6-2F57-234B-A13F-A8D460BABE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6E21D04B-EC9A-1A45-AFDA-7322370B984C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F264C1B-7376-EB46-8314-D7BF2ED68A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3E8A664-0D69-E549-964E-A769B8B1963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1F8A2E5-E216-3E4C-B721-D5A9377B2F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39306A2-55ED-1A45-B452-4AB8CD94BFC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4909AE9A-4505-D44E-BBA1-D29AFE7CC7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F7D27E8-AC20-1B4C-A06C-F69A33B35CF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2811155-0745-0A49-B3D0-6CF0576841D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FFD34E80-9014-1640-85DF-4A4E1CA212C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02CC31C4-CE5F-8E4D-BA7F-8B270A0BAAE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AE89CBC-E629-B944-BC65-125FC9226BE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9925482-49C1-AA4A-AC71-4A2F6A78D97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3" name="Espace réservé pour une image  22">
            <a:extLst>
              <a:ext uri="{FF2B5EF4-FFF2-40B4-BE49-F238E27FC236}">
                <a16:creationId xmlns:a16="http://schemas.microsoft.com/office/drawing/2014/main" id="{6C3EF27E-2E46-C949-A73B-2A6397EF70AC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7436" t="15333" r="50000" b="10916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8BA0CD2-DA8E-D241-B332-D8B00A35BE1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DDA1031A-585E-0F40-A23C-F2602570D25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23658622-7FD5-2A44-A260-E345E2CDA30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19545B1-AFC6-7F48-8388-1E386D7F4B95}"/>
              </a:ext>
            </a:extLst>
          </p:cNvPr>
          <p:cNvSpPr txBox="1"/>
          <p:nvPr/>
        </p:nvSpPr>
        <p:spPr>
          <a:xfrm>
            <a:off x="726914" y="30343891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9FE586B-9499-784B-ACB3-77FBA03994EA}"/>
              </a:ext>
            </a:extLst>
          </p:cNvPr>
          <p:cNvGrpSpPr/>
          <p:nvPr/>
        </p:nvGrpSpPr>
        <p:grpSpPr>
          <a:xfrm>
            <a:off x="736759" y="30884349"/>
            <a:ext cx="13368900" cy="1004865"/>
            <a:chOff x="994737" y="35611479"/>
            <a:chExt cx="27189716" cy="149563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A069FA7-F000-1E4E-A353-3798C6B4F757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64D402A-563D-7044-BB7F-8F96D5CD0EA9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4A0794-3E35-0445-9575-3E997EDAD852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7E7AC0-8728-5E4E-9F61-E898778E0CAA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3A6B0F0-54ED-204F-B9A7-7DAFA0B3854D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E55118C-F8F4-2148-AC5D-F0E30E87BF67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96778172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NUTRISS 2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4CB3E7"/>
      </a:accent1>
      <a:accent2>
        <a:srgbClr val="95C11F"/>
      </a:accent2>
      <a:accent3>
        <a:srgbClr val="FFCC00"/>
      </a:accent3>
      <a:accent4>
        <a:srgbClr val="56BAA2"/>
      </a:accent4>
      <a:accent5>
        <a:srgbClr val="575651"/>
      </a:accent5>
      <a:accent6>
        <a:srgbClr val="87867E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Props1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2412</TotalTime>
  <Words>201</Words>
  <Application>Microsoft Macintosh PowerPoint</Application>
  <PresentationFormat>Personnalisé</PresentationFormat>
  <Paragraphs>16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96</cp:revision>
  <dcterms:created xsi:type="dcterms:W3CDTF">2021-04-26T19:30:25Z</dcterms:created>
  <dcterms:modified xsi:type="dcterms:W3CDTF">2021-11-16T14:27:31Z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