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</p:sldMasterIdLst>
  <p:notesMasterIdLst>
    <p:notesMasterId r:id="rId8"/>
  </p:notesMasterIdLst>
  <p:handoutMasterIdLst>
    <p:handoutMasterId r:id="rId9"/>
  </p:handoutMasterIdLst>
  <p:sldIdLst>
    <p:sldId id="270" r:id="rId5"/>
    <p:sldId id="274" r:id="rId6"/>
    <p:sldId id="275" r:id="rId7"/>
  </p:sldIdLst>
  <p:sldSz cx="43883263" cy="3294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2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261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2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C4AAAAD-E064-474E-ACE0-EC963B5C5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7509D5-DAD8-A84E-8B8A-9813D715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FB5F8-13A6-8B43-BA28-05A34E59EF7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0572F2-C243-6441-BDE9-0222D905DB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A25F93-D772-494A-8DC5-666A3695EC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18A62-1124-9443-B5DB-4763831FD8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75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FABB1-A722-384F-B47D-E2D9154F8508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143000"/>
            <a:ext cx="4111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F960-1A8E-1C49-B1EE-FD63241A6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91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49661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3611560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2733739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429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1276880"/>
            <a:ext cx="12709494" cy="38416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0399055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0416622"/>
            <a:ext cx="12630034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2686724"/>
            <a:ext cx="12628400" cy="24317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>
                    <a:lumMod val="75000"/>
                    <a:lumOff val="25000"/>
                  </a:schemeClr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18089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3AE19C30-A9D1-B649-BD54-80A6DED6D04E}"/>
              </a:ext>
            </a:extLst>
          </p:cNvPr>
          <p:cNvSpPr/>
          <p:nvPr userDrawn="1"/>
        </p:nvSpPr>
        <p:spPr>
          <a:xfrm>
            <a:off x="17131" y="14958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33" name="Espace réservé du texte 23">
            <a:extLst>
              <a:ext uri="{FF2B5EF4-FFF2-40B4-BE49-F238E27FC236}">
                <a16:creationId xmlns:a16="http://schemas.microsoft.com/office/drawing/2014/main" id="{9AC033FE-6EE2-874D-A7F7-F4ED10C2DC6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EF45161B-42B2-294C-80D7-2208C60638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95145" y="3629768"/>
            <a:ext cx="3451417" cy="1540951"/>
          </a:xfrm>
          <a:prstGeom prst="rect">
            <a:avLst/>
          </a:prstGeom>
        </p:spPr>
      </p:pic>
      <p:sp>
        <p:nvSpPr>
          <p:cNvPr id="37" name="Espace réservé pour une image  21">
            <a:extLst>
              <a:ext uri="{FF2B5EF4-FFF2-40B4-BE49-F238E27FC236}">
                <a16:creationId xmlns:a16="http://schemas.microsoft.com/office/drawing/2014/main" id="{CE770722-6697-1646-9AA7-5F3256A8AE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EBE497-EAE7-E349-B39E-A9B0025C60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131" y="28234338"/>
            <a:ext cx="43878500" cy="472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9ADDAC7-ACBC-A64C-AD46-8483A6E293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80000">
            <a:off x="21665911" y="-3521722"/>
            <a:ext cx="16697741" cy="5913783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DAB51281-BE0B-594A-BE27-559FC5C30D4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295145" y="1205525"/>
            <a:ext cx="8134649" cy="1423215"/>
          </a:xfrm>
          <a:prstGeom prst="rect">
            <a:avLst/>
          </a:prstGeom>
        </p:spPr>
      </p:pic>
      <p:sp>
        <p:nvSpPr>
          <p:cNvPr id="41" name="Espace réservé du texte 26">
            <a:extLst>
              <a:ext uri="{FF2B5EF4-FFF2-40B4-BE49-F238E27FC236}">
                <a16:creationId xmlns:a16="http://schemas.microsoft.com/office/drawing/2014/main" id="{07050D84-0FDC-794D-AEE1-0327609AE5D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097371" y="2982033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44" name="Espace réservé du texte 2">
            <a:extLst>
              <a:ext uri="{FF2B5EF4-FFF2-40B4-BE49-F238E27FC236}">
                <a16:creationId xmlns:a16="http://schemas.microsoft.com/office/drawing/2014/main" id="{234292D6-06B4-A545-816C-5D77AB2F35D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540404" y="56409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651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76876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6434633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5556812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59032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2943217"/>
            <a:ext cx="12709494" cy="6226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2065392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3225761"/>
            <a:ext cx="12630034" cy="59597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72308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5125124"/>
            <a:ext cx="12628400" cy="39532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42473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0EBDB44-F23D-0B4D-A60D-43DBA306C5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12562" y="30653267"/>
            <a:ext cx="3619416" cy="148918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0577260-C735-1C47-B008-C607E065F0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101022" y="30514482"/>
            <a:ext cx="3785091" cy="1704735"/>
          </a:xfrm>
          <a:prstGeom prst="rect">
            <a:avLst/>
          </a:prstGeom>
        </p:spPr>
      </p:pic>
      <p:sp>
        <p:nvSpPr>
          <p:cNvPr id="40" name="Rectangle 6">
            <a:extLst>
              <a:ext uri="{FF2B5EF4-FFF2-40B4-BE49-F238E27FC236}">
                <a16:creationId xmlns:a16="http://schemas.microsoft.com/office/drawing/2014/main" id="{45CDA6EE-8B0C-724D-AFA4-372C432ACC90}"/>
              </a:ext>
            </a:extLst>
          </p:cNvPr>
          <p:cNvSpPr/>
          <p:nvPr userDrawn="1"/>
        </p:nvSpPr>
        <p:spPr>
          <a:xfrm>
            <a:off x="17131" y="14958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41" name="Espace réservé du texte 23">
            <a:extLst>
              <a:ext uri="{FF2B5EF4-FFF2-40B4-BE49-F238E27FC236}">
                <a16:creationId xmlns:a16="http://schemas.microsoft.com/office/drawing/2014/main" id="{0B26ED2D-7367-1F46-BC35-E9A61C9C127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3" name="Espace réservé pour une image  21">
            <a:extLst>
              <a:ext uri="{FF2B5EF4-FFF2-40B4-BE49-F238E27FC236}">
                <a16:creationId xmlns:a16="http://schemas.microsoft.com/office/drawing/2014/main" id="{67D4B985-7CA0-1349-9514-E8038E675A9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D6BC0E24-694E-604C-9596-7D2B7D3A55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300000">
            <a:off x="22151610" y="-3600784"/>
            <a:ext cx="17409717" cy="6165941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2A16E0EF-4317-C146-B02A-D285603BD9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295145" y="1721479"/>
            <a:ext cx="8134649" cy="1423215"/>
          </a:xfrm>
          <a:prstGeom prst="rect">
            <a:avLst/>
          </a:prstGeom>
        </p:spPr>
      </p:pic>
      <p:sp>
        <p:nvSpPr>
          <p:cNvPr id="46" name="Espace réservé du texte 26">
            <a:extLst>
              <a:ext uri="{FF2B5EF4-FFF2-40B4-BE49-F238E27FC236}">
                <a16:creationId xmlns:a16="http://schemas.microsoft.com/office/drawing/2014/main" id="{93FB00EA-9957-F948-8060-EE2C2A6269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097371" y="3497987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47" name="Espace réservé du texte 2">
            <a:extLst>
              <a:ext uri="{FF2B5EF4-FFF2-40B4-BE49-F238E27FC236}">
                <a16:creationId xmlns:a16="http://schemas.microsoft.com/office/drawing/2014/main" id="{1D269121-B03B-2947-B345-68C84F98E80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540404" y="56409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60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20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7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defTabSz="4388297" rtl="0" eaLnBrk="1" latinLnBrk="0" hangingPunct="1">
        <a:lnSpc>
          <a:spcPct val="90000"/>
        </a:lnSpc>
        <a:spcBef>
          <a:spcPct val="0"/>
        </a:spcBef>
        <a:buNone/>
        <a:defRPr sz="21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74" indent="-1097074" algn="l" defTabSz="4388297" rtl="0" eaLnBrk="1" latinLnBrk="0" hangingPunct="1">
        <a:lnSpc>
          <a:spcPct val="90000"/>
        </a:lnSpc>
        <a:spcBef>
          <a:spcPts val="4799"/>
        </a:spcBef>
        <a:buFont typeface="Arial" panose="020B0604020202020204" pitchFamily="34" charset="0"/>
        <a:buChar char="•"/>
        <a:defRPr sz="13437" kern="1200">
          <a:solidFill>
            <a:schemeClr val="tx1"/>
          </a:solidFill>
          <a:latin typeface="+mn-lt"/>
          <a:ea typeface="+mn-ea"/>
          <a:cs typeface="+mn-cs"/>
        </a:defRPr>
      </a:lvl1pPr>
      <a:lvl2pPr marL="3291223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18" kern="1200">
          <a:solidFill>
            <a:schemeClr val="tx1"/>
          </a:solidFill>
          <a:latin typeface="+mn-lt"/>
          <a:ea typeface="+mn-ea"/>
          <a:cs typeface="+mn-cs"/>
        </a:defRPr>
      </a:lvl2pPr>
      <a:lvl3pPr marL="5485371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598" kern="1200">
          <a:solidFill>
            <a:schemeClr val="tx1"/>
          </a:solidFill>
          <a:latin typeface="+mn-lt"/>
          <a:ea typeface="+mn-ea"/>
          <a:cs typeface="+mn-cs"/>
        </a:defRPr>
      </a:lvl3pPr>
      <a:lvl4pPr marL="7679520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9873668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2067817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4261965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6456114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8650262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1pPr>
      <a:lvl2pPr marL="2194149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2pPr>
      <a:lvl3pPr marL="4388297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3pPr>
      <a:lvl4pPr marL="6582446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8776594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0970743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3164891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535904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7553188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E0C87F6-3517-C444-90DE-29F296C13657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solidFill>
                <a:schemeClr val="accent5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ADF092-06A7-164F-BE71-DCCFC0530FE2}"/>
              </a:ext>
            </a:extLst>
          </p:cNvPr>
          <p:cNvSpPr txBox="1"/>
          <p:nvPr/>
        </p:nvSpPr>
        <p:spPr>
          <a:xfrm>
            <a:off x="1468203" y="4677695"/>
            <a:ext cx="40946857" cy="1635319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de l’Observatoire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>
              <a:latin typeface="Overpass" pitchFamily="2" charset="77"/>
            </a:endParaRPr>
          </a:p>
          <a:p>
            <a:endParaRPr lang="fr-FR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752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D1D4608-0F07-B54F-8652-43A91D0440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6A447A-2FF1-DA44-8991-6B8261EA6B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F7B14A1-4863-3C42-BF46-5392ABF5D3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DAA8B7B-405D-3C4C-B1F8-6467E36013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87718495-E185-FC4D-96BE-184EB14C57D0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2CF13C2-F5FF-5D43-8DFC-11E79C86B41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EF1A809-0A46-1F43-AA93-A98BFA3BAE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8CB0051-4DA5-0A44-A2BF-63946411E8C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21A0B49B-A6B1-114F-85FF-B6426B13A3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61460238-C8EE-E345-B260-42C3A54C8A73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C6772C0-F536-9746-A351-9DA130E1C92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7A00CB2-D5D8-1245-B644-339FC7AA05A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7B221C97-FA46-F347-9438-F958BFA6224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B44B36B3-CBA1-D248-8374-67E9462A340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1B7A6D5-AF3B-1546-AFAF-CDF73578C40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0998FF4F-E2DB-504F-BB23-6868463F42A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F38B962-0A0F-8B4E-B55A-431878F7035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48B12815-E6DE-814A-BB86-55518237E914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26508" t="6679" r="18234" b="20952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FB35F9AD-0522-824C-81BF-E5CA72AF554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4E5F10AF-C8B5-C943-80C9-4DC716D3EFF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C86EFB3-E173-7E4A-8815-B0B4A3BB0975}"/>
              </a:ext>
            </a:extLst>
          </p:cNvPr>
          <p:cNvSpPr txBox="1"/>
          <p:nvPr/>
        </p:nvSpPr>
        <p:spPr>
          <a:xfrm>
            <a:off x="1525519" y="25511679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3AE51D11-6FA4-5646-B519-97470BF6FFBF}"/>
              </a:ext>
            </a:extLst>
          </p:cNvPr>
          <p:cNvGrpSpPr/>
          <p:nvPr/>
        </p:nvGrpSpPr>
        <p:grpSpPr>
          <a:xfrm>
            <a:off x="1535363" y="26378707"/>
            <a:ext cx="4079661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1F8F0B9-4114-E640-8EFB-97136CAC6E12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6D65240-3161-4B44-9BA9-410EC18E0114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C99C770-C2E5-7A4F-9677-F9921DD44D47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A62DF88-08B5-8D4B-A5B2-24F916E32DFD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BAD4B86-1372-8245-9055-3DBDE2A43808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8B2FDA-F563-A84C-BF32-05DF404D25F9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1E8394D0-FA73-7F48-AD84-0AA9172F6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6463" y="-7471"/>
            <a:ext cx="74168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1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4E0A68B-A358-F447-8F4F-6CD0D0B340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615B121-9BF7-3C4E-A0A1-D16091EADC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F4D9FE7-BBDF-5D41-AD79-49EA540BF0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EDE3D91-31AB-7F4C-BCA2-799B86ACEF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7C774672-68C8-8D4D-91CA-208F02B7B7B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7EA30EE-2076-FA49-BF86-AB8B5034E42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90B856-271E-464E-9FBC-52E3DE5813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C59F8DE-D6B4-444A-89F8-6A68372E76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357ADA5-0A75-134B-B311-8D3F16D06F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2654FFCD-B821-704F-A6BD-7E2481438098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A0191AD-53AB-654D-A308-D443E6CACCC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400C2CBC-BA2F-C846-8A4A-1AA71E8A9A6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424AEC3A-3A60-E045-873B-8B3B0BF3F5E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DC42C19C-5A79-4A4E-B041-A8108B0FB17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012F0BE6-D709-FB47-9CBF-7AAB0A68332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D684475-A6D8-F847-AEA7-AAEE068F09F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7561799-E242-4642-ADB7-A41982461A1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A7B041E3-EF4A-FC4E-B235-215C8506C560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2144" t="14940" r="42307" b="12218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C2951C9D-6B69-404F-9335-9E642C47612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01BE888-EE27-0F49-8CE3-8621CCDB45F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22ADF79-F3E1-DB41-A22B-07C7986FB551}"/>
              </a:ext>
            </a:extLst>
          </p:cNvPr>
          <p:cNvSpPr txBox="1"/>
          <p:nvPr/>
        </p:nvSpPr>
        <p:spPr>
          <a:xfrm>
            <a:off x="1525519" y="29738493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2F8FB7B0-9209-7E4C-BE9A-58958553872E}"/>
              </a:ext>
            </a:extLst>
          </p:cNvPr>
          <p:cNvGrpSpPr/>
          <p:nvPr/>
        </p:nvGrpSpPr>
        <p:grpSpPr>
          <a:xfrm>
            <a:off x="1535363" y="30605521"/>
            <a:ext cx="3204805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CC88594-BF64-634C-BE81-3B07089A9DD3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0CC8E7F-7223-9D46-919F-6807908EE112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F3A437C-293E-6345-A3E3-410DFA29DD8F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39CBA4-AA1D-4E41-9C22-A3014E42F37D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D65B86F-9C1D-1241-B64F-687EC2FF3A2C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CB1584-9E4F-6D46-A77D-CC9D6ADC46E0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24814760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BSERVATOIRE 1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6F307B-6083-4AAA-BFF7-B57176E478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8584C9-9EDD-4289-A245-754179EDE57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5BC1C436-FE70-467A-AD2B-57A0D9D4E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1683</TotalTime>
  <Words>189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51</cp:revision>
  <dcterms:created xsi:type="dcterms:W3CDTF">2021-04-26T19:30:25Z</dcterms:created>
  <dcterms:modified xsi:type="dcterms:W3CDTF">2021-11-16T14:30:39Z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