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4" r:id="rId4"/>
  </p:sldMasterIdLst>
  <p:notesMasterIdLst>
    <p:notesMasterId r:id="rId8"/>
  </p:notesMasterIdLst>
  <p:handoutMasterIdLst>
    <p:handoutMasterId r:id="rId9"/>
  </p:handoutMasterIdLst>
  <p:sldIdLst>
    <p:sldId id="270" r:id="rId5"/>
    <p:sldId id="281" r:id="rId6"/>
    <p:sldId id="282" r:id="rId7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32"/>
    <p:restoredTop sz="94694"/>
  </p:normalViewPr>
  <p:slideViewPr>
    <p:cSldViewPr snapToGrid="0" snapToObjects="1">
      <p:cViewPr varScale="1">
        <p:scale>
          <a:sx n="36" d="100"/>
          <a:sy n="36" d="100"/>
        </p:scale>
        <p:origin x="228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2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C4AAAAD-E064-474E-ACE0-EC963B5C5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7509D5-DAD8-A84E-8B8A-9813D715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FB5F8-13A6-8B43-BA28-05A34E59EF7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0572F2-C243-6441-BDE9-0222D905DB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A25F93-D772-494A-8DC5-666A3695EC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18A62-1124-9443-B5DB-4763831FD8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075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FABB1-A722-384F-B47D-E2D9154F8508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9F960-1A8E-1C49-B1EE-FD63241A6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91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1pPr>
    <a:lvl2pPr marL="326487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2pPr>
    <a:lvl3pPr marL="65297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3pPr>
    <a:lvl4pPr marL="97946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4pPr>
    <a:lvl5pPr marL="130594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5pPr>
    <a:lvl6pPr marL="163243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8919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540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1892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157" y="4808162"/>
            <a:ext cx="9482535" cy="33085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157" y="4223342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157" y="9068251"/>
            <a:ext cx="9482535" cy="4155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157" y="8483432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24649" y="10364211"/>
            <a:ext cx="9533842" cy="2859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24646" y="4808162"/>
            <a:ext cx="9533848" cy="51768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24646" y="4223342"/>
            <a:ext cx="9533848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24649" y="14175017"/>
            <a:ext cx="9533845" cy="25593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24649" y="13590195"/>
            <a:ext cx="953384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3025" y="13601898"/>
            <a:ext cx="9474239" cy="31324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81713" y="4791264"/>
            <a:ext cx="9482535" cy="519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285236" y="4206443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81713" y="10940400"/>
            <a:ext cx="9473013" cy="31324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285236" y="10355579"/>
            <a:ext cx="9469490" cy="4080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81713" y="15114278"/>
            <a:ext cx="9473013" cy="16200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>
                    <a:lumMod val="75000"/>
                    <a:lumOff val="25000"/>
                  </a:schemeClr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85236" y="14529457"/>
            <a:ext cx="9469490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id="{3AE19C30-A9D1-B649-BD54-80A6DED6D04E}"/>
              </a:ext>
            </a:extLst>
          </p:cNvPr>
          <p:cNvSpPr/>
          <p:nvPr userDrawn="1"/>
        </p:nvSpPr>
        <p:spPr>
          <a:xfrm>
            <a:off x="0" y="1"/>
            <a:ext cx="29879295" cy="3726996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721398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3550"/>
              <a:gd name="connsiteY0" fmla="*/ 12080 h 7169101"/>
              <a:gd name="connsiteX1" fmla="*/ 48721398 w 51793550"/>
              <a:gd name="connsiteY1" fmla="*/ 0 h 7169101"/>
              <a:gd name="connsiteX2" fmla="*/ 51700001 w 51793550"/>
              <a:gd name="connsiteY2" fmla="*/ 3360068 h 7169101"/>
              <a:gd name="connsiteX3" fmla="*/ 51661408 w 51793550"/>
              <a:gd name="connsiteY3" fmla="*/ 3838755 h 7169101"/>
              <a:gd name="connsiteX4" fmla="*/ 48794657 w 51793550"/>
              <a:gd name="connsiteY4" fmla="*/ 7169101 h 7169101"/>
              <a:gd name="connsiteX5" fmla="*/ 22128 w 51793550"/>
              <a:gd name="connsiteY5" fmla="*/ 7168580 h 7169101"/>
              <a:gd name="connsiteX6" fmla="*/ 3722 w 51793550"/>
              <a:gd name="connsiteY6" fmla="*/ 12080 h 7169101"/>
              <a:gd name="connsiteX0" fmla="*/ 3722 w 51784134"/>
              <a:gd name="connsiteY0" fmla="*/ 12080 h 7169101"/>
              <a:gd name="connsiteX1" fmla="*/ 48721398 w 51784134"/>
              <a:gd name="connsiteY1" fmla="*/ 0 h 7169101"/>
              <a:gd name="connsiteX2" fmla="*/ 51700001 w 51784134"/>
              <a:gd name="connsiteY2" fmla="*/ 3360068 h 7169101"/>
              <a:gd name="connsiteX3" fmla="*/ 51661408 w 51784134"/>
              <a:gd name="connsiteY3" fmla="*/ 3838755 h 7169101"/>
              <a:gd name="connsiteX4" fmla="*/ 48794657 w 51784134"/>
              <a:gd name="connsiteY4" fmla="*/ 7169101 h 7169101"/>
              <a:gd name="connsiteX5" fmla="*/ 22128 w 51784134"/>
              <a:gd name="connsiteY5" fmla="*/ 7168580 h 7169101"/>
              <a:gd name="connsiteX6" fmla="*/ 3722 w 51784134"/>
              <a:gd name="connsiteY6" fmla="*/ 12080 h 7169101"/>
              <a:gd name="connsiteX0" fmla="*/ 3721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1 w 51784132"/>
              <a:gd name="connsiteY6" fmla="*/ 12080 h 7169101"/>
              <a:gd name="connsiteX0" fmla="*/ 4567 w 51777173"/>
              <a:gd name="connsiteY0" fmla="*/ 29525 h 7169101"/>
              <a:gd name="connsiteX1" fmla="*/ 48714437 w 51777173"/>
              <a:gd name="connsiteY1" fmla="*/ 0 h 7169101"/>
              <a:gd name="connsiteX2" fmla="*/ 51693040 w 51777173"/>
              <a:gd name="connsiteY2" fmla="*/ 3360068 h 7169101"/>
              <a:gd name="connsiteX3" fmla="*/ 51654447 w 51777173"/>
              <a:gd name="connsiteY3" fmla="*/ 3838755 h 7169101"/>
              <a:gd name="connsiteX4" fmla="*/ 48787696 w 51777173"/>
              <a:gd name="connsiteY4" fmla="*/ 7169101 h 7169101"/>
              <a:gd name="connsiteX5" fmla="*/ 15167 w 51777173"/>
              <a:gd name="connsiteY5" fmla="*/ 7168580 h 7169101"/>
              <a:gd name="connsiteX6" fmla="*/ 4567 w 51777173"/>
              <a:gd name="connsiteY6" fmla="*/ 29525 h 7169101"/>
              <a:gd name="connsiteX0" fmla="*/ 3722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2 w 51784132"/>
              <a:gd name="connsiteY6" fmla="*/ 12080 h 7169101"/>
              <a:gd name="connsiteX0" fmla="*/ 3721 w 51784134"/>
              <a:gd name="connsiteY0" fmla="*/ 0 h 7174467"/>
              <a:gd name="connsiteX1" fmla="*/ 48721398 w 51784134"/>
              <a:gd name="connsiteY1" fmla="*/ 5366 h 7174467"/>
              <a:gd name="connsiteX2" fmla="*/ 51700001 w 51784134"/>
              <a:gd name="connsiteY2" fmla="*/ 3365434 h 7174467"/>
              <a:gd name="connsiteX3" fmla="*/ 51661408 w 51784134"/>
              <a:gd name="connsiteY3" fmla="*/ 3844121 h 7174467"/>
              <a:gd name="connsiteX4" fmla="*/ 48794657 w 51784134"/>
              <a:gd name="connsiteY4" fmla="*/ 7174467 h 7174467"/>
              <a:gd name="connsiteX5" fmla="*/ 22128 w 51784134"/>
              <a:gd name="connsiteY5" fmla="*/ 7173946 h 7174467"/>
              <a:gd name="connsiteX6" fmla="*/ 3721 w 51784134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794657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857112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86846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40003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64632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86895" h="7183189">
                <a:moveTo>
                  <a:pt x="3721" y="0"/>
                </a:moveTo>
                <a:lnTo>
                  <a:pt x="48674557" y="14088"/>
                </a:lnTo>
                <a:cubicBezTo>
                  <a:pt x="48677569" y="25762"/>
                  <a:pt x="51400004" y="3048961"/>
                  <a:pt x="51700001" y="3365434"/>
                </a:cubicBezTo>
                <a:cubicBezTo>
                  <a:pt x="51815607" y="3495631"/>
                  <a:pt x="51828386" y="3654793"/>
                  <a:pt x="51661408" y="3844121"/>
                </a:cubicBezTo>
                <a:lnTo>
                  <a:pt x="48646320" y="7183189"/>
                </a:lnTo>
                <a:lnTo>
                  <a:pt x="22128" y="7173946"/>
                </a:lnTo>
                <a:cubicBezTo>
                  <a:pt x="21360" y="7177248"/>
                  <a:pt x="-10692" y="24370"/>
                  <a:pt x="372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37" name="Espace réservé pour une image  21">
            <a:extLst>
              <a:ext uri="{FF2B5EF4-FFF2-40B4-BE49-F238E27FC236}">
                <a16:creationId xmlns:a16="http://schemas.microsoft.com/office/drawing/2014/main" id="{CE770722-6697-1646-9AA7-5F3256A8AE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8350889" y="4171"/>
            <a:ext cx="4569230" cy="3701728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  <a:gd name="connsiteX0" fmla="*/ 188140 w 7876654"/>
              <a:gd name="connsiteY0" fmla="*/ 12267 h 7160999"/>
              <a:gd name="connsiteX1" fmla="*/ 7870711 w 7876654"/>
              <a:gd name="connsiteY1" fmla="*/ 5 h 7160999"/>
              <a:gd name="connsiteX2" fmla="*/ 7862661 w 7876654"/>
              <a:gd name="connsiteY2" fmla="*/ 7136913 h 7160999"/>
              <a:gd name="connsiteX3" fmla="*/ 7 w 7876654"/>
              <a:gd name="connsiteY3" fmla="*/ 7160111 h 7160999"/>
              <a:gd name="connsiteX4" fmla="*/ 3217001 w 7876654"/>
              <a:gd name="connsiteY4" fmla="*/ 3781647 h 7160999"/>
              <a:gd name="connsiteX5" fmla="*/ 3207246 w 7876654"/>
              <a:gd name="connsiteY5" fmla="*/ 3376108 h 7160999"/>
              <a:gd name="connsiteX6" fmla="*/ 188140 w 7876654"/>
              <a:gd name="connsiteY6" fmla="*/ 12267 h 7160999"/>
              <a:gd name="connsiteX0" fmla="*/ 173167 w 7876654"/>
              <a:gd name="connsiteY0" fmla="*/ 14 h 7166293"/>
              <a:gd name="connsiteX1" fmla="*/ 7870711 w 7876654"/>
              <a:gd name="connsiteY1" fmla="*/ 5299 h 7166293"/>
              <a:gd name="connsiteX2" fmla="*/ 7862661 w 7876654"/>
              <a:gd name="connsiteY2" fmla="*/ 7142207 h 7166293"/>
              <a:gd name="connsiteX3" fmla="*/ 7 w 7876654"/>
              <a:gd name="connsiteY3" fmla="*/ 7165405 h 7166293"/>
              <a:gd name="connsiteX4" fmla="*/ 3217001 w 7876654"/>
              <a:gd name="connsiteY4" fmla="*/ 3786941 h 7166293"/>
              <a:gd name="connsiteX5" fmla="*/ 3207246 w 7876654"/>
              <a:gd name="connsiteY5" fmla="*/ 3381402 h 7166293"/>
              <a:gd name="connsiteX6" fmla="*/ 173167 w 7876654"/>
              <a:gd name="connsiteY6" fmla="*/ 14 h 7166293"/>
              <a:gd name="connsiteX0" fmla="*/ 397773 w 8101260"/>
              <a:gd name="connsiteY0" fmla="*/ 14 h 7209682"/>
              <a:gd name="connsiteX1" fmla="*/ 8095317 w 8101260"/>
              <a:gd name="connsiteY1" fmla="*/ 5299 h 7209682"/>
              <a:gd name="connsiteX2" fmla="*/ 8087267 w 8101260"/>
              <a:gd name="connsiteY2" fmla="*/ 7142207 h 7209682"/>
              <a:gd name="connsiteX3" fmla="*/ 7 w 8101260"/>
              <a:gd name="connsiteY3" fmla="*/ 7209271 h 7209682"/>
              <a:gd name="connsiteX4" fmla="*/ 3441607 w 8101260"/>
              <a:gd name="connsiteY4" fmla="*/ 3786941 h 7209682"/>
              <a:gd name="connsiteX5" fmla="*/ 3431852 w 8101260"/>
              <a:gd name="connsiteY5" fmla="*/ 3381402 h 7209682"/>
              <a:gd name="connsiteX6" fmla="*/ 397773 w 8101260"/>
              <a:gd name="connsiteY6" fmla="*/ 14 h 7209682"/>
              <a:gd name="connsiteX0" fmla="*/ 4 w 7703491"/>
              <a:gd name="connsiteY0" fmla="*/ 14 h 7209682"/>
              <a:gd name="connsiteX1" fmla="*/ 7697548 w 7703491"/>
              <a:gd name="connsiteY1" fmla="*/ 5299 h 7209682"/>
              <a:gd name="connsiteX2" fmla="*/ 7689498 w 7703491"/>
              <a:gd name="connsiteY2" fmla="*/ 7142207 h 7209682"/>
              <a:gd name="connsiteX3" fmla="*/ 201187 w 7703491"/>
              <a:gd name="connsiteY3" fmla="*/ 7209271 h 7209682"/>
              <a:gd name="connsiteX4" fmla="*/ 3043838 w 7703491"/>
              <a:gd name="connsiteY4" fmla="*/ 3786941 h 7209682"/>
              <a:gd name="connsiteX5" fmla="*/ 3034083 w 7703491"/>
              <a:gd name="connsiteY5" fmla="*/ 3381402 h 7209682"/>
              <a:gd name="connsiteX6" fmla="*/ 4 w 7703491"/>
              <a:gd name="connsiteY6" fmla="*/ 14 h 7209682"/>
              <a:gd name="connsiteX0" fmla="*/ 5 w 7681033"/>
              <a:gd name="connsiteY0" fmla="*/ 14 h 7209682"/>
              <a:gd name="connsiteX1" fmla="*/ 7675090 w 7681033"/>
              <a:gd name="connsiteY1" fmla="*/ 5299 h 7209682"/>
              <a:gd name="connsiteX2" fmla="*/ 7667040 w 7681033"/>
              <a:gd name="connsiteY2" fmla="*/ 7142207 h 7209682"/>
              <a:gd name="connsiteX3" fmla="*/ 178729 w 7681033"/>
              <a:gd name="connsiteY3" fmla="*/ 7209271 h 7209682"/>
              <a:gd name="connsiteX4" fmla="*/ 3021380 w 7681033"/>
              <a:gd name="connsiteY4" fmla="*/ 3786941 h 7209682"/>
              <a:gd name="connsiteX5" fmla="*/ 3011625 w 7681033"/>
              <a:gd name="connsiteY5" fmla="*/ 3381402 h 7209682"/>
              <a:gd name="connsiteX6" fmla="*/ 5 w 7681033"/>
              <a:gd name="connsiteY6" fmla="*/ 14 h 7209682"/>
              <a:gd name="connsiteX0" fmla="*/ 3 w 7711960"/>
              <a:gd name="connsiteY0" fmla="*/ 14 h 7446145"/>
              <a:gd name="connsiteX1" fmla="*/ 7675088 w 7711960"/>
              <a:gd name="connsiteY1" fmla="*/ 5299 h 7446145"/>
              <a:gd name="connsiteX2" fmla="*/ 7711960 w 7711960"/>
              <a:gd name="connsiteY2" fmla="*/ 7159754 h 7446145"/>
              <a:gd name="connsiteX3" fmla="*/ 178727 w 7711960"/>
              <a:gd name="connsiteY3" fmla="*/ 7209271 h 7446145"/>
              <a:gd name="connsiteX4" fmla="*/ 3021378 w 7711960"/>
              <a:gd name="connsiteY4" fmla="*/ 3786941 h 7446145"/>
              <a:gd name="connsiteX5" fmla="*/ 3011623 w 7711960"/>
              <a:gd name="connsiteY5" fmla="*/ 3381402 h 7446145"/>
              <a:gd name="connsiteX6" fmla="*/ 3 w 7711960"/>
              <a:gd name="connsiteY6" fmla="*/ 14 h 7446145"/>
              <a:gd name="connsiteX0" fmla="*/ 3 w 7711960"/>
              <a:gd name="connsiteY0" fmla="*/ 14 h 7209277"/>
              <a:gd name="connsiteX1" fmla="*/ 7675088 w 7711960"/>
              <a:gd name="connsiteY1" fmla="*/ 5299 h 7209277"/>
              <a:gd name="connsiteX2" fmla="*/ 7711960 w 7711960"/>
              <a:gd name="connsiteY2" fmla="*/ 7159754 h 7209277"/>
              <a:gd name="connsiteX3" fmla="*/ 178727 w 7711960"/>
              <a:gd name="connsiteY3" fmla="*/ 7209271 h 7209277"/>
              <a:gd name="connsiteX4" fmla="*/ 3021378 w 7711960"/>
              <a:gd name="connsiteY4" fmla="*/ 3786941 h 7209277"/>
              <a:gd name="connsiteX5" fmla="*/ 3011623 w 7711960"/>
              <a:gd name="connsiteY5" fmla="*/ 3381402 h 7209277"/>
              <a:gd name="connsiteX6" fmla="*/ 3 w 7711960"/>
              <a:gd name="connsiteY6" fmla="*/ 14 h 7209277"/>
              <a:gd name="connsiteX0" fmla="*/ 3 w 7711960"/>
              <a:gd name="connsiteY0" fmla="*/ 14 h 7454406"/>
              <a:gd name="connsiteX1" fmla="*/ 7675088 w 7711960"/>
              <a:gd name="connsiteY1" fmla="*/ 5299 h 7454406"/>
              <a:gd name="connsiteX2" fmla="*/ 7711960 w 7711960"/>
              <a:gd name="connsiteY2" fmla="*/ 7186076 h 7454406"/>
              <a:gd name="connsiteX3" fmla="*/ 178727 w 7711960"/>
              <a:gd name="connsiteY3" fmla="*/ 7209271 h 7454406"/>
              <a:gd name="connsiteX4" fmla="*/ 3021378 w 7711960"/>
              <a:gd name="connsiteY4" fmla="*/ 3786941 h 7454406"/>
              <a:gd name="connsiteX5" fmla="*/ 3011623 w 7711960"/>
              <a:gd name="connsiteY5" fmla="*/ 3381402 h 7454406"/>
              <a:gd name="connsiteX6" fmla="*/ 3 w 7711960"/>
              <a:gd name="connsiteY6" fmla="*/ 14 h 7454406"/>
              <a:gd name="connsiteX0" fmla="*/ 3 w 7711960"/>
              <a:gd name="connsiteY0" fmla="*/ 14 h 7209809"/>
              <a:gd name="connsiteX1" fmla="*/ 7675088 w 7711960"/>
              <a:gd name="connsiteY1" fmla="*/ 5299 h 7209809"/>
              <a:gd name="connsiteX2" fmla="*/ 7711960 w 7711960"/>
              <a:gd name="connsiteY2" fmla="*/ 7186076 h 7209809"/>
              <a:gd name="connsiteX3" fmla="*/ 178727 w 7711960"/>
              <a:gd name="connsiteY3" fmla="*/ 7209271 h 7209809"/>
              <a:gd name="connsiteX4" fmla="*/ 3021378 w 7711960"/>
              <a:gd name="connsiteY4" fmla="*/ 3786941 h 7209809"/>
              <a:gd name="connsiteX5" fmla="*/ 3011623 w 7711960"/>
              <a:gd name="connsiteY5" fmla="*/ 3381402 h 7209809"/>
              <a:gd name="connsiteX6" fmla="*/ 3 w 7711960"/>
              <a:gd name="connsiteY6" fmla="*/ 14 h 7209809"/>
              <a:gd name="connsiteX0" fmla="*/ 106396 w 7819771"/>
              <a:gd name="connsiteY0" fmla="*/ 248719 h 7458516"/>
              <a:gd name="connsiteX1" fmla="*/ 7811429 w 7819771"/>
              <a:gd name="connsiteY1" fmla="*/ 254005 h 7458516"/>
              <a:gd name="connsiteX2" fmla="*/ 7818353 w 7819771"/>
              <a:gd name="connsiteY2" fmla="*/ 7434781 h 7458516"/>
              <a:gd name="connsiteX3" fmla="*/ 285120 w 7819771"/>
              <a:gd name="connsiteY3" fmla="*/ 7457976 h 7458516"/>
              <a:gd name="connsiteX4" fmla="*/ 3127771 w 7819771"/>
              <a:gd name="connsiteY4" fmla="*/ 4035646 h 7458516"/>
              <a:gd name="connsiteX5" fmla="*/ 3118016 w 7819771"/>
              <a:gd name="connsiteY5" fmla="*/ 3630107 h 7458516"/>
              <a:gd name="connsiteX6" fmla="*/ 106396 w 7819771"/>
              <a:gd name="connsiteY6" fmla="*/ 248719 h 7458516"/>
              <a:gd name="connsiteX0" fmla="*/ 13 w 7713386"/>
              <a:gd name="connsiteY0" fmla="*/ 147 h 7209942"/>
              <a:gd name="connsiteX1" fmla="*/ 7705046 w 7713386"/>
              <a:gd name="connsiteY1" fmla="*/ 5433 h 7209942"/>
              <a:gd name="connsiteX2" fmla="*/ 7711970 w 7713386"/>
              <a:gd name="connsiteY2" fmla="*/ 7186209 h 7209942"/>
              <a:gd name="connsiteX3" fmla="*/ 178737 w 7713386"/>
              <a:gd name="connsiteY3" fmla="*/ 7209404 h 7209942"/>
              <a:gd name="connsiteX4" fmla="*/ 3021388 w 7713386"/>
              <a:gd name="connsiteY4" fmla="*/ 3787074 h 7209942"/>
              <a:gd name="connsiteX5" fmla="*/ 3011633 w 7713386"/>
              <a:gd name="connsiteY5" fmla="*/ 3381535 h 7209942"/>
              <a:gd name="connsiteX6" fmla="*/ 13 w 7713386"/>
              <a:gd name="connsiteY6" fmla="*/ 147 h 7209942"/>
              <a:gd name="connsiteX0" fmla="*/ 13 w 7690926"/>
              <a:gd name="connsiteY0" fmla="*/ 146 h 7209944"/>
              <a:gd name="connsiteX1" fmla="*/ 7682584 w 7690926"/>
              <a:gd name="connsiteY1" fmla="*/ 5433 h 7209944"/>
              <a:gd name="connsiteX2" fmla="*/ 7689508 w 7690926"/>
              <a:gd name="connsiteY2" fmla="*/ 7186209 h 7209944"/>
              <a:gd name="connsiteX3" fmla="*/ 156275 w 7690926"/>
              <a:gd name="connsiteY3" fmla="*/ 7209404 h 7209944"/>
              <a:gd name="connsiteX4" fmla="*/ 2998926 w 7690926"/>
              <a:gd name="connsiteY4" fmla="*/ 3787074 h 7209944"/>
              <a:gd name="connsiteX5" fmla="*/ 2989171 w 7690926"/>
              <a:gd name="connsiteY5" fmla="*/ 3381535 h 7209944"/>
              <a:gd name="connsiteX6" fmla="*/ 13 w 7690926"/>
              <a:gd name="connsiteY6" fmla="*/ 146 h 7209944"/>
              <a:gd name="connsiteX0" fmla="*/ 13 w 7690924"/>
              <a:gd name="connsiteY0" fmla="*/ 146 h 7209942"/>
              <a:gd name="connsiteX1" fmla="*/ 7682584 w 7690924"/>
              <a:gd name="connsiteY1" fmla="*/ 5433 h 7209942"/>
              <a:gd name="connsiteX2" fmla="*/ 7689508 w 7690924"/>
              <a:gd name="connsiteY2" fmla="*/ 7186209 h 7209942"/>
              <a:gd name="connsiteX3" fmla="*/ 193709 w 7690924"/>
              <a:gd name="connsiteY3" fmla="*/ 7209404 h 7209942"/>
              <a:gd name="connsiteX4" fmla="*/ 2998926 w 7690924"/>
              <a:gd name="connsiteY4" fmla="*/ 3787074 h 7209942"/>
              <a:gd name="connsiteX5" fmla="*/ 2989171 w 7690924"/>
              <a:gd name="connsiteY5" fmla="*/ 3381535 h 7209942"/>
              <a:gd name="connsiteX6" fmla="*/ 13 w 7690924"/>
              <a:gd name="connsiteY6" fmla="*/ 146 h 7209942"/>
              <a:gd name="connsiteX0" fmla="*/ 13 w 7675952"/>
              <a:gd name="connsiteY0" fmla="*/ 146 h 7209944"/>
              <a:gd name="connsiteX1" fmla="*/ 7667610 w 7675952"/>
              <a:gd name="connsiteY1" fmla="*/ 5433 h 7209944"/>
              <a:gd name="connsiteX2" fmla="*/ 7674534 w 7675952"/>
              <a:gd name="connsiteY2" fmla="*/ 7186209 h 7209944"/>
              <a:gd name="connsiteX3" fmla="*/ 178735 w 7675952"/>
              <a:gd name="connsiteY3" fmla="*/ 7209404 h 7209944"/>
              <a:gd name="connsiteX4" fmla="*/ 2983952 w 7675952"/>
              <a:gd name="connsiteY4" fmla="*/ 3787074 h 7209944"/>
              <a:gd name="connsiteX5" fmla="*/ 2974197 w 7675952"/>
              <a:gd name="connsiteY5" fmla="*/ 3381535 h 7209944"/>
              <a:gd name="connsiteX6" fmla="*/ 13 w 7675952"/>
              <a:gd name="connsiteY6" fmla="*/ 146 h 7209944"/>
              <a:gd name="connsiteX0" fmla="*/ 13 w 7631030"/>
              <a:gd name="connsiteY0" fmla="*/ 146 h 7209942"/>
              <a:gd name="connsiteX1" fmla="*/ 7622690 w 7631030"/>
              <a:gd name="connsiteY1" fmla="*/ 5433 h 7209942"/>
              <a:gd name="connsiteX2" fmla="*/ 7629614 w 7631030"/>
              <a:gd name="connsiteY2" fmla="*/ 7186209 h 7209942"/>
              <a:gd name="connsiteX3" fmla="*/ 133815 w 7631030"/>
              <a:gd name="connsiteY3" fmla="*/ 7209404 h 7209942"/>
              <a:gd name="connsiteX4" fmla="*/ 2939032 w 7631030"/>
              <a:gd name="connsiteY4" fmla="*/ 3787074 h 7209942"/>
              <a:gd name="connsiteX5" fmla="*/ 2929277 w 7631030"/>
              <a:gd name="connsiteY5" fmla="*/ 3381535 h 7209942"/>
              <a:gd name="connsiteX6" fmla="*/ 13 w 7631030"/>
              <a:gd name="connsiteY6" fmla="*/ 146 h 7209942"/>
              <a:gd name="connsiteX0" fmla="*/ 13 w 7631032"/>
              <a:gd name="connsiteY0" fmla="*/ 146 h 7209944"/>
              <a:gd name="connsiteX1" fmla="*/ 7622690 w 7631032"/>
              <a:gd name="connsiteY1" fmla="*/ 5433 h 7209944"/>
              <a:gd name="connsiteX2" fmla="*/ 7629614 w 7631032"/>
              <a:gd name="connsiteY2" fmla="*/ 7186209 h 7209944"/>
              <a:gd name="connsiteX3" fmla="*/ 163761 w 7631032"/>
              <a:gd name="connsiteY3" fmla="*/ 7209404 h 7209944"/>
              <a:gd name="connsiteX4" fmla="*/ 2939032 w 7631032"/>
              <a:gd name="connsiteY4" fmla="*/ 3787074 h 7209944"/>
              <a:gd name="connsiteX5" fmla="*/ 2929277 w 7631032"/>
              <a:gd name="connsiteY5" fmla="*/ 3381535 h 7209944"/>
              <a:gd name="connsiteX6" fmla="*/ 13 w 7631032"/>
              <a:gd name="connsiteY6" fmla="*/ 146 h 7209944"/>
              <a:gd name="connsiteX0" fmla="*/ 14 w 7601084"/>
              <a:gd name="connsiteY0" fmla="*/ 146 h 7209942"/>
              <a:gd name="connsiteX1" fmla="*/ 7592744 w 7601084"/>
              <a:gd name="connsiteY1" fmla="*/ 5433 h 7209942"/>
              <a:gd name="connsiteX2" fmla="*/ 7599668 w 7601084"/>
              <a:gd name="connsiteY2" fmla="*/ 7186209 h 7209942"/>
              <a:gd name="connsiteX3" fmla="*/ 133815 w 7601084"/>
              <a:gd name="connsiteY3" fmla="*/ 7209404 h 7209942"/>
              <a:gd name="connsiteX4" fmla="*/ 2909086 w 7601084"/>
              <a:gd name="connsiteY4" fmla="*/ 3787074 h 7209942"/>
              <a:gd name="connsiteX5" fmla="*/ 2899331 w 7601084"/>
              <a:gd name="connsiteY5" fmla="*/ 3381535 h 7209942"/>
              <a:gd name="connsiteX6" fmla="*/ 14 w 7601084"/>
              <a:gd name="connsiteY6" fmla="*/ 146 h 7209942"/>
              <a:gd name="connsiteX0" fmla="*/ 12 w 7601084"/>
              <a:gd name="connsiteY0" fmla="*/ 146 h 7209944"/>
              <a:gd name="connsiteX1" fmla="*/ 7592742 w 7601084"/>
              <a:gd name="connsiteY1" fmla="*/ 5433 h 7209944"/>
              <a:gd name="connsiteX2" fmla="*/ 7599666 w 7601084"/>
              <a:gd name="connsiteY2" fmla="*/ 7186209 h 7209944"/>
              <a:gd name="connsiteX3" fmla="*/ 178733 w 7601084"/>
              <a:gd name="connsiteY3" fmla="*/ 7209404 h 7209944"/>
              <a:gd name="connsiteX4" fmla="*/ 2909084 w 7601084"/>
              <a:gd name="connsiteY4" fmla="*/ 3787074 h 7209944"/>
              <a:gd name="connsiteX5" fmla="*/ 2899329 w 7601084"/>
              <a:gd name="connsiteY5" fmla="*/ 3381535 h 7209944"/>
              <a:gd name="connsiteX6" fmla="*/ 12 w 7601084"/>
              <a:gd name="connsiteY6" fmla="*/ 146 h 7209944"/>
              <a:gd name="connsiteX0" fmla="*/ 14 w 7586110"/>
              <a:gd name="connsiteY0" fmla="*/ 146 h 7209942"/>
              <a:gd name="connsiteX1" fmla="*/ 7577770 w 7586110"/>
              <a:gd name="connsiteY1" fmla="*/ 5433 h 7209942"/>
              <a:gd name="connsiteX2" fmla="*/ 7584694 w 7586110"/>
              <a:gd name="connsiteY2" fmla="*/ 7186209 h 7209942"/>
              <a:gd name="connsiteX3" fmla="*/ 163761 w 7586110"/>
              <a:gd name="connsiteY3" fmla="*/ 7209404 h 7209942"/>
              <a:gd name="connsiteX4" fmla="*/ 2894112 w 7586110"/>
              <a:gd name="connsiteY4" fmla="*/ 3787074 h 7209942"/>
              <a:gd name="connsiteX5" fmla="*/ 2884357 w 7586110"/>
              <a:gd name="connsiteY5" fmla="*/ 3381535 h 7209942"/>
              <a:gd name="connsiteX6" fmla="*/ 14 w 7586110"/>
              <a:gd name="connsiteY6" fmla="*/ 146 h 7209942"/>
              <a:gd name="connsiteX0" fmla="*/ 12 w 7586110"/>
              <a:gd name="connsiteY0" fmla="*/ 146 h 7209944"/>
              <a:gd name="connsiteX1" fmla="*/ 7577768 w 7586110"/>
              <a:gd name="connsiteY1" fmla="*/ 5433 h 7209944"/>
              <a:gd name="connsiteX2" fmla="*/ 7584692 w 7586110"/>
              <a:gd name="connsiteY2" fmla="*/ 7186209 h 7209944"/>
              <a:gd name="connsiteX3" fmla="*/ 193707 w 7586110"/>
              <a:gd name="connsiteY3" fmla="*/ 7209404 h 7209944"/>
              <a:gd name="connsiteX4" fmla="*/ 2894110 w 7586110"/>
              <a:gd name="connsiteY4" fmla="*/ 3787074 h 7209944"/>
              <a:gd name="connsiteX5" fmla="*/ 2884355 w 7586110"/>
              <a:gd name="connsiteY5" fmla="*/ 3381535 h 7209944"/>
              <a:gd name="connsiteX6" fmla="*/ 12 w 7586110"/>
              <a:gd name="connsiteY6" fmla="*/ 146 h 7209944"/>
              <a:gd name="connsiteX0" fmla="*/ 12 w 7586108"/>
              <a:gd name="connsiteY0" fmla="*/ 146 h 7209942"/>
              <a:gd name="connsiteX1" fmla="*/ 7577768 w 7586108"/>
              <a:gd name="connsiteY1" fmla="*/ 5433 h 7209942"/>
              <a:gd name="connsiteX2" fmla="*/ 7584692 w 7586108"/>
              <a:gd name="connsiteY2" fmla="*/ 7186209 h 7209942"/>
              <a:gd name="connsiteX3" fmla="*/ 14023 w 7586108"/>
              <a:gd name="connsiteY3" fmla="*/ 7209404 h 7209942"/>
              <a:gd name="connsiteX4" fmla="*/ 2894110 w 7586108"/>
              <a:gd name="connsiteY4" fmla="*/ 3787074 h 7209942"/>
              <a:gd name="connsiteX5" fmla="*/ 2884355 w 7586108"/>
              <a:gd name="connsiteY5" fmla="*/ 3381535 h 7209942"/>
              <a:gd name="connsiteX6" fmla="*/ 12 w 7586108"/>
              <a:gd name="connsiteY6" fmla="*/ 146 h 7209942"/>
              <a:gd name="connsiteX0" fmla="*/ 45898 w 7631996"/>
              <a:gd name="connsiteY0" fmla="*/ 146 h 7218607"/>
              <a:gd name="connsiteX1" fmla="*/ 7623654 w 7631996"/>
              <a:gd name="connsiteY1" fmla="*/ 5433 h 7218607"/>
              <a:gd name="connsiteX2" fmla="*/ 7630578 w 7631996"/>
              <a:gd name="connsiteY2" fmla="*/ 7186209 h 7218607"/>
              <a:gd name="connsiteX3" fmla="*/ 13 w 7631996"/>
              <a:gd name="connsiteY3" fmla="*/ 7218177 h 7218607"/>
              <a:gd name="connsiteX4" fmla="*/ 2939996 w 7631996"/>
              <a:gd name="connsiteY4" fmla="*/ 3787074 h 7218607"/>
              <a:gd name="connsiteX5" fmla="*/ 2930241 w 7631996"/>
              <a:gd name="connsiteY5" fmla="*/ 3381535 h 7218607"/>
              <a:gd name="connsiteX6" fmla="*/ 45898 w 7631996"/>
              <a:gd name="connsiteY6" fmla="*/ 146 h 7218607"/>
              <a:gd name="connsiteX0" fmla="*/ 75844 w 7661941"/>
              <a:gd name="connsiteY0" fmla="*/ 146 h 7236031"/>
              <a:gd name="connsiteX1" fmla="*/ 7653600 w 7661941"/>
              <a:gd name="connsiteY1" fmla="*/ 5433 h 7236031"/>
              <a:gd name="connsiteX2" fmla="*/ 7660524 w 7661941"/>
              <a:gd name="connsiteY2" fmla="*/ 7186209 h 7236031"/>
              <a:gd name="connsiteX3" fmla="*/ 13 w 7661941"/>
              <a:gd name="connsiteY3" fmla="*/ 7235724 h 7236031"/>
              <a:gd name="connsiteX4" fmla="*/ 2969942 w 7661941"/>
              <a:gd name="connsiteY4" fmla="*/ 3787074 h 7236031"/>
              <a:gd name="connsiteX5" fmla="*/ 2960187 w 7661941"/>
              <a:gd name="connsiteY5" fmla="*/ 3381535 h 7236031"/>
              <a:gd name="connsiteX6" fmla="*/ 75844 w 7661941"/>
              <a:gd name="connsiteY6" fmla="*/ 146 h 7236031"/>
              <a:gd name="connsiteX0" fmla="*/ 68360 w 7654457"/>
              <a:gd name="connsiteY0" fmla="*/ 146 h 7236033"/>
              <a:gd name="connsiteX1" fmla="*/ 7646116 w 7654457"/>
              <a:gd name="connsiteY1" fmla="*/ 5433 h 7236033"/>
              <a:gd name="connsiteX2" fmla="*/ 7653040 w 7654457"/>
              <a:gd name="connsiteY2" fmla="*/ 7186209 h 7236033"/>
              <a:gd name="connsiteX3" fmla="*/ 15 w 7654457"/>
              <a:gd name="connsiteY3" fmla="*/ 7235725 h 7236033"/>
              <a:gd name="connsiteX4" fmla="*/ 2962458 w 7654457"/>
              <a:gd name="connsiteY4" fmla="*/ 3787074 h 7236033"/>
              <a:gd name="connsiteX5" fmla="*/ 2952703 w 7654457"/>
              <a:gd name="connsiteY5" fmla="*/ 3381535 h 7236033"/>
              <a:gd name="connsiteX6" fmla="*/ 68360 w 7654457"/>
              <a:gd name="connsiteY6" fmla="*/ 146 h 7236033"/>
              <a:gd name="connsiteX0" fmla="*/ 68358 w 7654455"/>
              <a:gd name="connsiteY0" fmla="*/ 146 h 7227309"/>
              <a:gd name="connsiteX1" fmla="*/ 7646114 w 7654455"/>
              <a:gd name="connsiteY1" fmla="*/ 5433 h 7227309"/>
              <a:gd name="connsiteX2" fmla="*/ 7653038 w 7654455"/>
              <a:gd name="connsiteY2" fmla="*/ 7186209 h 7227309"/>
              <a:gd name="connsiteX3" fmla="*/ 13 w 7654455"/>
              <a:gd name="connsiteY3" fmla="*/ 7226951 h 7227309"/>
              <a:gd name="connsiteX4" fmla="*/ 2962456 w 7654455"/>
              <a:gd name="connsiteY4" fmla="*/ 3787074 h 7227309"/>
              <a:gd name="connsiteX5" fmla="*/ 2952701 w 7654455"/>
              <a:gd name="connsiteY5" fmla="*/ 3381535 h 7227309"/>
              <a:gd name="connsiteX6" fmla="*/ 68358 w 7654455"/>
              <a:gd name="connsiteY6" fmla="*/ 146 h 7227309"/>
              <a:gd name="connsiteX0" fmla="*/ 502594 w 8088691"/>
              <a:gd name="connsiteY0" fmla="*/ 146 h 7437581"/>
              <a:gd name="connsiteX1" fmla="*/ 8080350 w 8088691"/>
              <a:gd name="connsiteY1" fmla="*/ 5433 h 7437581"/>
              <a:gd name="connsiteX2" fmla="*/ 8087274 w 8088691"/>
              <a:gd name="connsiteY2" fmla="*/ 7186209 h 7437581"/>
              <a:gd name="connsiteX3" fmla="*/ 11 w 8088691"/>
              <a:gd name="connsiteY3" fmla="*/ 7437511 h 7437581"/>
              <a:gd name="connsiteX4" fmla="*/ 3396692 w 8088691"/>
              <a:gd name="connsiteY4" fmla="*/ 3787074 h 7437581"/>
              <a:gd name="connsiteX5" fmla="*/ 3386937 w 8088691"/>
              <a:gd name="connsiteY5" fmla="*/ 3381535 h 7437581"/>
              <a:gd name="connsiteX6" fmla="*/ 502594 w 8088691"/>
              <a:gd name="connsiteY6" fmla="*/ 146 h 7437581"/>
              <a:gd name="connsiteX0" fmla="*/ 210609 w 7796706"/>
              <a:gd name="connsiteY0" fmla="*/ 146 h 7236031"/>
              <a:gd name="connsiteX1" fmla="*/ 7788365 w 7796706"/>
              <a:gd name="connsiteY1" fmla="*/ 5433 h 7236031"/>
              <a:gd name="connsiteX2" fmla="*/ 7795289 w 7796706"/>
              <a:gd name="connsiteY2" fmla="*/ 7186209 h 7236031"/>
              <a:gd name="connsiteX3" fmla="*/ 14 w 7796706"/>
              <a:gd name="connsiteY3" fmla="*/ 7235723 h 7236031"/>
              <a:gd name="connsiteX4" fmla="*/ 3104707 w 7796706"/>
              <a:gd name="connsiteY4" fmla="*/ 3787074 h 7236031"/>
              <a:gd name="connsiteX5" fmla="*/ 3094952 w 7796706"/>
              <a:gd name="connsiteY5" fmla="*/ 3381535 h 7236031"/>
              <a:gd name="connsiteX6" fmla="*/ 210609 w 7796706"/>
              <a:gd name="connsiteY6" fmla="*/ 146 h 7236031"/>
              <a:gd name="connsiteX0" fmla="*/ 180663 w 7766760"/>
              <a:gd name="connsiteY0" fmla="*/ 146 h 7218607"/>
              <a:gd name="connsiteX1" fmla="*/ 7758419 w 7766760"/>
              <a:gd name="connsiteY1" fmla="*/ 5433 h 7218607"/>
              <a:gd name="connsiteX2" fmla="*/ 7765343 w 7766760"/>
              <a:gd name="connsiteY2" fmla="*/ 7186209 h 7218607"/>
              <a:gd name="connsiteX3" fmla="*/ 14 w 7766760"/>
              <a:gd name="connsiteY3" fmla="*/ 7218176 h 7218607"/>
              <a:gd name="connsiteX4" fmla="*/ 3074761 w 7766760"/>
              <a:gd name="connsiteY4" fmla="*/ 3787074 h 7218607"/>
              <a:gd name="connsiteX5" fmla="*/ 3065006 w 7766760"/>
              <a:gd name="connsiteY5" fmla="*/ 3381535 h 7218607"/>
              <a:gd name="connsiteX6" fmla="*/ 180663 w 7766760"/>
              <a:gd name="connsiteY6" fmla="*/ 146 h 7218607"/>
              <a:gd name="connsiteX0" fmla="*/ 173175 w 7759272"/>
              <a:gd name="connsiteY0" fmla="*/ 146 h 7209942"/>
              <a:gd name="connsiteX1" fmla="*/ 7750931 w 7759272"/>
              <a:gd name="connsiteY1" fmla="*/ 5433 h 7209942"/>
              <a:gd name="connsiteX2" fmla="*/ 7757855 w 7759272"/>
              <a:gd name="connsiteY2" fmla="*/ 7186209 h 7209942"/>
              <a:gd name="connsiteX3" fmla="*/ 13 w 7759272"/>
              <a:gd name="connsiteY3" fmla="*/ 7209402 h 7209942"/>
              <a:gd name="connsiteX4" fmla="*/ 3067273 w 7759272"/>
              <a:gd name="connsiteY4" fmla="*/ 3787074 h 7209942"/>
              <a:gd name="connsiteX5" fmla="*/ 3057518 w 7759272"/>
              <a:gd name="connsiteY5" fmla="*/ 3381535 h 7209942"/>
              <a:gd name="connsiteX6" fmla="*/ 173175 w 7759272"/>
              <a:gd name="connsiteY6" fmla="*/ 146 h 7209942"/>
              <a:gd name="connsiteX0" fmla="*/ 113283 w 7699380"/>
              <a:gd name="connsiteY0" fmla="*/ 146 h 7209940"/>
              <a:gd name="connsiteX1" fmla="*/ 7691039 w 7699380"/>
              <a:gd name="connsiteY1" fmla="*/ 5433 h 7209940"/>
              <a:gd name="connsiteX2" fmla="*/ 7697963 w 7699380"/>
              <a:gd name="connsiteY2" fmla="*/ 7186209 h 7209940"/>
              <a:gd name="connsiteX3" fmla="*/ 15 w 7699380"/>
              <a:gd name="connsiteY3" fmla="*/ 7209402 h 7209940"/>
              <a:gd name="connsiteX4" fmla="*/ 3007381 w 7699380"/>
              <a:gd name="connsiteY4" fmla="*/ 3787074 h 7209940"/>
              <a:gd name="connsiteX5" fmla="*/ 2997626 w 7699380"/>
              <a:gd name="connsiteY5" fmla="*/ 3381535 h 7209940"/>
              <a:gd name="connsiteX6" fmla="*/ 113283 w 7699380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4562" h="7209940">
                <a:moveTo>
                  <a:pt x="8465" y="146"/>
                </a:moveTo>
                <a:cubicBezTo>
                  <a:pt x="-2907" y="-1041"/>
                  <a:pt x="7597529" y="5433"/>
                  <a:pt x="7586221" y="5433"/>
                </a:cubicBezTo>
                <a:cubicBezTo>
                  <a:pt x="7606834" y="-751"/>
                  <a:pt x="7581234" y="7192394"/>
                  <a:pt x="7593145" y="7186209"/>
                </a:cubicBezTo>
                <a:cubicBezTo>
                  <a:pt x="7587435" y="7182563"/>
                  <a:pt x="-11830" y="7214428"/>
                  <a:pt x="13" y="7209402"/>
                </a:cubicBezTo>
                <a:cubicBezTo>
                  <a:pt x="11856" y="7204376"/>
                  <a:pt x="2918162" y="3787745"/>
                  <a:pt x="2902563" y="3787074"/>
                </a:cubicBezTo>
                <a:cubicBezTo>
                  <a:pt x="2996094" y="3593576"/>
                  <a:pt x="2949396" y="3448975"/>
                  <a:pt x="2892808" y="3381535"/>
                </a:cubicBezTo>
                <a:cubicBezTo>
                  <a:pt x="2886322" y="3372904"/>
                  <a:pt x="19837" y="1333"/>
                  <a:pt x="8465" y="14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599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91DCDA-0D34-C649-BEC5-42F0A886F1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08661"/>
            <a:ext cx="32918400" cy="32131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D7ED70D0-690A-4C4E-B96F-129D30D505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57860" y="1282687"/>
            <a:ext cx="2255415" cy="1006973"/>
          </a:xfrm>
          <a:prstGeom prst="rect">
            <a:avLst/>
          </a:prstGeom>
        </p:spPr>
      </p:pic>
      <p:sp>
        <p:nvSpPr>
          <p:cNvPr id="33" name="Espace réservé du texte 26">
            <a:extLst>
              <a:ext uri="{FF2B5EF4-FFF2-40B4-BE49-F238E27FC236}">
                <a16:creationId xmlns:a16="http://schemas.microsoft.com/office/drawing/2014/main" id="{E9569B04-DA09-0145-B188-39F57BDE973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404577" y="2554695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FA247C7-A972-054D-89F9-EB5B3DE3EB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300000">
            <a:off x="14998045" y="-2559219"/>
            <a:ext cx="12723162" cy="4506119"/>
          </a:xfrm>
          <a:prstGeom prst="rect">
            <a:avLst/>
          </a:prstGeom>
        </p:spPr>
      </p:pic>
      <p:sp>
        <p:nvSpPr>
          <p:cNvPr id="38" name="Espace réservé du texte 23">
            <a:extLst>
              <a:ext uri="{FF2B5EF4-FFF2-40B4-BE49-F238E27FC236}">
                <a16:creationId xmlns:a16="http://schemas.microsoft.com/office/drawing/2014/main" id="{08793DB3-F54B-1C49-95DA-9AEABC9D2DA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152627" y="2917974"/>
            <a:ext cx="19675373" cy="754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130" b="0" i="0">
                <a:solidFill>
                  <a:schemeClr val="bg1"/>
                </a:solidFill>
                <a:latin typeface="Overpass" pitchFamily="2" charset="77"/>
              </a:defRPr>
            </a:lvl1pPr>
            <a:lvl2pPr marL="974497" indent="0">
              <a:buNone/>
              <a:defRPr sz="15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15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15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15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1" name="Espace réservé du texte 2">
            <a:extLst>
              <a:ext uri="{FF2B5EF4-FFF2-40B4-BE49-F238E27FC236}">
                <a16:creationId xmlns:a16="http://schemas.microsoft.com/office/drawing/2014/main" id="{C2408893-0490-A649-9B95-FB70A45E2FC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149713" y="41033"/>
            <a:ext cx="19675373" cy="3070142"/>
          </a:xfrm>
          <a:prstGeom prst="rect">
            <a:avLst/>
          </a:prstGeom>
        </p:spPr>
        <p:txBody>
          <a:bodyPr lIns="72000" anchor="ctr"/>
          <a:lstStyle>
            <a:lvl1pPr marL="24325" indent="0">
              <a:buFontTx/>
              <a:buNone/>
              <a:tabLst/>
              <a:defRPr sz="8261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24325" indent="0">
              <a:buFontTx/>
              <a:buNone/>
              <a:tabLst/>
              <a:defRPr sz="8394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24325" indent="0">
              <a:buFontTx/>
              <a:buNone/>
              <a:tabLst/>
              <a:defRPr/>
            </a:lvl3pPr>
            <a:lvl4pPr marL="24325" indent="0">
              <a:buFontTx/>
              <a:buNone/>
              <a:tabLst/>
              <a:defRPr/>
            </a:lvl4pPr>
            <a:lvl5pPr marL="24325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527C283-D67F-0745-B525-2141EA7956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123071" y="1321707"/>
            <a:ext cx="5486329" cy="9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72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157" y="4808162"/>
            <a:ext cx="9482535" cy="51216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157" y="4223342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157" y="10949030"/>
            <a:ext cx="9482535" cy="4155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157" y="10364211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24649" y="10364211"/>
            <a:ext cx="9533842" cy="39328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24646" y="4808162"/>
            <a:ext cx="9533848" cy="51768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24646" y="4223342"/>
            <a:ext cx="9533848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24649" y="15285159"/>
            <a:ext cx="9533845" cy="41482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24649" y="14700336"/>
            <a:ext cx="953384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3025" y="15473394"/>
            <a:ext cx="9474239" cy="39704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81713" y="4791264"/>
            <a:ext cx="9482535" cy="519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285236" y="4206443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81713" y="10940400"/>
            <a:ext cx="9473013" cy="48172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285236" y="10355579"/>
            <a:ext cx="9469490" cy="4080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81713" y="16738781"/>
            <a:ext cx="9473013" cy="26337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85236" y="16153960"/>
            <a:ext cx="9469490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0EF1F3FC-8F7B-4147-83D9-AE86A474AB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023296" y="20270000"/>
            <a:ext cx="2777367" cy="114273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D24F5B3A-16FF-B74D-A9CC-74833E0445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445151" y="20205076"/>
            <a:ext cx="2904497" cy="1308132"/>
          </a:xfrm>
          <a:prstGeom prst="rect">
            <a:avLst/>
          </a:prstGeom>
        </p:spPr>
      </p:pic>
      <p:sp>
        <p:nvSpPr>
          <p:cNvPr id="47" name="Rectangle 6">
            <a:extLst>
              <a:ext uri="{FF2B5EF4-FFF2-40B4-BE49-F238E27FC236}">
                <a16:creationId xmlns:a16="http://schemas.microsoft.com/office/drawing/2014/main" id="{2ADB9459-2467-5A4E-ABA3-CCA64F5DB652}"/>
              </a:ext>
            </a:extLst>
          </p:cNvPr>
          <p:cNvSpPr/>
          <p:nvPr userDrawn="1"/>
        </p:nvSpPr>
        <p:spPr>
          <a:xfrm>
            <a:off x="0" y="1"/>
            <a:ext cx="29879295" cy="3726996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721398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3550"/>
              <a:gd name="connsiteY0" fmla="*/ 12080 h 7169101"/>
              <a:gd name="connsiteX1" fmla="*/ 48721398 w 51793550"/>
              <a:gd name="connsiteY1" fmla="*/ 0 h 7169101"/>
              <a:gd name="connsiteX2" fmla="*/ 51700001 w 51793550"/>
              <a:gd name="connsiteY2" fmla="*/ 3360068 h 7169101"/>
              <a:gd name="connsiteX3" fmla="*/ 51661408 w 51793550"/>
              <a:gd name="connsiteY3" fmla="*/ 3838755 h 7169101"/>
              <a:gd name="connsiteX4" fmla="*/ 48794657 w 51793550"/>
              <a:gd name="connsiteY4" fmla="*/ 7169101 h 7169101"/>
              <a:gd name="connsiteX5" fmla="*/ 22128 w 51793550"/>
              <a:gd name="connsiteY5" fmla="*/ 7168580 h 7169101"/>
              <a:gd name="connsiteX6" fmla="*/ 3722 w 51793550"/>
              <a:gd name="connsiteY6" fmla="*/ 12080 h 7169101"/>
              <a:gd name="connsiteX0" fmla="*/ 3722 w 51784134"/>
              <a:gd name="connsiteY0" fmla="*/ 12080 h 7169101"/>
              <a:gd name="connsiteX1" fmla="*/ 48721398 w 51784134"/>
              <a:gd name="connsiteY1" fmla="*/ 0 h 7169101"/>
              <a:gd name="connsiteX2" fmla="*/ 51700001 w 51784134"/>
              <a:gd name="connsiteY2" fmla="*/ 3360068 h 7169101"/>
              <a:gd name="connsiteX3" fmla="*/ 51661408 w 51784134"/>
              <a:gd name="connsiteY3" fmla="*/ 3838755 h 7169101"/>
              <a:gd name="connsiteX4" fmla="*/ 48794657 w 51784134"/>
              <a:gd name="connsiteY4" fmla="*/ 7169101 h 7169101"/>
              <a:gd name="connsiteX5" fmla="*/ 22128 w 51784134"/>
              <a:gd name="connsiteY5" fmla="*/ 7168580 h 7169101"/>
              <a:gd name="connsiteX6" fmla="*/ 3722 w 51784134"/>
              <a:gd name="connsiteY6" fmla="*/ 12080 h 7169101"/>
              <a:gd name="connsiteX0" fmla="*/ 3721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1 w 51784132"/>
              <a:gd name="connsiteY6" fmla="*/ 12080 h 7169101"/>
              <a:gd name="connsiteX0" fmla="*/ 4567 w 51777173"/>
              <a:gd name="connsiteY0" fmla="*/ 29525 h 7169101"/>
              <a:gd name="connsiteX1" fmla="*/ 48714437 w 51777173"/>
              <a:gd name="connsiteY1" fmla="*/ 0 h 7169101"/>
              <a:gd name="connsiteX2" fmla="*/ 51693040 w 51777173"/>
              <a:gd name="connsiteY2" fmla="*/ 3360068 h 7169101"/>
              <a:gd name="connsiteX3" fmla="*/ 51654447 w 51777173"/>
              <a:gd name="connsiteY3" fmla="*/ 3838755 h 7169101"/>
              <a:gd name="connsiteX4" fmla="*/ 48787696 w 51777173"/>
              <a:gd name="connsiteY4" fmla="*/ 7169101 h 7169101"/>
              <a:gd name="connsiteX5" fmla="*/ 15167 w 51777173"/>
              <a:gd name="connsiteY5" fmla="*/ 7168580 h 7169101"/>
              <a:gd name="connsiteX6" fmla="*/ 4567 w 51777173"/>
              <a:gd name="connsiteY6" fmla="*/ 29525 h 7169101"/>
              <a:gd name="connsiteX0" fmla="*/ 3722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2 w 51784132"/>
              <a:gd name="connsiteY6" fmla="*/ 12080 h 7169101"/>
              <a:gd name="connsiteX0" fmla="*/ 3721 w 51784134"/>
              <a:gd name="connsiteY0" fmla="*/ 0 h 7174467"/>
              <a:gd name="connsiteX1" fmla="*/ 48721398 w 51784134"/>
              <a:gd name="connsiteY1" fmla="*/ 5366 h 7174467"/>
              <a:gd name="connsiteX2" fmla="*/ 51700001 w 51784134"/>
              <a:gd name="connsiteY2" fmla="*/ 3365434 h 7174467"/>
              <a:gd name="connsiteX3" fmla="*/ 51661408 w 51784134"/>
              <a:gd name="connsiteY3" fmla="*/ 3844121 h 7174467"/>
              <a:gd name="connsiteX4" fmla="*/ 48794657 w 51784134"/>
              <a:gd name="connsiteY4" fmla="*/ 7174467 h 7174467"/>
              <a:gd name="connsiteX5" fmla="*/ 22128 w 51784134"/>
              <a:gd name="connsiteY5" fmla="*/ 7173946 h 7174467"/>
              <a:gd name="connsiteX6" fmla="*/ 3721 w 51784134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794657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857112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86846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40003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64632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86895" h="7183189">
                <a:moveTo>
                  <a:pt x="3721" y="0"/>
                </a:moveTo>
                <a:lnTo>
                  <a:pt x="48674557" y="14088"/>
                </a:lnTo>
                <a:cubicBezTo>
                  <a:pt x="48677569" y="25762"/>
                  <a:pt x="51400004" y="3048961"/>
                  <a:pt x="51700001" y="3365434"/>
                </a:cubicBezTo>
                <a:cubicBezTo>
                  <a:pt x="51815607" y="3495631"/>
                  <a:pt x="51828386" y="3654793"/>
                  <a:pt x="51661408" y="3844121"/>
                </a:cubicBezTo>
                <a:lnTo>
                  <a:pt x="48646320" y="7183189"/>
                </a:lnTo>
                <a:lnTo>
                  <a:pt x="22128" y="7173946"/>
                </a:lnTo>
                <a:cubicBezTo>
                  <a:pt x="21360" y="7177248"/>
                  <a:pt x="-10692" y="24370"/>
                  <a:pt x="372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48" name="Espace réservé pour une image  21">
            <a:extLst>
              <a:ext uri="{FF2B5EF4-FFF2-40B4-BE49-F238E27FC236}">
                <a16:creationId xmlns:a16="http://schemas.microsoft.com/office/drawing/2014/main" id="{705C350F-9BA3-2248-80C4-64F37B2FDA7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8350889" y="4171"/>
            <a:ext cx="4569230" cy="3701728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  <a:gd name="connsiteX0" fmla="*/ 188140 w 7876654"/>
              <a:gd name="connsiteY0" fmla="*/ 12267 h 7160999"/>
              <a:gd name="connsiteX1" fmla="*/ 7870711 w 7876654"/>
              <a:gd name="connsiteY1" fmla="*/ 5 h 7160999"/>
              <a:gd name="connsiteX2" fmla="*/ 7862661 w 7876654"/>
              <a:gd name="connsiteY2" fmla="*/ 7136913 h 7160999"/>
              <a:gd name="connsiteX3" fmla="*/ 7 w 7876654"/>
              <a:gd name="connsiteY3" fmla="*/ 7160111 h 7160999"/>
              <a:gd name="connsiteX4" fmla="*/ 3217001 w 7876654"/>
              <a:gd name="connsiteY4" fmla="*/ 3781647 h 7160999"/>
              <a:gd name="connsiteX5" fmla="*/ 3207246 w 7876654"/>
              <a:gd name="connsiteY5" fmla="*/ 3376108 h 7160999"/>
              <a:gd name="connsiteX6" fmla="*/ 188140 w 7876654"/>
              <a:gd name="connsiteY6" fmla="*/ 12267 h 7160999"/>
              <a:gd name="connsiteX0" fmla="*/ 173167 w 7876654"/>
              <a:gd name="connsiteY0" fmla="*/ 14 h 7166293"/>
              <a:gd name="connsiteX1" fmla="*/ 7870711 w 7876654"/>
              <a:gd name="connsiteY1" fmla="*/ 5299 h 7166293"/>
              <a:gd name="connsiteX2" fmla="*/ 7862661 w 7876654"/>
              <a:gd name="connsiteY2" fmla="*/ 7142207 h 7166293"/>
              <a:gd name="connsiteX3" fmla="*/ 7 w 7876654"/>
              <a:gd name="connsiteY3" fmla="*/ 7165405 h 7166293"/>
              <a:gd name="connsiteX4" fmla="*/ 3217001 w 7876654"/>
              <a:gd name="connsiteY4" fmla="*/ 3786941 h 7166293"/>
              <a:gd name="connsiteX5" fmla="*/ 3207246 w 7876654"/>
              <a:gd name="connsiteY5" fmla="*/ 3381402 h 7166293"/>
              <a:gd name="connsiteX6" fmla="*/ 173167 w 7876654"/>
              <a:gd name="connsiteY6" fmla="*/ 14 h 7166293"/>
              <a:gd name="connsiteX0" fmla="*/ 397773 w 8101260"/>
              <a:gd name="connsiteY0" fmla="*/ 14 h 7209682"/>
              <a:gd name="connsiteX1" fmla="*/ 8095317 w 8101260"/>
              <a:gd name="connsiteY1" fmla="*/ 5299 h 7209682"/>
              <a:gd name="connsiteX2" fmla="*/ 8087267 w 8101260"/>
              <a:gd name="connsiteY2" fmla="*/ 7142207 h 7209682"/>
              <a:gd name="connsiteX3" fmla="*/ 7 w 8101260"/>
              <a:gd name="connsiteY3" fmla="*/ 7209271 h 7209682"/>
              <a:gd name="connsiteX4" fmla="*/ 3441607 w 8101260"/>
              <a:gd name="connsiteY4" fmla="*/ 3786941 h 7209682"/>
              <a:gd name="connsiteX5" fmla="*/ 3431852 w 8101260"/>
              <a:gd name="connsiteY5" fmla="*/ 3381402 h 7209682"/>
              <a:gd name="connsiteX6" fmla="*/ 397773 w 8101260"/>
              <a:gd name="connsiteY6" fmla="*/ 14 h 7209682"/>
              <a:gd name="connsiteX0" fmla="*/ 4 w 7703491"/>
              <a:gd name="connsiteY0" fmla="*/ 14 h 7209682"/>
              <a:gd name="connsiteX1" fmla="*/ 7697548 w 7703491"/>
              <a:gd name="connsiteY1" fmla="*/ 5299 h 7209682"/>
              <a:gd name="connsiteX2" fmla="*/ 7689498 w 7703491"/>
              <a:gd name="connsiteY2" fmla="*/ 7142207 h 7209682"/>
              <a:gd name="connsiteX3" fmla="*/ 201187 w 7703491"/>
              <a:gd name="connsiteY3" fmla="*/ 7209271 h 7209682"/>
              <a:gd name="connsiteX4" fmla="*/ 3043838 w 7703491"/>
              <a:gd name="connsiteY4" fmla="*/ 3786941 h 7209682"/>
              <a:gd name="connsiteX5" fmla="*/ 3034083 w 7703491"/>
              <a:gd name="connsiteY5" fmla="*/ 3381402 h 7209682"/>
              <a:gd name="connsiteX6" fmla="*/ 4 w 7703491"/>
              <a:gd name="connsiteY6" fmla="*/ 14 h 7209682"/>
              <a:gd name="connsiteX0" fmla="*/ 5 w 7681033"/>
              <a:gd name="connsiteY0" fmla="*/ 14 h 7209682"/>
              <a:gd name="connsiteX1" fmla="*/ 7675090 w 7681033"/>
              <a:gd name="connsiteY1" fmla="*/ 5299 h 7209682"/>
              <a:gd name="connsiteX2" fmla="*/ 7667040 w 7681033"/>
              <a:gd name="connsiteY2" fmla="*/ 7142207 h 7209682"/>
              <a:gd name="connsiteX3" fmla="*/ 178729 w 7681033"/>
              <a:gd name="connsiteY3" fmla="*/ 7209271 h 7209682"/>
              <a:gd name="connsiteX4" fmla="*/ 3021380 w 7681033"/>
              <a:gd name="connsiteY4" fmla="*/ 3786941 h 7209682"/>
              <a:gd name="connsiteX5" fmla="*/ 3011625 w 7681033"/>
              <a:gd name="connsiteY5" fmla="*/ 3381402 h 7209682"/>
              <a:gd name="connsiteX6" fmla="*/ 5 w 7681033"/>
              <a:gd name="connsiteY6" fmla="*/ 14 h 7209682"/>
              <a:gd name="connsiteX0" fmla="*/ 3 w 7711960"/>
              <a:gd name="connsiteY0" fmla="*/ 14 h 7446145"/>
              <a:gd name="connsiteX1" fmla="*/ 7675088 w 7711960"/>
              <a:gd name="connsiteY1" fmla="*/ 5299 h 7446145"/>
              <a:gd name="connsiteX2" fmla="*/ 7711960 w 7711960"/>
              <a:gd name="connsiteY2" fmla="*/ 7159754 h 7446145"/>
              <a:gd name="connsiteX3" fmla="*/ 178727 w 7711960"/>
              <a:gd name="connsiteY3" fmla="*/ 7209271 h 7446145"/>
              <a:gd name="connsiteX4" fmla="*/ 3021378 w 7711960"/>
              <a:gd name="connsiteY4" fmla="*/ 3786941 h 7446145"/>
              <a:gd name="connsiteX5" fmla="*/ 3011623 w 7711960"/>
              <a:gd name="connsiteY5" fmla="*/ 3381402 h 7446145"/>
              <a:gd name="connsiteX6" fmla="*/ 3 w 7711960"/>
              <a:gd name="connsiteY6" fmla="*/ 14 h 7446145"/>
              <a:gd name="connsiteX0" fmla="*/ 3 w 7711960"/>
              <a:gd name="connsiteY0" fmla="*/ 14 h 7209277"/>
              <a:gd name="connsiteX1" fmla="*/ 7675088 w 7711960"/>
              <a:gd name="connsiteY1" fmla="*/ 5299 h 7209277"/>
              <a:gd name="connsiteX2" fmla="*/ 7711960 w 7711960"/>
              <a:gd name="connsiteY2" fmla="*/ 7159754 h 7209277"/>
              <a:gd name="connsiteX3" fmla="*/ 178727 w 7711960"/>
              <a:gd name="connsiteY3" fmla="*/ 7209271 h 7209277"/>
              <a:gd name="connsiteX4" fmla="*/ 3021378 w 7711960"/>
              <a:gd name="connsiteY4" fmla="*/ 3786941 h 7209277"/>
              <a:gd name="connsiteX5" fmla="*/ 3011623 w 7711960"/>
              <a:gd name="connsiteY5" fmla="*/ 3381402 h 7209277"/>
              <a:gd name="connsiteX6" fmla="*/ 3 w 7711960"/>
              <a:gd name="connsiteY6" fmla="*/ 14 h 7209277"/>
              <a:gd name="connsiteX0" fmla="*/ 3 w 7711960"/>
              <a:gd name="connsiteY0" fmla="*/ 14 h 7454406"/>
              <a:gd name="connsiteX1" fmla="*/ 7675088 w 7711960"/>
              <a:gd name="connsiteY1" fmla="*/ 5299 h 7454406"/>
              <a:gd name="connsiteX2" fmla="*/ 7711960 w 7711960"/>
              <a:gd name="connsiteY2" fmla="*/ 7186076 h 7454406"/>
              <a:gd name="connsiteX3" fmla="*/ 178727 w 7711960"/>
              <a:gd name="connsiteY3" fmla="*/ 7209271 h 7454406"/>
              <a:gd name="connsiteX4" fmla="*/ 3021378 w 7711960"/>
              <a:gd name="connsiteY4" fmla="*/ 3786941 h 7454406"/>
              <a:gd name="connsiteX5" fmla="*/ 3011623 w 7711960"/>
              <a:gd name="connsiteY5" fmla="*/ 3381402 h 7454406"/>
              <a:gd name="connsiteX6" fmla="*/ 3 w 7711960"/>
              <a:gd name="connsiteY6" fmla="*/ 14 h 7454406"/>
              <a:gd name="connsiteX0" fmla="*/ 3 w 7711960"/>
              <a:gd name="connsiteY0" fmla="*/ 14 h 7209809"/>
              <a:gd name="connsiteX1" fmla="*/ 7675088 w 7711960"/>
              <a:gd name="connsiteY1" fmla="*/ 5299 h 7209809"/>
              <a:gd name="connsiteX2" fmla="*/ 7711960 w 7711960"/>
              <a:gd name="connsiteY2" fmla="*/ 7186076 h 7209809"/>
              <a:gd name="connsiteX3" fmla="*/ 178727 w 7711960"/>
              <a:gd name="connsiteY3" fmla="*/ 7209271 h 7209809"/>
              <a:gd name="connsiteX4" fmla="*/ 3021378 w 7711960"/>
              <a:gd name="connsiteY4" fmla="*/ 3786941 h 7209809"/>
              <a:gd name="connsiteX5" fmla="*/ 3011623 w 7711960"/>
              <a:gd name="connsiteY5" fmla="*/ 3381402 h 7209809"/>
              <a:gd name="connsiteX6" fmla="*/ 3 w 7711960"/>
              <a:gd name="connsiteY6" fmla="*/ 14 h 7209809"/>
              <a:gd name="connsiteX0" fmla="*/ 106396 w 7819771"/>
              <a:gd name="connsiteY0" fmla="*/ 248719 h 7458516"/>
              <a:gd name="connsiteX1" fmla="*/ 7811429 w 7819771"/>
              <a:gd name="connsiteY1" fmla="*/ 254005 h 7458516"/>
              <a:gd name="connsiteX2" fmla="*/ 7818353 w 7819771"/>
              <a:gd name="connsiteY2" fmla="*/ 7434781 h 7458516"/>
              <a:gd name="connsiteX3" fmla="*/ 285120 w 7819771"/>
              <a:gd name="connsiteY3" fmla="*/ 7457976 h 7458516"/>
              <a:gd name="connsiteX4" fmla="*/ 3127771 w 7819771"/>
              <a:gd name="connsiteY4" fmla="*/ 4035646 h 7458516"/>
              <a:gd name="connsiteX5" fmla="*/ 3118016 w 7819771"/>
              <a:gd name="connsiteY5" fmla="*/ 3630107 h 7458516"/>
              <a:gd name="connsiteX6" fmla="*/ 106396 w 7819771"/>
              <a:gd name="connsiteY6" fmla="*/ 248719 h 7458516"/>
              <a:gd name="connsiteX0" fmla="*/ 13 w 7713386"/>
              <a:gd name="connsiteY0" fmla="*/ 147 h 7209942"/>
              <a:gd name="connsiteX1" fmla="*/ 7705046 w 7713386"/>
              <a:gd name="connsiteY1" fmla="*/ 5433 h 7209942"/>
              <a:gd name="connsiteX2" fmla="*/ 7711970 w 7713386"/>
              <a:gd name="connsiteY2" fmla="*/ 7186209 h 7209942"/>
              <a:gd name="connsiteX3" fmla="*/ 178737 w 7713386"/>
              <a:gd name="connsiteY3" fmla="*/ 7209404 h 7209942"/>
              <a:gd name="connsiteX4" fmla="*/ 3021388 w 7713386"/>
              <a:gd name="connsiteY4" fmla="*/ 3787074 h 7209942"/>
              <a:gd name="connsiteX5" fmla="*/ 3011633 w 7713386"/>
              <a:gd name="connsiteY5" fmla="*/ 3381535 h 7209942"/>
              <a:gd name="connsiteX6" fmla="*/ 13 w 7713386"/>
              <a:gd name="connsiteY6" fmla="*/ 147 h 7209942"/>
              <a:gd name="connsiteX0" fmla="*/ 13 w 7690926"/>
              <a:gd name="connsiteY0" fmla="*/ 146 h 7209944"/>
              <a:gd name="connsiteX1" fmla="*/ 7682584 w 7690926"/>
              <a:gd name="connsiteY1" fmla="*/ 5433 h 7209944"/>
              <a:gd name="connsiteX2" fmla="*/ 7689508 w 7690926"/>
              <a:gd name="connsiteY2" fmla="*/ 7186209 h 7209944"/>
              <a:gd name="connsiteX3" fmla="*/ 156275 w 7690926"/>
              <a:gd name="connsiteY3" fmla="*/ 7209404 h 7209944"/>
              <a:gd name="connsiteX4" fmla="*/ 2998926 w 7690926"/>
              <a:gd name="connsiteY4" fmla="*/ 3787074 h 7209944"/>
              <a:gd name="connsiteX5" fmla="*/ 2989171 w 7690926"/>
              <a:gd name="connsiteY5" fmla="*/ 3381535 h 7209944"/>
              <a:gd name="connsiteX6" fmla="*/ 13 w 7690926"/>
              <a:gd name="connsiteY6" fmla="*/ 146 h 7209944"/>
              <a:gd name="connsiteX0" fmla="*/ 13 w 7690924"/>
              <a:gd name="connsiteY0" fmla="*/ 146 h 7209942"/>
              <a:gd name="connsiteX1" fmla="*/ 7682584 w 7690924"/>
              <a:gd name="connsiteY1" fmla="*/ 5433 h 7209942"/>
              <a:gd name="connsiteX2" fmla="*/ 7689508 w 7690924"/>
              <a:gd name="connsiteY2" fmla="*/ 7186209 h 7209942"/>
              <a:gd name="connsiteX3" fmla="*/ 193709 w 7690924"/>
              <a:gd name="connsiteY3" fmla="*/ 7209404 h 7209942"/>
              <a:gd name="connsiteX4" fmla="*/ 2998926 w 7690924"/>
              <a:gd name="connsiteY4" fmla="*/ 3787074 h 7209942"/>
              <a:gd name="connsiteX5" fmla="*/ 2989171 w 7690924"/>
              <a:gd name="connsiteY5" fmla="*/ 3381535 h 7209942"/>
              <a:gd name="connsiteX6" fmla="*/ 13 w 7690924"/>
              <a:gd name="connsiteY6" fmla="*/ 146 h 7209942"/>
              <a:gd name="connsiteX0" fmla="*/ 13 w 7675952"/>
              <a:gd name="connsiteY0" fmla="*/ 146 h 7209944"/>
              <a:gd name="connsiteX1" fmla="*/ 7667610 w 7675952"/>
              <a:gd name="connsiteY1" fmla="*/ 5433 h 7209944"/>
              <a:gd name="connsiteX2" fmla="*/ 7674534 w 7675952"/>
              <a:gd name="connsiteY2" fmla="*/ 7186209 h 7209944"/>
              <a:gd name="connsiteX3" fmla="*/ 178735 w 7675952"/>
              <a:gd name="connsiteY3" fmla="*/ 7209404 h 7209944"/>
              <a:gd name="connsiteX4" fmla="*/ 2983952 w 7675952"/>
              <a:gd name="connsiteY4" fmla="*/ 3787074 h 7209944"/>
              <a:gd name="connsiteX5" fmla="*/ 2974197 w 7675952"/>
              <a:gd name="connsiteY5" fmla="*/ 3381535 h 7209944"/>
              <a:gd name="connsiteX6" fmla="*/ 13 w 7675952"/>
              <a:gd name="connsiteY6" fmla="*/ 146 h 7209944"/>
              <a:gd name="connsiteX0" fmla="*/ 13 w 7631030"/>
              <a:gd name="connsiteY0" fmla="*/ 146 h 7209942"/>
              <a:gd name="connsiteX1" fmla="*/ 7622690 w 7631030"/>
              <a:gd name="connsiteY1" fmla="*/ 5433 h 7209942"/>
              <a:gd name="connsiteX2" fmla="*/ 7629614 w 7631030"/>
              <a:gd name="connsiteY2" fmla="*/ 7186209 h 7209942"/>
              <a:gd name="connsiteX3" fmla="*/ 133815 w 7631030"/>
              <a:gd name="connsiteY3" fmla="*/ 7209404 h 7209942"/>
              <a:gd name="connsiteX4" fmla="*/ 2939032 w 7631030"/>
              <a:gd name="connsiteY4" fmla="*/ 3787074 h 7209942"/>
              <a:gd name="connsiteX5" fmla="*/ 2929277 w 7631030"/>
              <a:gd name="connsiteY5" fmla="*/ 3381535 h 7209942"/>
              <a:gd name="connsiteX6" fmla="*/ 13 w 7631030"/>
              <a:gd name="connsiteY6" fmla="*/ 146 h 7209942"/>
              <a:gd name="connsiteX0" fmla="*/ 13 w 7631032"/>
              <a:gd name="connsiteY0" fmla="*/ 146 h 7209944"/>
              <a:gd name="connsiteX1" fmla="*/ 7622690 w 7631032"/>
              <a:gd name="connsiteY1" fmla="*/ 5433 h 7209944"/>
              <a:gd name="connsiteX2" fmla="*/ 7629614 w 7631032"/>
              <a:gd name="connsiteY2" fmla="*/ 7186209 h 7209944"/>
              <a:gd name="connsiteX3" fmla="*/ 163761 w 7631032"/>
              <a:gd name="connsiteY3" fmla="*/ 7209404 h 7209944"/>
              <a:gd name="connsiteX4" fmla="*/ 2939032 w 7631032"/>
              <a:gd name="connsiteY4" fmla="*/ 3787074 h 7209944"/>
              <a:gd name="connsiteX5" fmla="*/ 2929277 w 7631032"/>
              <a:gd name="connsiteY5" fmla="*/ 3381535 h 7209944"/>
              <a:gd name="connsiteX6" fmla="*/ 13 w 7631032"/>
              <a:gd name="connsiteY6" fmla="*/ 146 h 7209944"/>
              <a:gd name="connsiteX0" fmla="*/ 14 w 7601084"/>
              <a:gd name="connsiteY0" fmla="*/ 146 h 7209942"/>
              <a:gd name="connsiteX1" fmla="*/ 7592744 w 7601084"/>
              <a:gd name="connsiteY1" fmla="*/ 5433 h 7209942"/>
              <a:gd name="connsiteX2" fmla="*/ 7599668 w 7601084"/>
              <a:gd name="connsiteY2" fmla="*/ 7186209 h 7209942"/>
              <a:gd name="connsiteX3" fmla="*/ 133815 w 7601084"/>
              <a:gd name="connsiteY3" fmla="*/ 7209404 h 7209942"/>
              <a:gd name="connsiteX4" fmla="*/ 2909086 w 7601084"/>
              <a:gd name="connsiteY4" fmla="*/ 3787074 h 7209942"/>
              <a:gd name="connsiteX5" fmla="*/ 2899331 w 7601084"/>
              <a:gd name="connsiteY5" fmla="*/ 3381535 h 7209942"/>
              <a:gd name="connsiteX6" fmla="*/ 14 w 7601084"/>
              <a:gd name="connsiteY6" fmla="*/ 146 h 7209942"/>
              <a:gd name="connsiteX0" fmla="*/ 12 w 7601084"/>
              <a:gd name="connsiteY0" fmla="*/ 146 h 7209944"/>
              <a:gd name="connsiteX1" fmla="*/ 7592742 w 7601084"/>
              <a:gd name="connsiteY1" fmla="*/ 5433 h 7209944"/>
              <a:gd name="connsiteX2" fmla="*/ 7599666 w 7601084"/>
              <a:gd name="connsiteY2" fmla="*/ 7186209 h 7209944"/>
              <a:gd name="connsiteX3" fmla="*/ 178733 w 7601084"/>
              <a:gd name="connsiteY3" fmla="*/ 7209404 h 7209944"/>
              <a:gd name="connsiteX4" fmla="*/ 2909084 w 7601084"/>
              <a:gd name="connsiteY4" fmla="*/ 3787074 h 7209944"/>
              <a:gd name="connsiteX5" fmla="*/ 2899329 w 7601084"/>
              <a:gd name="connsiteY5" fmla="*/ 3381535 h 7209944"/>
              <a:gd name="connsiteX6" fmla="*/ 12 w 7601084"/>
              <a:gd name="connsiteY6" fmla="*/ 146 h 7209944"/>
              <a:gd name="connsiteX0" fmla="*/ 14 w 7586110"/>
              <a:gd name="connsiteY0" fmla="*/ 146 h 7209942"/>
              <a:gd name="connsiteX1" fmla="*/ 7577770 w 7586110"/>
              <a:gd name="connsiteY1" fmla="*/ 5433 h 7209942"/>
              <a:gd name="connsiteX2" fmla="*/ 7584694 w 7586110"/>
              <a:gd name="connsiteY2" fmla="*/ 7186209 h 7209942"/>
              <a:gd name="connsiteX3" fmla="*/ 163761 w 7586110"/>
              <a:gd name="connsiteY3" fmla="*/ 7209404 h 7209942"/>
              <a:gd name="connsiteX4" fmla="*/ 2894112 w 7586110"/>
              <a:gd name="connsiteY4" fmla="*/ 3787074 h 7209942"/>
              <a:gd name="connsiteX5" fmla="*/ 2884357 w 7586110"/>
              <a:gd name="connsiteY5" fmla="*/ 3381535 h 7209942"/>
              <a:gd name="connsiteX6" fmla="*/ 14 w 7586110"/>
              <a:gd name="connsiteY6" fmla="*/ 146 h 7209942"/>
              <a:gd name="connsiteX0" fmla="*/ 12 w 7586110"/>
              <a:gd name="connsiteY0" fmla="*/ 146 h 7209944"/>
              <a:gd name="connsiteX1" fmla="*/ 7577768 w 7586110"/>
              <a:gd name="connsiteY1" fmla="*/ 5433 h 7209944"/>
              <a:gd name="connsiteX2" fmla="*/ 7584692 w 7586110"/>
              <a:gd name="connsiteY2" fmla="*/ 7186209 h 7209944"/>
              <a:gd name="connsiteX3" fmla="*/ 193707 w 7586110"/>
              <a:gd name="connsiteY3" fmla="*/ 7209404 h 7209944"/>
              <a:gd name="connsiteX4" fmla="*/ 2894110 w 7586110"/>
              <a:gd name="connsiteY4" fmla="*/ 3787074 h 7209944"/>
              <a:gd name="connsiteX5" fmla="*/ 2884355 w 7586110"/>
              <a:gd name="connsiteY5" fmla="*/ 3381535 h 7209944"/>
              <a:gd name="connsiteX6" fmla="*/ 12 w 7586110"/>
              <a:gd name="connsiteY6" fmla="*/ 146 h 7209944"/>
              <a:gd name="connsiteX0" fmla="*/ 12 w 7586108"/>
              <a:gd name="connsiteY0" fmla="*/ 146 h 7209942"/>
              <a:gd name="connsiteX1" fmla="*/ 7577768 w 7586108"/>
              <a:gd name="connsiteY1" fmla="*/ 5433 h 7209942"/>
              <a:gd name="connsiteX2" fmla="*/ 7584692 w 7586108"/>
              <a:gd name="connsiteY2" fmla="*/ 7186209 h 7209942"/>
              <a:gd name="connsiteX3" fmla="*/ 14023 w 7586108"/>
              <a:gd name="connsiteY3" fmla="*/ 7209404 h 7209942"/>
              <a:gd name="connsiteX4" fmla="*/ 2894110 w 7586108"/>
              <a:gd name="connsiteY4" fmla="*/ 3787074 h 7209942"/>
              <a:gd name="connsiteX5" fmla="*/ 2884355 w 7586108"/>
              <a:gd name="connsiteY5" fmla="*/ 3381535 h 7209942"/>
              <a:gd name="connsiteX6" fmla="*/ 12 w 7586108"/>
              <a:gd name="connsiteY6" fmla="*/ 146 h 7209942"/>
              <a:gd name="connsiteX0" fmla="*/ 45898 w 7631996"/>
              <a:gd name="connsiteY0" fmla="*/ 146 h 7218607"/>
              <a:gd name="connsiteX1" fmla="*/ 7623654 w 7631996"/>
              <a:gd name="connsiteY1" fmla="*/ 5433 h 7218607"/>
              <a:gd name="connsiteX2" fmla="*/ 7630578 w 7631996"/>
              <a:gd name="connsiteY2" fmla="*/ 7186209 h 7218607"/>
              <a:gd name="connsiteX3" fmla="*/ 13 w 7631996"/>
              <a:gd name="connsiteY3" fmla="*/ 7218177 h 7218607"/>
              <a:gd name="connsiteX4" fmla="*/ 2939996 w 7631996"/>
              <a:gd name="connsiteY4" fmla="*/ 3787074 h 7218607"/>
              <a:gd name="connsiteX5" fmla="*/ 2930241 w 7631996"/>
              <a:gd name="connsiteY5" fmla="*/ 3381535 h 7218607"/>
              <a:gd name="connsiteX6" fmla="*/ 45898 w 7631996"/>
              <a:gd name="connsiteY6" fmla="*/ 146 h 7218607"/>
              <a:gd name="connsiteX0" fmla="*/ 75844 w 7661941"/>
              <a:gd name="connsiteY0" fmla="*/ 146 h 7236031"/>
              <a:gd name="connsiteX1" fmla="*/ 7653600 w 7661941"/>
              <a:gd name="connsiteY1" fmla="*/ 5433 h 7236031"/>
              <a:gd name="connsiteX2" fmla="*/ 7660524 w 7661941"/>
              <a:gd name="connsiteY2" fmla="*/ 7186209 h 7236031"/>
              <a:gd name="connsiteX3" fmla="*/ 13 w 7661941"/>
              <a:gd name="connsiteY3" fmla="*/ 7235724 h 7236031"/>
              <a:gd name="connsiteX4" fmla="*/ 2969942 w 7661941"/>
              <a:gd name="connsiteY4" fmla="*/ 3787074 h 7236031"/>
              <a:gd name="connsiteX5" fmla="*/ 2960187 w 7661941"/>
              <a:gd name="connsiteY5" fmla="*/ 3381535 h 7236031"/>
              <a:gd name="connsiteX6" fmla="*/ 75844 w 7661941"/>
              <a:gd name="connsiteY6" fmla="*/ 146 h 7236031"/>
              <a:gd name="connsiteX0" fmla="*/ 68360 w 7654457"/>
              <a:gd name="connsiteY0" fmla="*/ 146 h 7236033"/>
              <a:gd name="connsiteX1" fmla="*/ 7646116 w 7654457"/>
              <a:gd name="connsiteY1" fmla="*/ 5433 h 7236033"/>
              <a:gd name="connsiteX2" fmla="*/ 7653040 w 7654457"/>
              <a:gd name="connsiteY2" fmla="*/ 7186209 h 7236033"/>
              <a:gd name="connsiteX3" fmla="*/ 15 w 7654457"/>
              <a:gd name="connsiteY3" fmla="*/ 7235725 h 7236033"/>
              <a:gd name="connsiteX4" fmla="*/ 2962458 w 7654457"/>
              <a:gd name="connsiteY4" fmla="*/ 3787074 h 7236033"/>
              <a:gd name="connsiteX5" fmla="*/ 2952703 w 7654457"/>
              <a:gd name="connsiteY5" fmla="*/ 3381535 h 7236033"/>
              <a:gd name="connsiteX6" fmla="*/ 68360 w 7654457"/>
              <a:gd name="connsiteY6" fmla="*/ 146 h 7236033"/>
              <a:gd name="connsiteX0" fmla="*/ 68358 w 7654455"/>
              <a:gd name="connsiteY0" fmla="*/ 146 h 7227309"/>
              <a:gd name="connsiteX1" fmla="*/ 7646114 w 7654455"/>
              <a:gd name="connsiteY1" fmla="*/ 5433 h 7227309"/>
              <a:gd name="connsiteX2" fmla="*/ 7653038 w 7654455"/>
              <a:gd name="connsiteY2" fmla="*/ 7186209 h 7227309"/>
              <a:gd name="connsiteX3" fmla="*/ 13 w 7654455"/>
              <a:gd name="connsiteY3" fmla="*/ 7226951 h 7227309"/>
              <a:gd name="connsiteX4" fmla="*/ 2962456 w 7654455"/>
              <a:gd name="connsiteY4" fmla="*/ 3787074 h 7227309"/>
              <a:gd name="connsiteX5" fmla="*/ 2952701 w 7654455"/>
              <a:gd name="connsiteY5" fmla="*/ 3381535 h 7227309"/>
              <a:gd name="connsiteX6" fmla="*/ 68358 w 7654455"/>
              <a:gd name="connsiteY6" fmla="*/ 146 h 7227309"/>
              <a:gd name="connsiteX0" fmla="*/ 502594 w 8088691"/>
              <a:gd name="connsiteY0" fmla="*/ 146 h 7437581"/>
              <a:gd name="connsiteX1" fmla="*/ 8080350 w 8088691"/>
              <a:gd name="connsiteY1" fmla="*/ 5433 h 7437581"/>
              <a:gd name="connsiteX2" fmla="*/ 8087274 w 8088691"/>
              <a:gd name="connsiteY2" fmla="*/ 7186209 h 7437581"/>
              <a:gd name="connsiteX3" fmla="*/ 11 w 8088691"/>
              <a:gd name="connsiteY3" fmla="*/ 7437511 h 7437581"/>
              <a:gd name="connsiteX4" fmla="*/ 3396692 w 8088691"/>
              <a:gd name="connsiteY4" fmla="*/ 3787074 h 7437581"/>
              <a:gd name="connsiteX5" fmla="*/ 3386937 w 8088691"/>
              <a:gd name="connsiteY5" fmla="*/ 3381535 h 7437581"/>
              <a:gd name="connsiteX6" fmla="*/ 502594 w 8088691"/>
              <a:gd name="connsiteY6" fmla="*/ 146 h 7437581"/>
              <a:gd name="connsiteX0" fmla="*/ 210609 w 7796706"/>
              <a:gd name="connsiteY0" fmla="*/ 146 h 7236031"/>
              <a:gd name="connsiteX1" fmla="*/ 7788365 w 7796706"/>
              <a:gd name="connsiteY1" fmla="*/ 5433 h 7236031"/>
              <a:gd name="connsiteX2" fmla="*/ 7795289 w 7796706"/>
              <a:gd name="connsiteY2" fmla="*/ 7186209 h 7236031"/>
              <a:gd name="connsiteX3" fmla="*/ 14 w 7796706"/>
              <a:gd name="connsiteY3" fmla="*/ 7235723 h 7236031"/>
              <a:gd name="connsiteX4" fmla="*/ 3104707 w 7796706"/>
              <a:gd name="connsiteY4" fmla="*/ 3787074 h 7236031"/>
              <a:gd name="connsiteX5" fmla="*/ 3094952 w 7796706"/>
              <a:gd name="connsiteY5" fmla="*/ 3381535 h 7236031"/>
              <a:gd name="connsiteX6" fmla="*/ 210609 w 7796706"/>
              <a:gd name="connsiteY6" fmla="*/ 146 h 7236031"/>
              <a:gd name="connsiteX0" fmla="*/ 180663 w 7766760"/>
              <a:gd name="connsiteY0" fmla="*/ 146 h 7218607"/>
              <a:gd name="connsiteX1" fmla="*/ 7758419 w 7766760"/>
              <a:gd name="connsiteY1" fmla="*/ 5433 h 7218607"/>
              <a:gd name="connsiteX2" fmla="*/ 7765343 w 7766760"/>
              <a:gd name="connsiteY2" fmla="*/ 7186209 h 7218607"/>
              <a:gd name="connsiteX3" fmla="*/ 14 w 7766760"/>
              <a:gd name="connsiteY3" fmla="*/ 7218176 h 7218607"/>
              <a:gd name="connsiteX4" fmla="*/ 3074761 w 7766760"/>
              <a:gd name="connsiteY4" fmla="*/ 3787074 h 7218607"/>
              <a:gd name="connsiteX5" fmla="*/ 3065006 w 7766760"/>
              <a:gd name="connsiteY5" fmla="*/ 3381535 h 7218607"/>
              <a:gd name="connsiteX6" fmla="*/ 180663 w 7766760"/>
              <a:gd name="connsiteY6" fmla="*/ 146 h 7218607"/>
              <a:gd name="connsiteX0" fmla="*/ 173175 w 7759272"/>
              <a:gd name="connsiteY0" fmla="*/ 146 h 7209942"/>
              <a:gd name="connsiteX1" fmla="*/ 7750931 w 7759272"/>
              <a:gd name="connsiteY1" fmla="*/ 5433 h 7209942"/>
              <a:gd name="connsiteX2" fmla="*/ 7757855 w 7759272"/>
              <a:gd name="connsiteY2" fmla="*/ 7186209 h 7209942"/>
              <a:gd name="connsiteX3" fmla="*/ 13 w 7759272"/>
              <a:gd name="connsiteY3" fmla="*/ 7209402 h 7209942"/>
              <a:gd name="connsiteX4" fmla="*/ 3067273 w 7759272"/>
              <a:gd name="connsiteY4" fmla="*/ 3787074 h 7209942"/>
              <a:gd name="connsiteX5" fmla="*/ 3057518 w 7759272"/>
              <a:gd name="connsiteY5" fmla="*/ 3381535 h 7209942"/>
              <a:gd name="connsiteX6" fmla="*/ 173175 w 7759272"/>
              <a:gd name="connsiteY6" fmla="*/ 146 h 7209942"/>
              <a:gd name="connsiteX0" fmla="*/ 113283 w 7699380"/>
              <a:gd name="connsiteY0" fmla="*/ 146 h 7209940"/>
              <a:gd name="connsiteX1" fmla="*/ 7691039 w 7699380"/>
              <a:gd name="connsiteY1" fmla="*/ 5433 h 7209940"/>
              <a:gd name="connsiteX2" fmla="*/ 7697963 w 7699380"/>
              <a:gd name="connsiteY2" fmla="*/ 7186209 h 7209940"/>
              <a:gd name="connsiteX3" fmla="*/ 15 w 7699380"/>
              <a:gd name="connsiteY3" fmla="*/ 7209402 h 7209940"/>
              <a:gd name="connsiteX4" fmla="*/ 3007381 w 7699380"/>
              <a:gd name="connsiteY4" fmla="*/ 3787074 h 7209940"/>
              <a:gd name="connsiteX5" fmla="*/ 2997626 w 7699380"/>
              <a:gd name="connsiteY5" fmla="*/ 3381535 h 7209940"/>
              <a:gd name="connsiteX6" fmla="*/ 113283 w 7699380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4562" h="7209940">
                <a:moveTo>
                  <a:pt x="8465" y="146"/>
                </a:moveTo>
                <a:cubicBezTo>
                  <a:pt x="-2907" y="-1041"/>
                  <a:pt x="7597529" y="5433"/>
                  <a:pt x="7586221" y="5433"/>
                </a:cubicBezTo>
                <a:cubicBezTo>
                  <a:pt x="7606834" y="-751"/>
                  <a:pt x="7581234" y="7192394"/>
                  <a:pt x="7593145" y="7186209"/>
                </a:cubicBezTo>
                <a:cubicBezTo>
                  <a:pt x="7587435" y="7182563"/>
                  <a:pt x="-11830" y="7214428"/>
                  <a:pt x="13" y="7209402"/>
                </a:cubicBezTo>
                <a:cubicBezTo>
                  <a:pt x="11856" y="7204376"/>
                  <a:pt x="2918162" y="3787745"/>
                  <a:pt x="2902563" y="3787074"/>
                </a:cubicBezTo>
                <a:cubicBezTo>
                  <a:pt x="2996094" y="3593576"/>
                  <a:pt x="2949396" y="3448975"/>
                  <a:pt x="2892808" y="3381535"/>
                </a:cubicBezTo>
                <a:cubicBezTo>
                  <a:pt x="2886322" y="3372904"/>
                  <a:pt x="19837" y="1333"/>
                  <a:pt x="8465" y="14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599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50" name="Espace réservé du texte 26">
            <a:extLst>
              <a:ext uri="{FF2B5EF4-FFF2-40B4-BE49-F238E27FC236}">
                <a16:creationId xmlns:a16="http://schemas.microsoft.com/office/drawing/2014/main" id="{14D463F7-CAE2-2D40-923A-5F692B9F755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4681508" y="2461707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A54021A4-C9F2-4541-92B1-C133BB3F82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60000">
            <a:off x="15796148" y="-2177789"/>
            <a:ext cx="12723162" cy="4506119"/>
          </a:xfrm>
          <a:prstGeom prst="rect">
            <a:avLst/>
          </a:prstGeom>
        </p:spPr>
      </p:pic>
      <p:sp>
        <p:nvSpPr>
          <p:cNvPr id="52" name="Espace réservé du texte 23">
            <a:extLst>
              <a:ext uri="{FF2B5EF4-FFF2-40B4-BE49-F238E27FC236}">
                <a16:creationId xmlns:a16="http://schemas.microsoft.com/office/drawing/2014/main" id="{E779A9ED-C50F-5C48-B820-DDD02018AAD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152627" y="2917974"/>
            <a:ext cx="20005864" cy="754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130" b="0" i="0">
                <a:solidFill>
                  <a:schemeClr val="bg1"/>
                </a:solidFill>
                <a:latin typeface="Overpass" pitchFamily="2" charset="77"/>
              </a:defRPr>
            </a:lvl1pPr>
            <a:lvl2pPr marL="974497" indent="0">
              <a:buNone/>
              <a:defRPr sz="15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15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15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15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53" name="Espace réservé du texte 2">
            <a:extLst>
              <a:ext uri="{FF2B5EF4-FFF2-40B4-BE49-F238E27FC236}">
                <a16:creationId xmlns:a16="http://schemas.microsoft.com/office/drawing/2014/main" id="{28DEA23F-FBC7-9649-8DFD-92EB8E092DB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149713" y="41033"/>
            <a:ext cx="20005864" cy="3070142"/>
          </a:xfrm>
          <a:prstGeom prst="rect">
            <a:avLst/>
          </a:prstGeom>
        </p:spPr>
        <p:txBody>
          <a:bodyPr lIns="72000" anchor="ctr"/>
          <a:lstStyle>
            <a:lvl1pPr marL="24325" indent="0">
              <a:buFontTx/>
              <a:buNone/>
              <a:tabLst/>
              <a:defRPr sz="8261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24325" indent="0">
              <a:buFontTx/>
              <a:buNone/>
              <a:tabLst/>
              <a:defRPr sz="8394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24325" indent="0">
              <a:buFontTx/>
              <a:buNone/>
              <a:tabLst/>
              <a:defRPr/>
            </a:lvl3pPr>
            <a:lvl4pPr marL="24325" indent="0">
              <a:buFontTx/>
              <a:buNone/>
              <a:tabLst/>
              <a:defRPr/>
            </a:lvl4pPr>
            <a:lvl5pPr marL="24325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54" name="Image 53">
            <a:extLst>
              <a:ext uri="{FF2B5EF4-FFF2-40B4-BE49-F238E27FC236}">
                <a16:creationId xmlns:a16="http://schemas.microsoft.com/office/drawing/2014/main" id="{F9CDAC05-38D8-7247-8E2B-96D7FAA0F66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400002" y="1228719"/>
            <a:ext cx="5486329" cy="95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62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44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1" r:id="rId3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E0C87F6-3517-C444-90DE-29F296C13657}"/>
              </a:ext>
            </a:extLst>
          </p:cNvPr>
          <p:cNvSpPr txBox="1"/>
          <p:nvPr/>
        </p:nvSpPr>
        <p:spPr>
          <a:xfrm>
            <a:off x="2819457" y="1046751"/>
            <a:ext cx="19760760" cy="230697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4797" b="1" dirty="0">
                <a:solidFill>
                  <a:schemeClr val="accent3"/>
                </a:solidFill>
                <a:latin typeface="Overpass" pitchFamily="2" charset="77"/>
              </a:rPr>
              <a:t>* Pour information seulement.</a:t>
            </a:r>
            <a:br>
              <a:rPr lang="fr-FR" sz="4797" b="1" dirty="0">
                <a:solidFill>
                  <a:schemeClr val="accent3"/>
                </a:solidFill>
                <a:latin typeface="Overpass" pitchFamily="2" charset="77"/>
              </a:rPr>
            </a:br>
            <a:r>
              <a:rPr lang="fr-FR" sz="4797" b="1" dirty="0">
                <a:solidFill>
                  <a:schemeClr val="accent3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4797" b="1" dirty="0">
              <a:solidFill>
                <a:schemeClr val="accent3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4ADF092-06A7-164F-BE71-DCCFC0530FE2}"/>
              </a:ext>
            </a:extLst>
          </p:cNvPr>
          <p:cNvSpPr txBox="1"/>
          <p:nvPr/>
        </p:nvSpPr>
        <p:spPr>
          <a:xfrm>
            <a:off x="2819457" y="3116360"/>
            <a:ext cx="27279487" cy="111133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Tous les modèles sont disponibles dans le gabarit. Pour ajouter un modèle, aller dans Insertion </a:t>
            </a:r>
            <a:br>
              <a:rPr lang="fr-CA" sz="3997" dirty="0">
                <a:latin typeface="Overpass" pitchFamily="2" charset="77"/>
              </a:rPr>
            </a:br>
            <a:r>
              <a:rPr lang="fr-CA" sz="3997" dirty="0">
                <a:latin typeface="Overpass" pitchFamily="2" charset="77"/>
              </a:rPr>
              <a:t>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les couleurs officielles de l’INAF et de l’Observatoire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la fonte </a:t>
            </a:r>
            <a:r>
              <a:rPr lang="fr-CA" sz="3997" dirty="0" err="1">
                <a:latin typeface="Overpass" pitchFamily="2" charset="77"/>
              </a:rPr>
              <a:t>Overpass</a:t>
            </a:r>
            <a:r>
              <a:rPr lang="fr-CA" sz="3997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créer le visuel avec carrefour dans l’entête de l’affiche, insérer l’image «Carrefour_36X24.png» fournie avec le gabarit et positionnez-la par-dessus votre photo. Pour vous guider, placer le carrefour au même endroit que la ligne en «V» présente entre la bande grise et l’image. Voir l’exemple en page 2 .</a:t>
            </a:r>
          </a:p>
          <a:p>
            <a:pPr>
              <a:spcAft>
                <a:spcPts val="400"/>
              </a:spcAft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toute question sur les normes graphiques de INAF, consulter le Guide des normes graphiques ou écrire à </a:t>
            </a:r>
            <a:r>
              <a:rPr lang="fr-CA" sz="3997" dirty="0">
                <a:latin typeface="Overpass" pitchFamily="2" charset="77"/>
                <a:hlinkClick r:id="rId2"/>
              </a:rPr>
              <a:t>info@inaf.ulaval.ca</a:t>
            </a:r>
            <a:endParaRPr lang="fr-CA" sz="3997" dirty="0">
              <a:latin typeface="Overpass" pitchFamily="2" charset="77"/>
            </a:endParaRPr>
          </a:p>
          <a:p>
            <a:endParaRPr lang="fr-FR" sz="3997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7752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332BF59-A77F-AA47-A537-6CC1D38DB2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BA2FF9-6EF6-EB40-B87E-E0AFCBAA7D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579009F-AB2A-ED47-97A9-CD1CB7B067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3F39486-662F-A04E-8DEE-5CF13A368A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2DB357A9-DA75-1749-846A-2718C417A700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4D28082-8579-574A-886C-927F9E1E25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B906C73-4359-1346-9A75-453DDCEE43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BA583F8-FCE6-294C-9127-B124B787FE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0529B90-C7AC-254D-815C-E36829A5F5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135EF864-78DD-6E43-B7B4-E0D576E1D092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3A46598-8651-E04A-887F-97B0FCBE7A8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922608F-5080-684E-969D-8A9BA403F6A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51B44644-732C-1C49-9C4D-F924058EC0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28DF61A-51AE-EB44-A1D5-40CBDCAE7F9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A9C0F495-7716-6149-AC2B-E11EF8C04AC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D8D53718-0422-3344-A4A9-EC43EF30091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F7FE9707-2608-A541-98D4-18D34343F59E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22585" t="12454" r="17047" b="14279"/>
          <a:stretch/>
        </p:blipFill>
        <p:spPr>
          <a:xfrm>
            <a:off x="28350889" y="4171"/>
            <a:ext cx="4569230" cy="3701728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34B28309-E988-7242-A120-E537F9C190B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9A3B4539-03BA-BB4E-A763-0C90A439767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59C0B385-36FD-5149-9D52-559CBFBE19E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82A6DA2-7842-7A44-BDCA-A57EAB7C6AAA}"/>
              </a:ext>
            </a:extLst>
          </p:cNvPr>
          <p:cNvSpPr txBox="1"/>
          <p:nvPr/>
        </p:nvSpPr>
        <p:spPr>
          <a:xfrm>
            <a:off x="1154157" y="16992674"/>
            <a:ext cx="17043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BFEB23BB-562E-1E46-9616-FF7B67CDF354}"/>
              </a:ext>
            </a:extLst>
          </p:cNvPr>
          <p:cNvGrpSpPr/>
          <p:nvPr/>
        </p:nvGrpSpPr>
        <p:grpSpPr>
          <a:xfrm>
            <a:off x="1223776" y="17577001"/>
            <a:ext cx="30530950" cy="9370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2DD1BCE-7697-5F4E-9281-3F8189D06417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93966A3-C780-7E4B-9818-27853E9F32CF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3148C11-6F1E-F44E-ADE1-0543AC8A0ADA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EF53EE6-0F42-644F-883D-11B3F380F0DC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8DE6808-1056-D144-B7BE-ED9B33733B00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DACE5A-0A45-324B-9988-E9863DDE2B74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D1E09F8B-564D-A74F-A48A-0448DA299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8267" y="-75677"/>
            <a:ext cx="46355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20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4DB18CB-F692-0646-9B60-203B27859A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853E0-D270-584B-9DD2-7370E13F8C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4E11E8-3317-764B-8C5A-AB94E458FF5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208A553-F30D-404D-8F6E-B562AA0883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941C9BC4-19F8-8B4A-A767-3307B5774C1A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50F8959-2BB4-DC41-87D3-53E52A7541A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E3EBEA0-4519-D946-872D-D9602AAC90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EBBD9C-E9F9-ED40-BECC-8BE3E842A1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5330C14-09FF-334D-AA83-562DF6B1408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AF4985A9-F666-CB4D-A156-F357BC678119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126917FD-7AA8-E94D-812A-E811375B836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B89D1337-AE6E-C641-B44D-ED7C1BBDED0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A84510DC-18C0-8140-91D4-1960987B442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E8F5654-2DC6-9340-A77D-79376BC1FF8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8D31A142-AFD2-F04F-96ED-E2168DC3F6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E725741-F3E1-7C42-A886-0FC500151B7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6DA55F44-8C16-AE4C-B0C2-2AA22E5FBC08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657" t="16992" r="41969" b="13287"/>
          <a:stretch/>
        </p:blipFill>
        <p:spPr>
          <a:xfrm>
            <a:off x="28350889" y="4171"/>
            <a:ext cx="4569230" cy="3701728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269CD77-D232-5E47-8122-91013E9E2EF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A0C437C2-1B5E-7040-BD69-9E846C69FB4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4C9564EB-0A49-924E-8DE6-8BB29A43C46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349EE79-A0B2-864B-AD22-45F7D8C2C793}"/>
              </a:ext>
            </a:extLst>
          </p:cNvPr>
          <p:cNvSpPr txBox="1"/>
          <p:nvPr/>
        </p:nvSpPr>
        <p:spPr>
          <a:xfrm>
            <a:off x="1154157" y="19779908"/>
            <a:ext cx="17043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80DE263B-9D04-D543-AAA3-9DF619F00824}"/>
              </a:ext>
            </a:extLst>
          </p:cNvPr>
          <p:cNvGrpSpPr/>
          <p:nvPr/>
        </p:nvGrpSpPr>
        <p:grpSpPr>
          <a:xfrm>
            <a:off x="1223776" y="20364235"/>
            <a:ext cx="23465024" cy="9370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D11B638-AF06-0D4D-99B7-42D5D1697DC3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B1031B5-7FFA-F24A-80DB-7987A0727A49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32083B5-5B46-AA46-ACFC-EBF8A58BF568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D7EAF94-CB66-1541-ADE7-766147B803B4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44EDCD8-4E04-184E-BEA3-962AF87BBEA4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4F6E40D-2E03-8D4C-814C-DE8D80C082BB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28554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STELA 4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FFCC00"/>
      </a:accent2>
      <a:accent3>
        <a:srgbClr val="56BAA2"/>
      </a:accent3>
      <a:accent4>
        <a:srgbClr val="4CB3E7"/>
      </a:accent4>
      <a:accent5>
        <a:srgbClr val="575651"/>
      </a:accent5>
      <a:accent6>
        <a:srgbClr val="87867E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6F307B-6083-4AAA-BFF7-B57176E478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8584C9-9EDD-4289-A245-754179EDE57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5BC1C436-FE70-467A-AD2B-57A0D9D4E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1758</TotalTime>
  <Words>189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65</cp:revision>
  <dcterms:created xsi:type="dcterms:W3CDTF">2021-04-26T19:30:25Z</dcterms:created>
  <dcterms:modified xsi:type="dcterms:W3CDTF">2021-11-16T14:25:58Z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