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</p:sldMasterIdLst>
  <p:notesMasterIdLst>
    <p:notesMasterId r:id="rId8"/>
  </p:notesMasterIdLst>
  <p:handoutMasterIdLst>
    <p:handoutMasterId r:id="rId9"/>
  </p:handoutMasterIdLst>
  <p:sldIdLst>
    <p:sldId id="270" r:id="rId5"/>
    <p:sldId id="272" r:id="rId6"/>
    <p:sldId id="273" r:id="rId7"/>
  </p:sldIdLst>
  <p:sldSz cx="43883263" cy="3294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256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2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C4AAAAD-E064-474E-ACE0-EC963B5C5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7509D5-DAD8-A84E-8B8A-9813D715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FB5F8-13A6-8B43-BA28-05A34E59EF7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0572F2-C243-6441-BDE9-0222D905DB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A25F93-D772-494A-8DC5-666A3695EC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18A62-1124-9443-B5DB-4763831FD8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75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FABB1-A722-384F-B47D-E2D9154F8508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143000"/>
            <a:ext cx="4111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F960-1A8E-1C49-B1EE-FD63241A6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91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E9F960-1A8E-1C49-B1EE-FD63241A6C9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241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49661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3611560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2733739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429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1276880"/>
            <a:ext cx="12709494" cy="38416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0399055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0416622"/>
            <a:ext cx="12630034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2686724"/>
            <a:ext cx="12628400" cy="24317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>
                    <a:lumMod val="75000"/>
                    <a:lumOff val="25000"/>
                  </a:schemeClr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18089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3AE19C30-A9D1-B649-BD54-80A6DED6D04E}"/>
              </a:ext>
            </a:extLst>
          </p:cNvPr>
          <p:cNvSpPr/>
          <p:nvPr userDrawn="1"/>
        </p:nvSpPr>
        <p:spPr>
          <a:xfrm>
            <a:off x="-14371" y="1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33" name="Espace réservé du texte 23">
            <a:extLst>
              <a:ext uri="{FF2B5EF4-FFF2-40B4-BE49-F238E27FC236}">
                <a16:creationId xmlns:a16="http://schemas.microsoft.com/office/drawing/2014/main" id="{9AC033FE-6EE2-874D-A7F7-F4ED10C2DC6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354E3F5B-5413-9649-B5FC-3F61836495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0000">
            <a:off x="22011508" y="-3571218"/>
            <a:ext cx="16747462" cy="593139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6C2A5DDA-4555-5943-847D-4F23EEB38E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248277" y="523177"/>
            <a:ext cx="5858445" cy="201509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EF45161B-42B2-294C-80D7-2208C60638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286377" y="3476020"/>
            <a:ext cx="3451417" cy="1540951"/>
          </a:xfrm>
          <a:prstGeom prst="rect">
            <a:avLst/>
          </a:prstGeom>
        </p:spPr>
      </p:pic>
      <p:sp>
        <p:nvSpPr>
          <p:cNvPr id="37" name="Espace réservé pour une image  21">
            <a:extLst>
              <a:ext uri="{FF2B5EF4-FFF2-40B4-BE49-F238E27FC236}">
                <a16:creationId xmlns:a16="http://schemas.microsoft.com/office/drawing/2014/main" id="{CE770722-6697-1646-9AA7-5F3256A8AE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9" name="Espace réservé du texte 26">
            <a:extLst>
              <a:ext uri="{FF2B5EF4-FFF2-40B4-BE49-F238E27FC236}">
                <a16:creationId xmlns:a16="http://schemas.microsoft.com/office/drawing/2014/main" id="{4D83DAF3-A06F-7147-A995-9493B898F6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050521" y="2780165"/>
            <a:ext cx="3769303" cy="539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EBE497-EAE7-E349-B39E-A9B0025C60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131" y="28234338"/>
            <a:ext cx="43878500" cy="4724400"/>
          </a:xfrm>
          <a:prstGeom prst="rect">
            <a:avLst/>
          </a:prstGeom>
        </p:spPr>
      </p:pic>
      <p:sp>
        <p:nvSpPr>
          <p:cNvPr id="43" name="Espace réservé du texte 2">
            <a:extLst>
              <a:ext uri="{FF2B5EF4-FFF2-40B4-BE49-F238E27FC236}">
                <a16:creationId xmlns:a16="http://schemas.microsoft.com/office/drawing/2014/main" id="{A9251A03-1A0E-7446-877B-052F2D81986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25519" y="52124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651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76876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6434633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5556812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59032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2943217"/>
            <a:ext cx="12709494" cy="6226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2065392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3225761"/>
            <a:ext cx="12630034" cy="59597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72308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5125124"/>
            <a:ext cx="12628400" cy="39532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42473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0EBDB44-F23D-0B4D-A60D-43DBA306C5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12562" y="30653267"/>
            <a:ext cx="3619416" cy="148918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0577260-C735-1C47-B008-C607E065F0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101022" y="30514482"/>
            <a:ext cx="3785091" cy="1704735"/>
          </a:xfrm>
          <a:prstGeom prst="rect">
            <a:avLst/>
          </a:prstGeom>
        </p:spPr>
      </p:pic>
      <p:sp>
        <p:nvSpPr>
          <p:cNvPr id="50" name="Rectangle 6">
            <a:extLst>
              <a:ext uri="{FF2B5EF4-FFF2-40B4-BE49-F238E27FC236}">
                <a16:creationId xmlns:a16="http://schemas.microsoft.com/office/drawing/2014/main" id="{987672C6-9E9D-B543-963B-8C3AB64942B6}"/>
              </a:ext>
            </a:extLst>
          </p:cNvPr>
          <p:cNvSpPr/>
          <p:nvPr userDrawn="1"/>
        </p:nvSpPr>
        <p:spPr>
          <a:xfrm>
            <a:off x="-14371" y="1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409C0034-644F-344B-A684-8B151F661DF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621026" y="-3099882"/>
            <a:ext cx="16747465" cy="5931393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31A1CE02-EB9A-2D49-8F13-56596AD8A99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248277" y="1121218"/>
            <a:ext cx="5858445" cy="2015092"/>
          </a:xfrm>
          <a:prstGeom prst="rect">
            <a:avLst/>
          </a:prstGeom>
        </p:spPr>
      </p:pic>
      <p:sp>
        <p:nvSpPr>
          <p:cNvPr id="55" name="Espace réservé pour une image  21">
            <a:extLst>
              <a:ext uri="{FF2B5EF4-FFF2-40B4-BE49-F238E27FC236}">
                <a16:creationId xmlns:a16="http://schemas.microsoft.com/office/drawing/2014/main" id="{42903B69-D5A1-4243-8680-1C62CDCEF42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57" name="Espace réservé du texte 26">
            <a:extLst>
              <a:ext uri="{FF2B5EF4-FFF2-40B4-BE49-F238E27FC236}">
                <a16:creationId xmlns:a16="http://schemas.microsoft.com/office/drawing/2014/main" id="{7FA56F5B-9DBC-6F40-A090-16E95479E7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050521" y="3378206"/>
            <a:ext cx="3769303" cy="539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nutriss.ulaval.ca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29" name="Espace réservé du texte 23">
            <a:extLst>
              <a:ext uri="{FF2B5EF4-FFF2-40B4-BE49-F238E27FC236}">
                <a16:creationId xmlns:a16="http://schemas.microsoft.com/office/drawing/2014/main" id="{B1AF8080-59FF-B74F-9539-77A1A92FA30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AE9648AE-CAB7-004C-9307-EBA8FA76328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25519" y="52124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60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20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7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defTabSz="4388297" rtl="0" eaLnBrk="1" latinLnBrk="0" hangingPunct="1">
        <a:lnSpc>
          <a:spcPct val="90000"/>
        </a:lnSpc>
        <a:spcBef>
          <a:spcPct val="0"/>
        </a:spcBef>
        <a:buNone/>
        <a:defRPr sz="21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74" indent="-1097074" algn="l" defTabSz="4388297" rtl="0" eaLnBrk="1" latinLnBrk="0" hangingPunct="1">
        <a:lnSpc>
          <a:spcPct val="90000"/>
        </a:lnSpc>
        <a:spcBef>
          <a:spcPts val="4799"/>
        </a:spcBef>
        <a:buFont typeface="Arial" panose="020B0604020202020204" pitchFamily="34" charset="0"/>
        <a:buChar char="•"/>
        <a:defRPr sz="13437" kern="1200">
          <a:solidFill>
            <a:schemeClr val="tx1"/>
          </a:solidFill>
          <a:latin typeface="+mn-lt"/>
          <a:ea typeface="+mn-ea"/>
          <a:cs typeface="+mn-cs"/>
        </a:defRPr>
      </a:lvl1pPr>
      <a:lvl2pPr marL="3291223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18" kern="1200">
          <a:solidFill>
            <a:schemeClr val="tx1"/>
          </a:solidFill>
          <a:latin typeface="+mn-lt"/>
          <a:ea typeface="+mn-ea"/>
          <a:cs typeface="+mn-cs"/>
        </a:defRPr>
      </a:lvl2pPr>
      <a:lvl3pPr marL="5485371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598" kern="1200">
          <a:solidFill>
            <a:schemeClr val="tx1"/>
          </a:solidFill>
          <a:latin typeface="+mn-lt"/>
          <a:ea typeface="+mn-ea"/>
          <a:cs typeface="+mn-cs"/>
        </a:defRPr>
      </a:lvl3pPr>
      <a:lvl4pPr marL="7679520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9873668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2067817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4261965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6456114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8650262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1pPr>
      <a:lvl2pPr marL="2194149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2pPr>
      <a:lvl3pPr marL="4388297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3pPr>
      <a:lvl4pPr marL="6582446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8776594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0970743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3164891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535904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7553188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E0C87F6-3517-C444-90DE-29F296C13657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1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ADF092-06A7-164F-BE71-DCCFC0530FE2}"/>
              </a:ext>
            </a:extLst>
          </p:cNvPr>
          <p:cNvSpPr txBox="1"/>
          <p:nvPr/>
        </p:nvSpPr>
        <p:spPr>
          <a:xfrm>
            <a:off x="1468203" y="4677695"/>
            <a:ext cx="40946857" cy="163531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NUTRISS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>
              <a:latin typeface="Overpass" pitchFamily="2" charset="77"/>
            </a:endParaRPr>
          </a:p>
          <a:p>
            <a:endParaRPr lang="fr-FR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752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269E913-8EB1-5B4D-8DAF-E145B4568F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D38A50-54C3-304C-B131-AB9C26867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3E397A4-EBD7-6E43-8B97-A7707A8FD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C2DC3FC-6BA1-DB4C-90C6-826511FB19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AA6E80A5-E01B-E04E-866C-E02F98434F6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C840AEB-1C0F-DF47-B841-711F74206D0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B30ED9F-FCFC-0449-9543-FD45803E83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E78B81D-091C-9644-9F45-D0CCB5870D5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78ED231-9DB6-FC41-A9D6-FA7B3476480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1FE4BF0D-3CF4-9848-BDDA-21C696EA25A0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8784172-911B-F545-ACC2-53B22E11FAA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C035C81-20AB-C84B-804F-C093DF8EB5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BCED498-70C6-F648-A115-25E89B91DA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2355F4FA-8D15-6943-A7C2-9ACB28CD6B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D4637048-D468-5547-B55E-915555D7461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733E7217-27F6-9446-BEEC-65F17404A2B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98AEBD6-F74F-364C-BD7F-5A6031845D3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06B33B5C-5707-654F-A8D6-479578C195E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51173" t="5958" r="10941" b="5958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50CC4232-8565-CB44-B496-448BA29E2FB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148A53B6-F829-8D4A-9BA5-1DC42D8BFF1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A67046F-87DD-E049-B63B-68DF7E347E12}"/>
              </a:ext>
            </a:extLst>
          </p:cNvPr>
          <p:cNvSpPr txBox="1"/>
          <p:nvPr/>
        </p:nvSpPr>
        <p:spPr>
          <a:xfrm>
            <a:off x="1525519" y="25511679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7F37DC25-2D8B-DF46-A8AC-6BEF7E9D37FF}"/>
              </a:ext>
            </a:extLst>
          </p:cNvPr>
          <p:cNvGrpSpPr/>
          <p:nvPr/>
        </p:nvGrpSpPr>
        <p:grpSpPr>
          <a:xfrm>
            <a:off x="1535363" y="26378707"/>
            <a:ext cx="4079661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E569D7E-F301-2C4A-B576-C3A70E724375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A2B5BCF-2294-564F-ADF7-D5C4714FF4D2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FAA5F94-4438-B441-8751-6811059F082C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E597B40-BA14-9245-94A9-78AE5E82154A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7431023-526C-224B-8449-5594AD462F3D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BC0575-1932-B84B-9344-882441748EFF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38141F19-E82C-734A-8552-FFFBF955A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3708" y="-7236"/>
            <a:ext cx="74168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22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EDFDFFE-C004-714F-A872-A76B81E057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AA8FD-6E13-3447-A36B-3ED07D363B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6306C8-E69E-BB42-B2A7-48A40FD2FE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A8EC63-1F36-834B-950A-08AED663A4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F3A03B6C-943E-B743-8036-64DD965CAFF7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1EFFD90-F063-7547-900F-928DC41F14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29C5E0A-2271-F545-85B8-96ECDEDF5D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999752F-C9FC-C944-885B-607000F737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CD515C4-5907-5649-B771-D1DD2D88F09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3EED185B-BEC8-2440-93A6-51F5AD4348CE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03A8DA-5973-C249-B423-4E343232F1D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4B8451D-0548-004B-9C82-F6FFAC21621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37F5F93-6DB0-2F40-AAE7-C012AAE7A5D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4AAF1C02-1D6F-4D4A-B217-20757FD83D7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23CBC2B-F843-654C-9087-0439A4B23B3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CB8129A3-0FBB-FE40-A1CE-088BBBE5F6E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16B674C1-FB50-9E4D-B5B3-9CF781DB018B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3"/>
          <a:srcRect l="3111" t="35479" r="57848" b="30394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9060E210-FB71-4D45-A285-AB18354FFE6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10471F6-B2D4-E741-B5D2-D0DB9E81D43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CBD52145-0DCE-E146-8582-06A3F8224E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212CCC-369E-9343-84C2-31FA75601059}"/>
              </a:ext>
            </a:extLst>
          </p:cNvPr>
          <p:cNvSpPr txBox="1"/>
          <p:nvPr/>
        </p:nvSpPr>
        <p:spPr>
          <a:xfrm>
            <a:off x="1525519" y="29738493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8B0B1013-126D-294E-A83E-DD455231CEAA}"/>
              </a:ext>
            </a:extLst>
          </p:cNvPr>
          <p:cNvGrpSpPr/>
          <p:nvPr/>
        </p:nvGrpSpPr>
        <p:grpSpPr>
          <a:xfrm>
            <a:off x="1535363" y="30605521"/>
            <a:ext cx="3204805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78BF04F-9A2F-2540-ACFE-D86820BFC673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4A100A-7A52-DE41-AD4F-2BC3F559C978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9756691-6A2D-CB4A-B2F5-A93EE42F72FD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D33F5FE-D7AC-2746-93B8-B27A7CD3ACE7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B86DA90-05C0-0E46-85B7-42358BC6D03E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C0861E3-9831-C64D-A4F1-5A19D03F7EB7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9689879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NUTRISS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C1C436-FE70-467A-AD2B-57A0D9D4E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8584C9-9EDD-4289-A245-754179EDE57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EF6F307B-6083-4AAA-BFF7-B57176E478B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1650</TotalTime>
  <Words>189</Words>
  <Application>Microsoft Macintosh PowerPoint</Application>
  <PresentationFormat>Personnalisé</PresentationFormat>
  <Paragraphs>15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45</cp:revision>
  <dcterms:created xsi:type="dcterms:W3CDTF">2021-04-26T19:30:25Z</dcterms:created>
  <dcterms:modified xsi:type="dcterms:W3CDTF">2021-11-16T14:30:05Z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