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1" r:id="rId4"/>
  </p:sldMasterIdLst>
  <p:notesMasterIdLst>
    <p:notesMasterId r:id="rId8"/>
  </p:notesMasterIdLst>
  <p:handoutMasterIdLst>
    <p:handoutMasterId r:id="rId9"/>
  </p:handoutMasterIdLst>
  <p:sldIdLst>
    <p:sldId id="262" r:id="rId5"/>
    <p:sldId id="276" r:id="rId6"/>
    <p:sldId id="277" r:id="rId7"/>
  </p:sldIdLst>
  <p:sldSz cx="219456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222A"/>
    <a:srgbClr val="FFD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431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70" d="100"/>
          <a:sy n="170" d="100"/>
        </p:scale>
        <p:origin x="631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7F8774AF-0FDE-AE4E-870D-9CD8BDC7E7F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2CF20-4A6A-7A49-A9D7-D02A3ED6EBF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F962C-6F88-BF44-8502-BCE46294F992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9036A5B-BC2E-9C4E-9343-B7F73438271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DD762FF-7595-1E4D-9477-0684A0E6A7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DBCD5-42D0-7F41-8028-E0AEB77E49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4111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6C608C-197F-3A42-B641-41777692F8F1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2400300" y="1143000"/>
            <a:ext cx="2057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4B50B9-641A-AB43-BDED-119F783732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2718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1pPr>
    <a:lvl2pPr marL="326487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2pPr>
    <a:lvl3pPr marL="652973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3pPr>
    <a:lvl4pPr marL="979460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4pPr>
    <a:lvl5pPr marL="1305946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5pPr>
    <a:lvl6pPr marL="1632433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6pPr>
    <a:lvl7pPr marL="1958919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7pPr>
    <a:lvl8pPr marL="2285406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8pPr>
    <a:lvl9pPr marL="2611892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vec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D761848-55C2-5B45-915B-E49151B6273F}"/>
              </a:ext>
            </a:extLst>
          </p:cNvPr>
          <p:cNvSpPr/>
          <p:nvPr userDrawn="1"/>
        </p:nvSpPr>
        <p:spPr>
          <a:xfrm>
            <a:off x="1" y="-1"/>
            <a:ext cx="19387936" cy="5481907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29744911"/>
              <a:gd name="connsiteY0" fmla="*/ 0 h 7169101"/>
              <a:gd name="connsiteX1" fmla="*/ 25905709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29744911"/>
              <a:gd name="connsiteY0" fmla="*/ 0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0 w 29744911"/>
              <a:gd name="connsiteY6" fmla="*/ 0 h 7188148"/>
              <a:gd name="connsiteX0" fmla="*/ 1351081 w 29744911"/>
              <a:gd name="connsiteY0" fmla="*/ 0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1351081 w 29744911"/>
              <a:gd name="connsiteY6" fmla="*/ 0 h 7188148"/>
              <a:gd name="connsiteX0" fmla="*/ 579034 w 29744911"/>
              <a:gd name="connsiteY0" fmla="*/ 18734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579034 w 29744911"/>
              <a:gd name="connsiteY6" fmla="*/ 18734 h 7188148"/>
              <a:gd name="connsiteX0" fmla="*/ 0 w 29165877"/>
              <a:gd name="connsiteY0" fmla="*/ 18734 h 7188148"/>
              <a:gd name="connsiteX1" fmla="*/ 25326675 w 29165877"/>
              <a:gd name="connsiteY1" fmla="*/ 0 h 7188148"/>
              <a:gd name="connsiteX2" fmla="*/ 29068226 w 29165877"/>
              <a:gd name="connsiteY2" fmla="*/ 3360068 h 7188148"/>
              <a:gd name="connsiteX3" fmla="*/ 29029633 w 29165877"/>
              <a:gd name="connsiteY3" fmla="*/ 3838755 h 7188148"/>
              <a:gd name="connsiteX4" fmla="*/ 25217109 w 29165877"/>
              <a:gd name="connsiteY4" fmla="*/ 7188148 h 7188148"/>
              <a:gd name="connsiteX5" fmla="*/ 107229 w 29165877"/>
              <a:gd name="connsiteY5" fmla="*/ 7161286 h 7188148"/>
              <a:gd name="connsiteX6" fmla="*/ 0 w 29165877"/>
              <a:gd name="connsiteY6" fmla="*/ 18734 h 7188148"/>
              <a:gd name="connsiteX0" fmla="*/ 0 w 29165877"/>
              <a:gd name="connsiteY0" fmla="*/ 18734 h 7188148"/>
              <a:gd name="connsiteX1" fmla="*/ 25326675 w 29165877"/>
              <a:gd name="connsiteY1" fmla="*/ 0 h 7188148"/>
              <a:gd name="connsiteX2" fmla="*/ 29068226 w 29165877"/>
              <a:gd name="connsiteY2" fmla="*/ 3360068 h 7188148"/>
              <a:gd name="connsiteX3" fmla="*/ 29029633 w 29165877"/>
              <a:gd name="connsiteY3" fmla="*/ 3838755 h 7188148"/>
              <a:gd name="connsiteX4" fmla="*/ 25217109 w 29165877"/>
              <a:gd name="connsiteY4" fmla="*/ 7188148 h 7188148"/>
              <a:gd name="connsiteX5" fmla="*/ 85783 w 29165877"/>
              <a:gd name="connsiteY5" fmla="*/ 7161286 h 7188148"/>
              <a:gd name="connsiteX6" fmla="*/ 0 w 29165877"/>
              <a:gd name="connsiteY6" fmla="*/ 18734 h 7188148"/>
              <a:gd name="connsiteX0" fmla="*/ 128676 w 29080094"/>
              <a:gd name="connsiteY0" fmla="*/ 18734 h 7188148"/>
              <a:gd name="connsiteX1" fmla="*/ 25240892 w 29080094"/>
              <a:gd name="connsiteY1" fmla="*/ 0 h 7188148"/>
              <a:gd name="connsiteX2" fmla="*/ 28982443 w 29080094"/>
              <a:gd name="connsiteY2" fmla="*/ 3360068 h 7188148"/>
              <a:gd name="connsiteX3" fmla="*/ 28943850 w 29080094"/>
              <a:gd name="connsiteY3" fmla="*/ 3838755 h 7188148"/>
              <a:gd name="connsiteX4" fmla="*/ 25131326 w 29080094"/>
              <a:gd name="connsiteY4" fmla="*/ 7188148 h 7188148"/>
              <a:gd name="connsiteX5" fmla="*/ 0 w 29080094"/>
              <a:gd name="connsiteY5" fmla="*/ 7161286 h 7188148"/>
              <a:gd name="connsiteX6" fmla="*/ 128676 w 29080094"/>
              <a:gd name="connsiteY6" fmla="*/ 18734 h 7188148"/>
              <a:gd name="connsiteX0" fmla="*/ 0 w 29101539"/>
              <a:gd name="connsiteY0" fmla="*/ 18734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8734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13418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13418 w 29101539"/>
              <a:gd name="connsiteY5" fmla="*/ 7161286 h 7188148"/>
              <a:gd name="connsiteX6" fmla="*/ 0 w 29101539"/>
              <a:gd name="connsiteY6" fmla="*/ 11721 h 718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101539" h="7188148">
                <a:moveTo>
                  <a:pt x="0" y="11721"/>
                </a:moveTo>
                <a:lnTo>
                  <a:pt x="25262337" y="0"/>
                </a:lnTo>
                <a:cubicBezTo>
                  <a:pt x="25265349" y="11674"/>
                  <a:pt x="28703891" y="3043595"/>
                  <a:pt x="29003888" y="3360068"/>
                </a:cubicBezTo>
                <a:cubicBezTo>
                  <a:pt x="29152948" y="3496501"/>
                  <a:pt x="29124467" y="3675594"/>
                  <a:pt x="28965295" y="3838755"/>
                </a:cubicBezTo>
                <a:lnTo>
                  <a:pt x="25152771" y="7188148"/>
                </a:lnTo>
                <a:lnTo>
                  <a:pt x="13418" y="7161286"/>
                </a:lnTo>
                <a:cubicBezTo>
                  <a:pt x="14296" y="7185460"/>
                  <a:pt x="7148" y="36628"/>
                  <a:pt x="0" y="11721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236" dirty="0"/>
          </a:p>
        </p:txBody>
      </p:sp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9437" y="6861596"/>
            <a:ext cx="6321690" cy="49627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9437" y="5984367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9437" y="13251730"/>
            <a:ext cx="6321690" cy="62339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9437" y="12374500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7749765" y="15195668"/>
            <a:ext cx="6355895" cy="4289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49764" y="6861596"/>
            <a:ext cx="6355898" cy="776527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49764" y="5984367"/>
            <a:ext cx="6355898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749767" y="20911876"/>
            <a:ext cx="6355896" cy="45122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49766" y="20034645"/>
            <a:ext cx="6355897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735613" y="20052199"/>
            <a:ext cx="6355896" cy="53719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4854475" y="6836247"/>
            <a:ext cx="6321690" cy="77906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856824" y="5959019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4854475" y="16059952"/>
            <a:ext cx="6315342" cy="46986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4856823" y="15182721"/>
            <a:ext cx="6312994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4854475" y="22320769"/>
            <a:ext cx="6315342" cy="31033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42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856823" y="21443540"/>
            <a:ext cx="6312994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D73E0E0-965D-D140-8BF6-3D5CD22AEE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8189521"/>
            <a:ext cx="21945600" cy="4724400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7F01DC05-206E-1A4B-9FB4-2D5A62190D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460971" y="4090719"/>
            <a:ext cx="2255415" cy="1006973"/>
          </a:xfrm>
          <a:prstGeom prst="rect">
            <a:avLst/>
          </a:prstGeom>
        </p:spPr>
      </p:pic>
      <p:sp>
        <p:nvSpPr>
          <p:cNvPr id="32" name="Espace réservé pour une image  21">
            <a:extLst>
              <a:ext uri="{FF2B5EF4-FFF2-40B4-BE49-F238E27FC236}">
                <a16:creationId xmlns:a16="http://schemas.microsoft.com/office/drawing/2014/main" id="{5E92FDAA-B95F-E240-9333-2502F9A17509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7216815" y="19581"/>
            <a:ext cx="4728784" cy="5462326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077" h="7171130">
                <a:moveTo>
                  <a:pt x="45885" y="521"/>
                </a:moveTo>
                <a:cubicBezTo>
                  <a:pt x="13679" y="-1201"/>
                  <a:pt x="5959524" y="1898"/>
                  <a:pt x="5948216" y="1898"/>
                </a:cubicBezTo>
                <a:cubicBezTo>
                  <a:pt x="5951424" y="2405004"/>
                  <a:pt x="5961869" y="4768024"/>
                  <a:pt x="5965077" y="7171130"/>
                </a:cubicBezTo>
                <a:cubicBezTo>
                  <a:pt x="5959367" y="7167484"/>
                  <a:pt x="2708" y="7168249"/>
                  <a:pt x="2" y="7165912"/>
                </a:cubicBezTo>
                <a:cubicBezTo>
                  <a:pt x="-2704" y="7163575"/>
                  <a:pt x="3232595" y="3788119"/>
                  <a:pt x="3216996" y="3787448"/>
                </a:cubicBezTo>
                <a:cubicBezTo>
                  <a:pt x="3303041" y="3593950"/>
                  <a:pt x="3271314" y="3466895"/>
                  <a:pt x="3207241" y="3381909"/>
                </a:cubicBezTo>
                <a:cubicBezTo>
                  <a:pt x="3200755" y="3373278"/>
                  <a:pt x="78091" y="2243"/>
                  <a:pt x="45885" y="52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34" name="Espace réservé du texte 26">
            <a:extLst>
              <a:ext uri="{FF2B5EF4-FFF2-40B4-BE49-F238E27FC236}">
                <a16:creationId xmlns:a16="http://schemas.microsoft.com/office/drawing/2014/main" id="{2E5178DA-1F44-7B44-B53A-E293C44A16E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615975" y="3170734"/>
            <a:ext cx="2987830" cy="1037693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24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nutriss.ulaval.ca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F84ABA4-58EA-BD4B-8AEA-E6A5C2F53FF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66747" y="-2326789"/>
            <a:ext cx="12339519" cy="4370246"/>
          </a:xfrm>
          <a:prstGeom prst="rect">
            <a:avLst/>
          </a:prstGeom>
        </p:spPr>
      </p:pic>
      <p:sp>
        <p:nvSpPr>
          <p:cNvPr id="39" name="Espace réservé du texte 23">
            <a:extLst>
              <a:ext uri="{FF2B5EF4-FFF2-40B4-BE49-F238E27FC236}">
                <a16:creationId xmlns:a16="http://schemas.microsoft.com/office/drawing/2014/main" id="{EBDA5115-8E22-714C-B95B-F679B0A8BC7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735612" y="4278977"/>
            <a:ext cx="12624452" cy="17656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40" name="Espace réservé du texte 2">
            <a:extLst>
              <a:ext uri="{FF2B5EF4-FFF2-40B4-BE49-F238E27FC236}">
                <a16:creationId xmlns:a16="http://schemas.microsoft.com/office/drawing/2014/main" id="{C8D672FD-2C89-FE4C-AA7B-D4BA372F0E2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35612" y="642626"/>
            <a:ext cx="12624452" cy="3182493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85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0BE56AB-9045-5845-B4E4-FBB3E24B631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333018" y="1487606"/>
            <a:ext cx="4122802" cy="141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74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ns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9437" y="6861595"/>
            <a:ext cx="6321690" cy="74428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9437" y="5984367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9437" y="15791544"/>
            <a:ext cx="6321690" cy="7413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9437" y="14914315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7749765" y="14927261"/>
            <a:ext cx="6355895" cy="61276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49761" y="6890962"/>
            <a:ext cx="6355898" cy="7413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49764" y="5984367"/>
            <a:ext cx="6355898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749767" y="22524794"/>
            <a:ext cx="6355896" cy="7413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49766" y="21647564"/>
            <a:ext cx="6355897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775784" y="23810697"/>
            <a:ext cx="6355896" cy="61276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4854475" y="6836247"/>
            <a:ext cx="6321690" cy="74682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856824" y="5959019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4854475" y="15791545"/>
            <a:ext cx="6315342" cy="7480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4856823" y="14914315"/>
            <a:ext cx="6312994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4894646" y="24913498"/>
            <a:ext cx="6315342" cy="49892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42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896993" y="24036269"/>
            <a:ext cx="6312994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6CACFF93-2108-AE45-A4DD-32E9F076C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432620" y="30834375"/>
            <a:ext cx="2777367" cy="1142731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ACC74909-B27A-E445-80C0-D6E3975F88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854475" y="30769451"/>
            <a:ext cx="2904497" cy="1308132"/>
          </a:xfrm>
          <a:prstGeom prst="rect">
            <a:avLst/>
          </a:prstGeom>
        </p:spPr>
      </p:pic>
      <p:sp>
        <p:nvSpPr>
          <p:cNvPr id="37" name="Rectangle 6">
            <a:extLst>
              <a:ext uri="{FF2B5EF4-FFF2-40B4-BE49-F238E27FC236}">
                <a16:creationId xmlns:a16="http://schemas.microsoft.com/office/drawing/2014/main" id="{ADF4E958-B869-9540-AC27-0F4751060B97}"/>
              </a:ext>
            </a:extLst>
          </p:cNvPr>
          <p:cNvSpPr/>
          <p:nvPr userDrawn="1"/>
        </p:nvSpPr>
        <p:spPr>
          <a:xfrm>
            <a:off x="1" y="-1"/>
            <a:ext cx="19387936" cy="5481907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29744911"/>
              <a:gd name="connsiteY0" fmla="*/ 0 h 7169101"/>
              <a:gd name="connsiteX1" fmla="*/ 25905709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29744911"/>
              <a:gd name="connsiteY0" fmla="*/ 0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0 w 29744911"/>
              <a:gd name="connsiteY6" fmla="*/ 0 h 7188148"/>
              <a:gd name="connsiteX0" fmla="*/ 1351081 w 29744911"/>
              <a:gd name="connsiteY0" fmla="*/ 0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1351081 w 29744911"/>
              <a:gd name="connsiteY6" fmla="*/ 0 h 7188148"/>
              <a:gd name="connsiteX0" fmla="*/ 579034 w 29744911"/>
              <a:gd name="connsiteY0" fmla="*/ 18734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579034 w 29744911"/>
              <a:gd name="connsiteY6" fmla="*/ 18734 h 7188148"/>
              <a:gd name="connsiteX0" fmla="*/ 0 w 29165877"/>
              <a:gd name="connsiteY0" fmla="*/ 18734 h 7188148"/>
              <a:gd name="connsiteX1" fmla="*/ 25326675 w 29165877"/>
              <a:gd name="connsiteY1" fmla="*/ 0 h 7188148"/>
              <a:gd name="connsiteX2" fmla="*/ 29068226 w 29165877"/>
              <a:gd name="connsiteY2" fmla="*/ 3360068 h 7188148"/>
              <a:gd name="connsiteX3" fmla="*/ 29029633 w 29165877"/>
              <a:gd name="connsiteY3" fmla="*/ 3838755 h 7188148"/>
              <a:gd name="connsiteX4" fmla="*/ 25217109 w 29165877"/>
              <a:gd name="connsiteY4" fmla="*/ 7188148 h 7188148"/>
              <a:gd name="connsiteX5" fmla="*/ 107229 w 29165877"/>
              <a:gd name="connsiteY5" fmla="*/ 7161286 h 7188148"/>
              <a:gd name="connsiteX6" fmla="*/ 0 w 29165877"/>
              <a:gd name="connsiteY6" fmla="*/ 18734 h 7188148"/>
              <a:gd name="connsiteX0" fmla="*/ 0 w 29165877"/>
              <a:gd name="connsiteY0" fmla="*/ 18734 h 7188148"/>
              <a:gd name="connsiteX1" fmla="*/ 25326675 w 29165877"/>
              <a:gd name="connsiteY1" fmla="*/ 0 h 7188148"/>
              <a:gd name="connsiteX2" fmla="*/ 29068226 w 29165877"/>
              <a:gd name="connsiteY2" fmla="*/ 3360068 h 7188148"/>
              <a:gd name="connsiteX3" fmla="*/ 29029633 w 29165877"/>
              <a:gd name="connsiteY3" fmla="*/ 3838755 h 7188148"/>
              <a:gd name="connsiteX4" fmla="*/ 25217109 w 29165877"/>
              <a:gd name="connsiteY4" fmla="*/ 7188148 h 7188148"/>
              <a:gd name="connsiteX5" fmla="*/ 85783 w 29165877"/>
              <a:gd name="connsiteY5" fmla="*/ 7161286 h 7188148"/>
              <a:gd name="connsiteX6" fmla="*/ 0 w 29165877"/>
              <a:gd name="connsiteY6" fmla="*/ 18734 h 7188148"/>
              <a:gd name="connsiteX0" fmla="*/ 128676 w 29080094"/>
              <a:gd name="connsiteY0" fmla="*/ 18734 h 7188148"/>
              <a:gd name="connsiteX1" fmla="*/ 25240892 w 29080094"/>
              <a:gd name="connsiteY1" fmla="*/ 0 h 7188148"/>
              <a:gd name="connsiteX2" fmla="*/ 28982443 w 29080094"/>
              <a:gd name="connsiteY2" fmla="*/ 3360068 h 7188148"/>
              <a:gd name="connsiteX3" fmla="*/ 28943850 w 29080094"/>
              <a:gd name="connsiteY3" fmla="*/ 3838755 h 7188148"/>
              <a:gd name="connsiteX4" fmla="*/ 25131326 w 29080094"/>
              <a:gd name="connsiteY4" fmla="*/ 7188148 h 7188148"/>
              <a:gd name="connsiteX5" fmla="*/ 0 w 29080094"/>
              <a:gd name="connsiteY5" fmla="*/ 7161286 h 7188148"/>
              <a:gd name="connsiteX6" fmla="*/ 128676 w 29080094"/>
              <a:gd name="connsiteY6" fmla="*/ 18734 h 7188148"/>
              <a:gd name="connsiteX0" fmla="*/ 0 w 29101539"/>
              <a:gd name="connsiteY0" fmla="*/ 18734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8734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13418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13418 w 29101539"/>
              <a:gd name="connsiteY5" fmla="*/ 7161286 h 7188148"/>
              <a:gd name="connsiteX6" fmla="*/ 0 w 29101539"/>
              <a:gd name="connsiteY6" fmla="*/ 11721 h 718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101539" h="7188148">
                <a:moveTo>
                  <a:pt x="0" y="11721"/>
                </a:moveTo>
                <a:lnTo>
                  <a:pt x="25262337" y="0"/>
                </a:lnTo>
                <a:cubicBezTo>
                  <a:pt x="25265349" y="11674"/>
                  <a:pt x="28703891" y="3043595"/>
                  <a:pt x="29003888" y="3360068"/>
                </a:cubicBezTo>
                <a:cubicBezTo>
                  <a:pt x="29152948" y="3496501"/>
                  <a:pt x="29124467" y="3675594"/>
                  <a:pt x="28965295" y="3838755"/>
                </a:cubicBezTo>
                <a:lnTo>
                  <a:pt x="25152771" y="7188148"/>
                </a:lnTo>
                <a:lnTo>
                  <a:pt x="13418" y="7161286"/>
                </a:lnTo>
                <a:cubicBezTo>
                  <a:pt x="14296" y="7185460"/>
                  <a:pt x="7148" y="36628"/>
                  <a:pt x="0" y="11721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236" dirty="0"/>
          </a:p>
        </p:txBody>
      </p:sp>
      <p:sp>
        <p:nvSpPr>
          <p:cNvPr id="39" name="Espace réservé pour une image  21">
            <a:extLst>
              <a:ext uri="{FF2B5EF4-FFF2-40B4-BE49-F238E27FC236}">
                <a16:creationId xmlns:a16="http://schemas.microsoft.com/office/drawing/2014/main" id="{DA635234-C7B9-9345-9BA8-8A5C82940B3E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7216815" y="19581"/>
            <a:ext cx="4728784" cy="5462326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077" h="7171130">
                <a:moveTo>
                  <a:pt x="45885" y="521"/>
                </a:moveTo>
                <a:cubicBezTo>
                  <a:pt x="13679" y="-1201"/>
                  <a:pt x="5959524" y="1898"/>
                  <a:pt x="5948216" y="1898"/>
                </a:cubicBezTo>
                <a:cubicBezTo>
                  <a:pt x="5951424" y="2405004"/>
                  <a:pt x="5961869" y="4768024"/>
                  <a:pt x="5965077" y="7171130"/>
                </a:cubicBezTo>
                <a:cubicBezTo>
                  <a:pt x="5959367" y="7167484"/>
                  <a:pt x="2708" y="7168249"/>
                  <a:pt x="2" y="7165912"/>
                </a:cubicBezTo>
                <a:cubicBezTo>
                  <a:pt x="-2704" y="7163575"/>
                  <a:pt x="3232595" y="3788119"/>
                  <a:pt x="3216996" y="3787448"/>
                </a:cubicBezTo>
                <a:cubicBezTo>
                  <a:pt x="3303041" y="3593950"/>
                  <a:pt x="3271314" y="3466895"/>
                  <a:pt x="3207241" y="3381909"/>
                </a:cubicBezTo>
                <a:cubicBezTo>
                  <a:pt x="3200755" y="3373278"/>
                  <a:pt x="78091" y="2243"/>
                  <a:pt x="45885" y="52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40" name="Espace réservé du texte 26">
            <a:extLst>
              <a:ext uri="{FF2B5EF4-FFF2-40B4-BE49-F238E27FC236}">
                <a16:creationId xmlns:a16="http://schemas.microsoft.com/office/drawing/2014/main" id="{FAF13DE9-2374-BA48-A85E-9D4A8B9CE17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615975" y="3221168"/>
            <a:ext cx="2987830" cy="1037693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24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nutriss.ulaval.ca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41" name="Image 40">
            <a:extLst>
              <a:ext uri="{FF2B5EF4-FFF2-40B4-BE49-F238E27FC236}">
                <a16:creationId xmlns:a16="http://schemas.microsoft.com/office/drawing/2014/main" id="{5250B822-BEFA-464A-BDA0-02390E0CB03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66747" y="-2326789"/>
            <a:ext cx="12339519" cy="4370246"/>
          </a:xfrm>
          <a:prstGeom prst="rect">
            <a:avLst/>
          </a:prstGeom>
        </p:spPr>
      </p:pic>
      <p:sp>
        <p:nvSpPr>
          <p:cNvPr id="42" name="Espace réservé du texte 23">
            <a:extLst>
              <a:ext uri="{FF2B5EF4-FFF2-40B4-BE49-F238E27FC236}">
                <a16:creationId xmlns:a16="http://schemas.microsoft.com/office/drawing/2014/main" id="{467D9AA6-155E-DD40-B438-B7F354590AB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735612" y="4278977"/>
            <a:ext cx="12624452" cy="17656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43" name="Espace réservé du texte 2">
            <a:extLst>
              <a:ext uri="{FF2B5EF4-FFF2-40B4-BE49-F238E27FC236}">
                <a16:creationId xmlns:a16="http://schemas.microsoft.com/office/drawing/2014/main" id="{07E65F06-E1CA-C649-9FF3-D12EB657446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35612" y="642626"/>
            <a:ext cx="12624452" cy="3182493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85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pic>
        <p:nvPicPr>
          <p:cNvPr id="44" name="Image 43">
            <a:extLst>
              <a:ext uri="{FF2B5EF4-FFF2-40B4-BE49-F238E27FC236}">
                <a16:creationId xmlns:a16="http://schemas.microsoft.com/office/drawing/2014/main" id="{C90A8BA3-27E8-EA4C-A736-7C896075FFF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333018" y="1538040"/>
            <a:ext cx="4122802" cy="141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586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679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152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698" r:id="rId3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fsaa.ulaval.ca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0EF700C-67C6-2842-83A1-7BD5042964C6}"/>
              </a:ext>
            </a:extLst>
          </p:cNvPr>
          <p:cNvSpPr txBox="1"/>
          <p:nvPr/>
        </p:nvSpPr>
        <p:spPr>
          <a:xfrm>
            <a:off x="978142" y="2888066"/>
            <a:ext cx="19760760" cy="230697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4797" b="1" dirty="0">
                <a:solidFill>
                  <a:schemeClr val="accent2"/>
                </a:solidFill>
                <a:latin typeface="Overpass" pitchFamily="2" charset="77"/>
              </a:rPr>
              <a:t>* Pour information seulement.</a:t>
            </a:r>
            <a:br>
              <a:rPr lang="fr-FR" sz="4797" b="1" dirty="0">
                <a:solidFill>
                  <a:schemeClr val="accent2"/>
                </a:solidFill>
                <a:latin typeface="Overpass" pitchFamily="2" charset="77"/>
              </a:rPr>
            </a:br>
            <a:r>
              <a:rPr lang="fr-FR" sz="4797" b="1" dirty="0">
                <a:solidFill>
                  <a:schemeClr val="accent2"/>
                </a:solidFill>
                <a:latin typeface="Overpass" pitchFamily="2" charset="77"/>
              </a:rPr>
              <a:t>   Supprimer cette diapositive après la lecture.</a:t>
            </a:r>
          </a:p>
          <a:p>
            <a:endParaRPr lang="fr-FR" sz="4797" b="1" dirty="0">
              <a:solidFill>
                <a:schemeClr val="accent5"/>
              </a:solidFill>
              <a:latin typeface="Overpass" pitchFamily="2" charset="77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D195841-03B8-924B-B26B-EAE68CEB72A5}"/>
              </a:ext>
            </a:extLst>
          </p:cNvPr>
          <p:cNvSpPr txBox="1"/>
          <p:nvPr/>
        </p:nvSpPr>
        <p:spPr>
          <a:xfrm>
            <a:off x="978142" y="4957675"/>
            <a:ext cx="19760760" cy="1234357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Les modèles d’affiches qui suivent servent d’exemple et comportent différentes options. Supprimer les pages inutilisées.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Tous les modèles sont disponibles dans le gabarit. Pour ajouter un modèle, aller dans Insertion &gt; Nouvelle diapositive et sélectionnez le modèle souhaité dans la liste.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Utiliser les couleurs officielles de l’INAF et NUTRISS dans la présentation (couleurs du thème).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Utiliser la fonte </a:t>
            </a:r>
            <a:r>
              <a:rPr lang="fr-CA" sz="3997" dirty="0" err="1">
                <a:latin typeface="Overpass" pitchFamily="2" charset="77"/>
              </a:rPr>
              <a:t>Overpass</a:t>
            </a:r>
            <a:r>
              <a:rPr lang="fr-CA" sz="3997" dirty="0">
                <a:latin typeface="Overpass" pitchFamily="2" charset="77"/>
              </a:rPr>
              <a:t> pour vos textes, tableaux et graphiques.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Pour créer le visuel avec carrefour dans l’entête de l’affiche, insérer l’image «Carrefour_24X36.png» fournie avec le gabarit et positionnez-la par-dessus votre photo. Pour vous guider, placer le carrefour au même endroit que la ligne en «V» présente entre la bande grise et l’image. Voir l’exemple en page 2.</a:t>
            </a:r>
          </a:p>
          <a:p>
            <a:pPr>
              <a:spcAft>
                <a:spcPts val="400"/>
              </a:spcAft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Pour toute question sur les normes graphiques de INAF, consulter </a:t>
            </a:r>
            <a:br>
              <a:rPr lang="fr-CA" sz="3997" dirty="0">
                <a:latin typeface="Overpass" pitchFamily="2" charset="77"/>
              </a:rPr>
            </a:br>
            <a:r>
              <a:rPr lang="fr-CA" sz="3997" dirty="0">
                <a:latin typeface="Overpass" pitchFamily="2" charset="77"/>
              </a:rPr>
              <a:t>le Guide des normes graphiques ou écrire à </a:t>
            </a:r>
            <a:r>
              <a:rPr lang="fr-CA" sz="3997" dirty="0">
                <a:latin typeface="Overpass" pitchFamily="2" charset="77"/>
                <a:hlinkClick r:id="rId2"/>
              </a:rPr>
              <a:t>info@inaf.ulaval.ca</a:t>
            </a:r>
            <a:endParaRPr lang="fr-CA" sz="3997" dirty="0">
              <a:latin typeface="Overpass" pitchFamily="2" charset="77"/>
            </a:endParaRPr>
          </a:p>
          <a:p>
            <a:endParaRPr lang="fr-FR" sz="3997" dirty="0">
              <a:latin typeface="Overpas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23703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2B42EAC-1BC5-5A41-88E6-3265AA498D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AF2C14-9DC6-8C4E-93D7-2E2CB5979E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7D00C1D-0571-4A47-BDF6-832C573AEA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73C6029-9F80-8548-B887-D7F028A118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C4C7999B-CD04-7249-A08A-67D76A729A5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3EEC4BC-D11B-2746-9848-9A3E3B0967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D575AE8F-B2D7-9244-9E36-4727C713C7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6E7B1C9-0828-804A-B300-B5A73C2AAB5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CCC96083-CB05-834E-B5DD-C41234C1E40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F4DC8EE9-AF7D-C14B-ABE7-12D875863150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776AA6AB-2D48-5E48-911A-4434BC992FB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BD7D9873-653E-8A4A-A206-9EEE3D7C85C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0E0252BC-2A55-8243-9E7B-F63AFE4DF72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365FC7CC-A263-534C-A16D-08DF69D0895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75097A3B-C5F1-C747-A5A4-1FEB0FDE6F9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A7F4B8C2-6CB6-5D49-B37C-F33C6D0BC9F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FE555587-1E03-614D-9EA1-E9A842E28139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2"/>
          <a:srcRect l="33767" r="33767"/>
          <a:stretch>
            <a:fillRect/>
          </a:stretch>
        </p:blipFill>
        <p:spPr/>
      </p:pic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80C854CF-52AA-204D-A364-EFE1A9AD1A0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A6EF89A8-7352-5840-A768-08F66D333F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4E788CDD-8E6B-0548-B12F-80EC5DF7F89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699DC4F-8CB1-1A4B-A77E-6189C08703EB}"/>
              </a:ext>
            </a:extLst>
          </p:cNvPr>
          <p:cNvSpPr txBox="1"/>
          <p:nvPr/>
        </p:nvSpPr>
        <p:spPr>
          <a:xfrm>
            <a:off x="735612" y="26079937"/>
            <a:ext cx="20434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4AD2BCCB-3DEA-E247-AAC7-84F1464D9BF1}"/>
              </a:ext>
            </a:extLst>
          </p:cNvPr>
          <p:cNvGrpSpPr/>
          <p:nvPr/>
        </p:nvGrpSpPr>
        <p:grpSpPr>
          <a:xfrm>
            <a:off x="745457" y="26620395"/>
            <a:ext cx="20433058" cy="1004865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3BDD124-C2A2-F846-A5CA-C57870472B36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2C81DA7-CD93-A240-B7D0-BE24CB5733CB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AB74E61-95CE-8A4E-8A5B-095DC6376923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6E2EE3E-1E27-DB42-A20F-BEC541898453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2ACC891-989F-C54A-8E8F-44CBB2DFA8CE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2591F0B-C47C-B148-ACA8-E19F2B544475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  <p:pic>
        <p:nvPicPr>
          <p:cNvPr id="33" name="Image 32">
            <a:extLst>
              <a:ext uri="{FF2B5EF4-FFF2-40B4-BE49-F238E27FC236}">
                <a16:creationId xmlns:a16="http://schemas.microsoft.com/office/drawing/2014/main" id="{3F20C088-5C83-E54D-8E6E-984D4A5165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95959" y="-87706"/>
            <a:ext cx="67691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909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7D73FB7-1DAB-FC47-9F4D-1EC72F7EBF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C0F167E-A1E3-454E-BFF4-D0C17B268B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01DBDB-7350-ED48-9A7D-BC8DA368D0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DE38195-C109-354F-ACE0-BE8AC65481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6BDD9180-E68B-444D-AC39-24527375A324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DFBC94E0-FD93-2D48-B6BF-3093D9627F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3CFF13A2-4255-9040-B07F-137712B28AB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701D4A63-E4C3-6B49-9FCB-B153C8453CF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648A81A1-EE61-574A-8829-C4F379A2132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42592CA2-2268-7B46-AA3E-A60C6267D525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96682EAB-ACF1-6C46-9825-F1B508CD084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4802D6A-2762-8248-B4FB-7551B2B1053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0F505878-B831-C848-B8B8-748C8AA7DDD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7BE15E19-9162-3644-ABA8-C344DE6BD2C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205F568D-6749-6E41-9CBD-E9CC60B027B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4544D64-12B8-A747-A56F-8B14FBB6643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AA840DF9-FD4C-944C-B6B9-A4EB7800D111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"/>
          <a:srcRect l="2400" t="31333" r="60279" b="25558"/>
          <a:stretch/>
        </p:blipFill>
        <p:spPr>
          <a:xfrm>
            <a:off x="17216815" y="19581"/>
            <a:ext cx="4728784" cy="5462326"/>
          </a:xfrm>
        </p:spPr>
      </p:pic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9C6B70E6-A550-C845-9682-5AE7174F8A0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3E0C4E09-C24A-4942-9EA1-AB837DC8A07B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B37058BC-04EB-1E4C-94F6-A743EB21CE3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1EBCE475-EAB5-3441-9161-C615AE9F860F}"/>
              </a:ext>
            </a:extLst>
          </p:cNvPr>
          <p:cNvSpPr txBox="1"/>
          <p:nvPr/>
        </p:nvSpPr>
        <p:spPr>
          <a:xfrm>
            <a:off x="726914" y="30343891"/>
            <a:ext cx="20434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FFB2746F-B8A1-6749-9C52-6089FA71F427}"/>
              </a:ext>
            </a:extLst>
          </p:cNvPr>
          <p:cNvGrpSpPr/>
          <p:nvPr/>
        </p:nvGrpSpPr>
        <p:grpSpPr>
          <a:xfrm>
            <a:off x="736759" y="30884349"/>
            <a:ext cx="13368900" cy="1004865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18803FE-549C-3A40-95B6-677AE3EF9A37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AE2F64B-DD80-5E4E-B7F2-7CA748031B60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E377EFC-B394-F548-A486-C06631A9E994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2862C10-B987-FF44-AB92-7A562B16BF75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46FA14E-4503-954A-BD9F-E63A7DC59EE9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2D75330-0E4F-C94E-BFB3-3DA28D395428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</p:spTree>
    <p:extLst>
      <p:ext uri="{BB962C8B-B14F-4D97-AF65-F5344CB8AC3E}">
        <p14:creationId xmlns:p14="http://schemas.microsoft.com/office/powerpoint/2010/main" val="2126189699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NUTRISS">
  <a:themeElements>
    <a:clrScheme name="NUTRISS 2">
      <a:dk1>
        <a:srgbClr val="000000"/>
      </a:dk1>
      <a:lt1>
        <a:srgbClr val="FFFFFF"/>
      </a:lt1>
      <a:dk2>
        <a:srgbClr val="3C3C37"/>
      </a:dk2>
      <a:lt2>
        <a:srgbClr val="E7E6E6"/>
      </a:lt2>
      <a:accent1>
        <a:srgbClr val="4CB3E7"/>
      </a:accent1>
      <a:accent2>
        <a:srgbClr val="95C11F"/>
      </a:accent2>
      <a:accent3>
        <a:srgbClr val="FFCC00"/>
      </a:accent3>
      <a:accent4>
        <a:srgbClr val="56BAA2"/>
      </a:accent4>
      <a:accent5>
        <a:srgbClr val="575651"/>
      </a:accent5>
      <a:accent6>
        <a:srgbClr val="87867E"/>
      </a:accent6>
      <a:hlink>
        <a:srgbClr val="0563C1"/>
      </a:hlink>
      <a:folHlink>
        <a:srgbClr val="4CB3E7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ri0 xmlns="4df9d916-1564-4306-980a-6ea9ad762558" xsi:nil="true"/>
    <IconOverlay xmlns="http://schemas.microsoft.com/sharepoint/v4" xsi:nil="true"/>
    <Tri xmlns="4df9d916-1564-4306-980a-6ea9ad76255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E9379E9C8434E9875D1C54DE81F4B" ma:contentTypeVersion="17" ma:contentTypeDescription="Crée un document." ma:contentTypeScope="" ma:versionID="59192e6a22cf8603dcebd2c8e04497e6">
  <xsd:schema xmlns:xsd="http://www.w3.org/2001/XMLSchema" xmlns:xs="http://www.w3.org/2001/XMLSchema" xmlns:p="http://schemas.microsoft.com/office/2006/metadata/properties" xmlns:ns2="4df9d916-1564-4306-980a-6ea9ad762558" xmlns:ns3="http://schemas.microsoft.com/sharepoint/v4" xmlns:ns4="864e4073-4316-4d7d-ad96-39afe302c17e" targetNamespace="http://schemas.microsoft.com/office/2006/metadata/properties" ma:root="true" ma:fieldsID="97a510abac4b01f64d462d5f09d09679" ns2:_="" ns3:_="" ns4:_="">
    <xsd:import namespace="4df9d916-1564-4306-980a-6ea9ad762558"/>
    <xsd:import namespace="http://schemas.microsoft.com/sharepoint/v4"/>
    <xsd:import namespace="864e4073-4316-4d7d-ad96-39afe302c17e"/>
    <xsd:element name="properties">
      <xsd:complexType>
        <xsd:sequence>
          <xsd:element name="documentManagement">
            <xsd:complexType>
              <xsd:all>
                <xsd:element ref="ns2:Tri" minOccurs="0"/>
                <xsd:element ref="ns2:MediaServiceMetadata" minOccurs="0"/>
                <xsd:element ref="ns2:MediaServiceFastMetadata" minOccurs="0"/>
                <xsd:element ref="ns3:IconOverlay" minOccurs="0"/>
                <xsd:element ref="ns2:tri0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f9d916-1564-4306-980a-6ea9ad762558" elementFormDefault="qualified">
    <xsd:import namespace="http://schemas.microsoft.com/office/2006/documentManagement/types"/>
    <xsd:import namespace="http://schemas.microsoft.com/office/infopath/2007/PartnerControls"/>
    <xsd:element name="Tri" ma:index="8" nillable="true" ma:displayName="Tri" ma:internalName="Tri">
      <xsd:simpleType>
        <xsd:restriction base="dms:Number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tri0" ma:index="12" nillable="true" ma:displayName="tri" ma:format="Dropdown" ma:internalName="tri0" ma:percentage="FALSE">
      <xsd:simpleType>
        <xsd:restriction base="dms:Number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Tags" ma:index="19" nillable="true" ma:displayName="Tags" ma:internalName="MediaServiceAutoTag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4e4073-4316-4d7d-ad96-39afe302c17e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4824A9F-10B0-4877-BCB1-DD607217DA07}">
  <ds:schemaRefs>
    <ds:schemaRef ds:uri="http://schemas.microsoft.com/office/2006/metadata/properties"/>
    <ds:schemaRef ds:uri="http://schemas.microsoft.com/office/infopath/2007/PartnerControls"/>
    <ds:schemaRef ds:uri="4df9d916-1564-4306-980a-6ea9ad762558"/>
    <ds:schemaRef ds:uri="http://schemas.microsoft.com/sharepoint/v4"/>
  </ds:schemaRefs>
</ds:datastoreItem>
</file>

<file path=customXml/itemProps2.xml><?xml version="1.0" encoding="utf-8"?>
<ds:datastoreItem xmlns:ds="http://schemas.openxmlformats.org/officeDocument/2006/customXml" ds:itemID="{AFE9921F-01D8-49B1-A9CE-18CCFC2396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f9d916-1564-4306-980a-6ea9ad762558"/>
    <ds:schemaRef ds:uri="http://schemas.microsoft.com/sharepoint/v4"/>
    <ds:schemaRef ds:uri="864e4073-4316-4d7d-ad96-39afe302c1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D1C1D0A-B8A1-4CE6-8580-3FD7A45EE15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2395</TotalTime>
  <Words>188</Words>
  <Application>Microsoft Macintosh PowerPoint</Application>
  <PresentationFormat>Personnalisé</PresentationFormat>
  <Paragraphs>14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Overpass</vt:lpstr>
      <vt:lpstr>Overpass Black</vt:lpstr>
      <vt:lpstr>Overpass SemiBold</vt:lpstr>
      <vt:lpstr>Modèle NUTRISS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Judith Lecours</dc:creator>
  <cp:lastModifiedBy>Hélène Marceau</cp:lastModifiedBy>
  <cp:revision>94</cp:revision>
  <dcterms:created xsi:type="dcterms:W3CDTF">2021-04-26T19:30:25Z</dcterms:created>
  <dcterms:modified xsi:type="dcterms:W3CDTF">2021-11-16T14:27:23Z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0x010100E0DE9379E9C8434E9875D1C54DE81F4B</vt:lpwstr>
  </property>
</Properties>
</file>