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notesMasterIdLst>
    <p:notesMasterId r:id="rId8"/>
  </p:notesMasterIdLst>
  <p:handoutMasterIdLst>
    <p:handoutMasterId r:id="rId9"/>
  </p:handoutMasterIdLst>
  <p:sldIdLst>
    <p:sldId id="270" r:id="rId5"/>
    <p:sldId id="278" r:id="rId6"/>
    <p:sldId id="280" r:id="rId7"/>
  </p:sldIdLst>
  <p:sldSz cx="32918400" cy="2194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32"/>
    <p:restoredTop sz="94694"/>
  </p:normalViewPr>
  <p:slideViewPr>
    <p:cSldViewPr snapToGrid="0" snapToObjects="1">
      <p:cViewPr varScale="1">
        <p:scale>
          <a:sx n="36" d="100"/>
          <a:sy n="36" d="100"/>
        </p:scale>
        <p:origin x="228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2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C4AAAAD-E064-474E-ACE0-EC963B5C59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7509D5-DAD8-A84E-8B8A-9813D715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FB5F8-13A6-8B43-BA28-05A34E59EF72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0572F2-C243-6441-BDE9-0222D905DB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A25F93-D772-494A-8DC5-666A3695EC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18A62-1124-9443-B5DB-4763831FD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075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FABB1-A722-384F-B47D-E2D9154F8508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9F960-1A8E-1C49-B1EE-FD63241A6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91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1pPr>
    <a:lvl2pPr marL="326487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2pPr>
    <a:lvl3pPr marL="65297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3pPr>
    <a:lvl4pPr marL="97946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4pPr>
    <a:lvl5pPr marL="130594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5pPr>
    <a:lvl6pPr marL="163243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6pPr>
    <a:lvl7pPr marL="1958919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7pPr>
    <a:lvl8pPr marL="228540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8pPr>
    <a:lvl9pPr marL="2611892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54157" y="4808162"/>
            <a:ext cx="9482535" cy="3308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4157" y="4223342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4157" y="9068251"/>
            <a:ext cx="9482535" cy="41559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4157" y="8483432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24649" y="10364211"/>
            <a:ext cx="9533842" cy="2859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24646" y="4808162"/>
            <a:ext cx="9533848" cy="5176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24646" y="4223342"/>
            <a:ext cx="9533848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24649" y="14175017"/>
            <a:ext cx="9533845" cy="2559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24649" y="13590195"/>
            <a:ext cx="953384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63025" y="13601898"/>
            <a:ext cx="9474239" cy="31324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81713" y="4791264"/>
            <a:ext cx="9482535" cy="5193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285236" y="4206443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81713" y="10940400"/>
            <a:ext cx="9473013" cy="31324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285236" y="10355579"/>
            <a:ext cx="9469490" cy="4080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281713" y="15114278"/>
            <a:ext cx="9473013" cy="16200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285236" y="14529457"/>
            <a:ext cx="9469490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:a16="http://schemas.microsoft.com/office/drawing/2014/main" id="{3AE19C30-A9D1-B649-BD54-80A6DED6D04E}"/>
              </a:ext>
            </a:extLst>
          </p:cNvPr>
          <p:cNvSpPr/>
          <p:nvPr userDrawn="1"/>
        </p:nvSpPr>
        <p:spPr>
          <a:xfrm>
            <a:off x="0" y="1"/>
            <a:ext cx="29879295" cy="3726996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23884993 w 53629904"/>
              <a:gd name="connsiteY5" fmla="*/ 7161285 h 7169101"/>
              <a:gd name="connsiteX6" fmla="*/ 0 w 53629904"/>
              <a:gd name="connsiteY6" fmla="*/ 36026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36024 w 53629904"/>
              <a:gd name="connsiteY5" fmla="*/ 7161286 h 7169101"/>
              <a:gd name="connsiteX6" fmla="*/ 0 w 53629904"/>
              <a:gd name="connsiteY6" fmla="*/ 36026 h 7169101"/>
              <a:gd name="connsiteX0" fmla="*/ 2936091 w 53593880"/>
              <a:gd name="connsiteY0" fmla="*/ 85561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2936091 w 53593880"/>
              <a:gd name="connsiteY6" fmla="*/ 85561 h 7169101"/>
              <a:gd name="connsiteX0" fmla="*/ 1945387 w 53593880"/>
              <a:gd name="connsiteY0" fmla="*/ 19514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45387 w 53593880"/>
              <a:gd name="connsiteY6" fmla="*/ 19514 h 7169101"/>
              <a:gd name="connsiteX0" fmla="*/ 1978410 w 53593880"/>
              <a:gd name="connsiteY0" fmla="*/ 3002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78410 w 53593880"/>
              <a:gd name="connsiteY6" fmla="*/ 3002 h 7169101"/>
              <a:gd name="connsiteX0" fmla="*/ 30024 w 51645494"/>
              <a:gd name="connsiteY0" fmla="*/ 3002 h 7169101"/>
              <a:gd name="connsiteX1" fmla="*/ 48213761 w 51645494"/>
              <a:gd name="connsiteY1" fmla="*/ 0 h 7169101"/>
              <a:gd name="connsiteX2" fmla="*/ 51547843 w 51645494"/>
              <a:gd name="connsiteY2" fmla="*/ 3360068 h 7169101"/>
              <a:gd name="connsiteX3" fmla="*/ 51509250 w 51645494"/>
              <a:gd name="connsiteY3" fmla="*/ 3838755 h 7169101"/>
              <a:gd name="connsiteX4" fmla="*/ 48168531 w 51645494"/>
              <a:gd name="connsiteY4" fmla="*/ 7169101 h 7169101"/>
              <a:gd name="connsiteX5" fmla="*/ 0 w 51645494"/>
              <a:gd name="connsiteY5" fmla="*/ 7161286 h 7169101"/>
              <a:gd name="connsiteX6" fmla="*/ 30024 w 51645494"/>
              <a:gd name="connsiteY6" fmla="*/ 3002 h 7169101"/>
              <a:gd name="connsiteX0" fmla="*/ 0 w 51764076"/>
              <a:gd name="connsiteY0" fmla="*/ 52537 h 7169101"/>
              <a:gd name="connsiteX1" fmla="*/ 48332343 w 51764076"/>
              <a:gd name="connsiteY1" fmla="*/ 0 h 7169101"/>
              <a:gd name="connsiteX2" fmla="*/ 51666425 w 51764076"/>
              <a:gd name="connsiteY2" fmla="*/ 3360068 h 7169101"/>
              <a:gd name="connsiteX3" fmla="*/ 51627832 w 51764076"/>
              <a:gd name="connsiteY3" fmla="*/ 3838755 h 7169101"/>
              <a:gd name="connsiteX4" fmla="*/ 48287113 w 51764076"/>
              <a:gd name="connsiteY4" fmla="*/ 7169101 h 7169101"/>
              <a:gd name="connsiteX5" fmla="*/ 118582 w 51764076"/>
              <a:gd name="connsiteY5" fmla="*/ 7161286 h 7169101"/>
              <a:gd name="connsiteX6" fmla="*/ 0 w 51764076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5673 w 51779749"/>
              <a:gd name="connsiteY0" fmla="*/ 52537 h 7169101"/>
              <a:gd name="connsiteX1" fmla="*/ 48348016 w 51779749"/>
              <a:gd name="connsiteY1" fmla="*/ 0 h 7169101"/>
              <a:gd name="connsiteX2" fmla="*/ 51682098 w 51779749"/>
              <a:gd name="connsiteY2" fmla="*/ 3360068 h 7169101"/>
              <a:gd name="connsiteX3" fmla="*/ 51643505 w 51779749"/>
              <a:gd name="connsiteY3" fmla="*/ 3838755 h 7169101"/>
              <a:gd name="connsiteX4" fmla="*/ 48302786 w 51779749"/>
              <a:gd name="connsiteY4" fmla="*/ 7169101 h 7169101"/>
              <a:gd name="connsiteX5" fmla="*/ 4225 w 51779749"/>
              <a:gd name="connsiteY5" fmla="*/ 7161286 h 7169101"/>
              <a:gd name="connsiteX6" fmla="*/ 15673 w 51779749"/>
              <a:gd name="connsiteY6" fmla="*/ 52537 h 7169101"/>
              <a:gd name="connsiteX0" fmla="*/ 3573768 w 55356420"/>
              <a:gd name="connsiteY0" fmla="*/ 71114 h 7688514"/>
              <a:gd name="connsiteX1" fmla="*/ 51924687 w 55356420"/>
              <a:gd name="connsiteY1" fmla="*/ 0 h 7688514"/>
              <a:gd name="connsiteX2" fmla="*/ 55258769 w 55356420"/>
              <a:gd name="connsiteY2" fmla="*/ 3360068 h 7688514"/>
              <a:gd name="connsiteX3" fmla="*/ 55220176 w 55356420"/>
              <a:gd name="connsiteY3" fmla="*/ 3838755 h 7688514"/>
              <a:gd name="connsiteX4" fmla="*/ 51879457 w 55356420"/>
              <a:gd name="connsiteY4" fmla="*/ 7169101 h 7688514"/>
              <a:gd name="connsiteX5" fmla="*/ 3580896 w 55356420"/>
              <a:gd name="connsiteY5" fmla="*/ 7161286 h 7688514"/>
              <a:gd name="connsiteX6" fmla="*/ 3573768 w 55356420"/>
              <a:gd name="connsiteY6" fmla="*/ 71114 h 7688514"/>
              <a:gd name="connsiteX0" fmla="*/ 3561399 w 55362626"/>
              <a:gd name="connsiteY0" fmla="*/ 33961 h 7691266"/>
              <a:gd name="connsiteX1" fmla="*/ 51930893 w 55362626"/>
              <a:gd name="connsiteY1" fmla="*/ 0 h 7691266"/>
              <a:gd name="connsiteX2" fmla="*/ 55264975 w 55362626"/>
              <a:gd name="connsiteY2" fmla="*/ 3360068 h 7691266"/>
              <a:gd name="connsiteX3" fmla="*/ 55226382 w 55362626"/>
              <a:gd name="connsiteY3" fmla="*/ 3838755 h 7691266"/>
              <a:gd name="connsiteX4" fmla="*/ 51885663 w 55362626"/>
              <a:gd name="connsiteY4" fmla="*/ 7169101 h 7691266"/>
              <a:gd name="connsiteX5" fmla="*/ 3587102 w 55362626"/>
              <a:gd name="connsiteY5" fmla="*/ 7161286 h 7691266"/>
              <a:gd name="connsiteX6" fmla="*/ 3561399 w 55362626"/>
              <a:gd name="connsiteY6" fmla="*/ 33961 h 7691266"/>
              <a:gd name="connsiteX0" fmla="*/ 3557259 w 55358486"/>
              <a:gd name="connsiteY0" fmla="*/ 33961 h 7691266"/>
              <a:gd name="connsiteX1" fmla="*/ 51926753 w 55358486"/>
              <a:gd name="connsiteY1" fmla="*/ 0 h 7691266"/>
              <a:gd name="connsiteX2" fmla="*/ 55260835 w 55358486"/>
              <a:gd name="connsiteY2" fmla="*/ 3360068 h 7691266"/>
              <a:gd name="connsiteX3" fmla="*/ 55222242 w 55358486"/>
              <a:gd name="connsiteY3" fmla="*/ 3838755 h 7691266"/>
              <a:gd name="connsiteX4" fmla="*/ 51881523 w 55358486"/>
              <a:gd name="connsiteY4" fmla="*/ 7169101 h 7691266"/>
              <a:gd name="connsiteX5" fmla="*/ 3582962 w 55358486"/>
              <a:gd name="connsiteY5" fmla="*/ 7161286 h 7691266"/>
              <a:gd name="connsiteX6" fmla="*/ 3557259 w 55358486"/>
              <a:gd name="connsiteY6" fmla="*/ 33961 h 7691266"/>
              <a:gd name="connsiteX0" fmla="*/ 1 w 51801228"/>
              <a:gd name="connsiteY0" fmla="*/ 33961 h 7169101"/>
              <a:gd name="connsiteX1" fmla="*/ 48369495 w 51801228"/>
              <a:gd name="connsiteY1" fmla="*/ 0 h 7169101"/>
              <a:gd name="connsiteX2" fmla="*/ 51703577 w 51801228"/>
              <a:gd name="connsiteY2" fmla="*/ 3360068 h 7169101"/>
              <a:gd name="connsiteX3" fmla="*/ 51664984 w 51801228"/>
              <a:gd name="connsiteY3" fmla="*/ 3838755 h 7169101"/>
              <a:gd name="connsiteX4" fmla="*/ 48324265 w 51801228"/>
              <a:gd name="connsiteY4" fmla="*/ 7169101 h 7169101"/>
              <a:gd name="connsiteX5" fmla="*/ 25704 w 51801228"/>
              <a:gd name="connsiteY5" fmla="*/ 7161286 h 7169101"/>
              <a:gd name="connsiteX6" fmla="*/ 1 w 51801228"/>
              <a:gd name="connsiteY6" fmla="*/ 33961 h 7169101"/>
              <a:gd name="connsiteX0" fmla="*/ 3552402 w 55360922"/>
              <a:gd name="connsiteY0" fmla="*/ 4786 h 7693427"/>
              <a:gd name="connsiteX1" fmla="*/ 51929189 w 55360922"/>
              <a:gd name="connsiteY1" fmla="*/ 0 h 7693427"/>
              <a:gd name="connsiteX2" fmla="*/ 55263271 w 55360922"/>
              <a:gd name="connsiteY2" fmla="*/ 3360068 h 7693427"/>
              <a:gd name="connsiteX3" fmla="*/ 55224678 w 55360922"/>
              <a:gd name="connsiteY3" fmla="*/ 3838755 h 7693427"/>
              <a:gd name="connsiteX4" fmla="*/ 51883959 w 55360922"/>
              <a:gd name="connsiteY4" fmla="*/ 7169101 h 7693427"/>
              <a:gd name="connsiteX5" fmla="*/ 3585398 w 55360922"/>
              <a:gd name="connsiteY5" fmla="*/ 7161286 h 7693427"/>
              <a:gd name="connsiteX6" fmla="*/ 3552402 w 55360922"/>
              <a:gd name="connsiteY6" fmla="*/ 4786 h 7693427"/>
              <a:gd name="connsiteX0" fmla="*/ 3558910 w 55367430"/>
              <a:gd name="connsiteY0" fmla="*/ 4786 h 7693427"/>
              <a:gd name="connsiteX1" fmla="*/ 51935697 w 55367430"/>
              <a:gd name="connsiteY1" fmla="*/ 0 h 7693427"/>
              <a:gd name="connsiteX2" fmla="*/ 55269779 w 55367430"/>
              <a:gd name="connsiteY2" fmla="*/ 3360068 h 7693427"/>
              <a:gd name="connsiteX3" fmla="*/ 55231186 w 55367430"/>
              <a:gd name="connsiteY3" fmla="*/ 3838755 h 7693427"/>
              <a:gd name="connsiteX4" fmla="*/ 51890467 w 55367430"/>
              <a:gd name="connsiteY4" fmla="*/ 7169101 h 7693427"/>
              <a:gd name="connsiteX5" fmla="*/ 3591906 w 55367430"/>
              <a:gd name="connsiteY5" fmla="*/ 7161286 h 7693427"/>
              <a:gd name="connsiteX6" fmla="*/ 3558910 w 55367430"/>
              <a:gd name="connsiteY6" fmla="*/ 4786 h 7693427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1286 h 7169101"/>
              <a:gd name="connsiteX6" fmla="*/ 2880 w 51811400"/>
              <a:gd name="connsiteY6" fmla="*/ 4786 h 7169101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8580 h 7169101"/>
              <a:gd name="connsiteX6" fmla="*/ 2880 w 51811400"/>
              <a:gd name="connsiteY6" fmla="*/ 4786 h 7169101"/>
              <a:gd name="connsiteX0" fmla="*/ 3578330 w 55357675"/>
              <a:gd name="connsiteY0" fmla="*/ 19373 h 7698286"/>
              <a:gd name="connsiteX1" fmla="*/ 51925942 w 55357675"/>
              <a:gd name="connsiteY1" fmla="*/ 0 h 7698286"/>
              <a:gd name="connsiteX2" fmla="*/ 55260024 w 55357675"/>
              <a:gd name="connsiteY2" fmla="*/ 3360068 h 7698286"/>
              <a:gd name="connsiteX3" fmla="*/ 55221431 w 55357675"/>
              <a:gd name="connsiteY3" fmla="*/ 3838755 h 7698286"/>
              <a:gd name="connsiteX4" fmla="*/ 51880712 w 55357675"/>
              <a:gd name="connsiteY4" fmla="*/ 7169101 h 7698286"/>
              <a:gd name="connsiteX5" fmla="*/ 3582151 w 55357675"/>
              <a:gd name="connsiteY5" fmla="*/ 7168580 h 7698286"/>
              <a:gd name="connsiteX6" fmla="*/ 3578330 w 55357675"/>
              <a:gd name="connsiteY6" fmla="*/ 19373 h 7698286"/>
              <a:gd name="connsiteX0" fmla="*/ 3666098 w 55314159"/>
              <a:gd name="connsiteY0" fmla="*/ 0 h 7851255"/>
              <a:gd name="connsiteX1" fmla="*/ 51882426 w 55314159"/>
              <a:gd name="connsiteY1" fmla="*/ 141084 h 7851255"/>
              <a:gd name="connsiteX2" fmla="*/ 55216508 w 55314159"/>
              <a:gd name="connsiteY2" fmla="*/ 3501152 h 7851255"/>
              <a:gd name="connsiteX3" fmla="*/ 55177915 w 55314159"/>
              <a:gd name="connsiteY3" fmla="*/ 3979839 h 7851255"/>
              <a:gd name="connsiteX4" fmla="*/ 51837196 w 55314159"/>
              <a:gd name="connsiteY4" fmla="*/ 7310185 h 7851255"/>
              <a:gd name="connsiteX5" fmla="*/ 3538635 w 55314159"/>
              <a:gd name="connsiteY5" fmla="*/ 7309664 h 7851255"/>
              <a:gd name="connsiteX6" fmla="*/ 3666098 w 55314159"/>
              <a:gd name="connsiteY6" fmla="*/ 0 h 7851255"/>
              <a:gd name="connsiteX0" fmla="*/ 3695495 w 55299794"/>
              <a:gd name="connsiteY0" fmla="*/ 340289 h 7674513"/>
              <a:gd name="connsiteX1" fmla="*/ 51868061 w 55299794"/>
              <a:gd name="connsiteY1" fmla="*/ 0 h 7674513"/>
              <a:gd name="connsiteX2" fmla="*/ 55202143 w 55299794"/>
              <a:gd name="connsiteY2" fmla="*/ 3360068 h 7674513"/>
              <a:gd name="connsiteX3" fmla="*/ 55163550 w 55299794"/>
              <a:gd name="connsiteY3" fmla="*/ 3838755 h 7674513"/>
              <a:gd name="connsiteX4" fmla="*/ 51822831 w 55299794"/>
              <a:gd name="connsiteY4" fmla="*/ 7169101 h 7674513"/>
              <a:gd name="connsiteX5" fmla="*/ 3524270 w 55299794"/>
              <a:gd name="connsiteY5" fmla="*/ 7168580 h 7674513"/>
              <a:gd name="connsiteX6" fmla="*/ 3695495 w 55299794"/>
              <a:gd name="connsiteY6" fmla="*/ 340289 h 7674513"/>
              <a:gd name="connsiteX0" fmla="*/ 3583190 w 55355240"/>
              <a:gd name="connsiteY0" fmla="*/ 4786 h 7699366"/>
              <a:gd name="connsiteX1" fmla="*/ 51923507 w 55355240"/>
              <a:gd name="connsiteY1" fmla="*/ 0 h 7699366"/>
              <a:gd name="connsiteX2" fmla="*/ 55257589 w 55355240"/>
              <a:gd name="connsiteY2" fmla="*/ 3360068 h 7699366"/>
              <a:gd name="connsiteX3" fmla="*/ 55218996 w 55355240"/>
              <a:gd name="connsiteY3" fmla="*/ 3838755 h 7699366"/>
              <a:gd name="connsiteX4" fmla="*/ 51878277 w 55355240"/>
              <a:gd name="connsiteY4" fmla="*/ 7169101 h 7699366"/>
              <a:gd name="connsiteX5" fmla="*/ 3579716 w 55355240"/>
              <a:gd name="connsiteY5" fmla="*/ 7168580 h 7699366"/>
              <a:gd name="connsiteX6" fmla="*/ 3583190 w 55355240"/>
              <a:gd name="connsiteY6" fmla="*/ 4786 h 7699366"/>
              <a:gd name="connsiteX0" fmla="*/ 3627014 w 55333422"/>
              <a:gd name="connsiteY0" fmla="*/ 0 h 7733748"/>
              <a:gd name="connsiteX1" fmla="*/ 51901689 w 55333422"/>
              <a:gd name="connsiteY1" fmla="*/ 31682 h 7733748"/>
              <a:gd name="connsiteX2" fmla="*/ 55235771 w 55333422"/>
              <a:gd name="connsiteY2" fmla="*/ 3391750 h 7733748"/>
              <a:gd name="connsiteX3" fmla="*/ 55197178 w 55333422"/>
              <a:gd name="connsiteY3" fmla="*/ 3870437 h 7733748"/>
              <a:gd name="connsiteX4" fmla="*/ 51856459 w 55333422"/>
              <a:gd name="connsiteY4" fmla="*/ 7200783 h 7733748"/>
              <a:gd name="connsiteX5" fmla="*/ 3557898 w 55333422"/>
              <a:gd name="connsiteY5" fmla="*/ 7200262 h 7733748"/>
              <a:gd name="connsiteX6" fmla="*/ 3627014 w 55333422"/>
              <a:gd name="connsiteY6" fmla="*/ 0 h 7733748"/>
              <a:gd name="connsiteX0" fmla="*/ 3612388 w 55340677"/>
              <a:gd name="connsiteY0" fmla="*/ 128776 h 7690182"/>
              <a:gd name="connsiteX1" fmla="*/ 51908944 w 55340677"/>
              <a:gd name="connsiteY1" fmla="*/ 0 h 7690182"/>
              <a:gd name="connsiteX2" fmla="*/ 55243026 w 55340677"/>
              <a:gd name="connsiteY2" fmla="*/ 3360068 h 7690182"/>
              <a:gd name="connsiteX3" fmla="*/ 55204433 w 55340677"/>
              <a:gd name="connsiteY3" fmla="*/ 3838755 h 7690182"/>
              <a:gd name="connsiteX4" fmla="*/ 51863714 w 55340677"/>
              <a:gd name="connsiteY4" fmla="*/ 7169101 h 7690182"/>
              <a:gd name="connsiteX5" fmla="*/ 3565153 w 55340677"/>
              <a:gd name="connsiteY5" fmla="*/ 7168580 h 7690182"/>
              <a:gd name="connsiteX6" fmla="*/ 3612388 w 55340677"/>
              <a:gd name="connsiteY6" fmla="*/ 128776 h 7690182"/>
              <a:gd name="connsiteX0" fmla="*/ 3568619 w 55362549"/>
              <a:gd name="connsiteY0" fmla="*/ 12080 h 7698827"/>
              <a:gd name="connsiteX1" fmla="*/ 51930816 w 55362549"/>
              <a:gd name="connsiteY1" fmla="*/ 0 h 7698827"/>
              <a:gd name="connsiteX2" fmla="*/ 55264898 w 55362549"/>
              <a:gd name="connsiteY2" fmla="*/ 3360068 h 7698827"/>
              <a:gd name="connsiteX3" fmla="*/ 55226305 w 55362549"/>
              <a:gd name="connsiteY3" fmla="*/ 3838755 h 7698827"/>
              <a:gd name="connsiteX4" fmla="*/ 51885586 w 55362549"/>
              <a:gd name="connsiteY4" fmla="*/ 7169101 h 7698827"/>
              <a:gd name="connsiteX5" fmla="*/ 3587025 w 55362549"/>
              <a:gd name="connsiteY5" fmla="*/ 7168580 h 7698827"/>
              <a:gd name="connsiteX6" fmla="*/ 3568619 w 55362549"/>
              <a:gd name="connsiteY6" fmla="*/ 12080 h 7698827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320689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721398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3550"/>
              <a:gd name="connsiteY0" fmla="*/ 12080 h 7169101"/>
              <a:gd name="connsiteX1" fmla="*/ 48721398 w 51793550"/>
              <a:gd name="connsiteY1" fmla="*/ 0 h 7169101"/>
              <a:gd name="connsiteX2" fmla="*/ 51700001 w 51793550"/>
              <a:gd name="connsiteY2" fmla="*/ 3360068 h 7169101"/>
              <a:gd name="connsiteX3" fmla="*/ 51661408 w 51793550"/>
              <a:gd name="connsiteY3" fmla="*/ 3838755 h 7169101"/>
              <a:gd name="connsiteX4" fmla="*/ 48794657 w 51793550"/>
              <a:gd name="connsiteY4" fmla="*/ 7169101 h 7169101"/>
              <a:gd name="connsiteX5" fmla="*/ 22128 w 51793550"/>
              <a:gd name="connsiteY5" fmla="*/ 7168580 h 7169101"/>
              <a:gd name="connsiteX6" fmla="*/ 3722 w 51793550"/>
              <a:gd name="connsiteY6" fmla="*/ 12080 h 7169101"/>
              <a:gd name="connsiteX0" fmla="*/ 3722 w 51784134"/>
              <a:gd name="connsiteY0" fmla="*/ 12080 h 7169101"/>
              <a:gd name="connsiteX1" fmla="*/ 48721398 w 51784134"/>
              <a:gd name="connsiteY1" fmla="*/ 0 h 7169101"/>
              <a:gd name="connsiteX2" fmla="*/ 51700001 w 51784134"/>
              <a:gd name="connsiteY2" fmla="*/ 3360068 h 7169101"/>
              <a:gd name="connsiteX3" fmla="*/ 51661408 w 51784134"/>
              <a:gd name="connsiteY3" fmla="*/ 3838755 h 7169101"/>
              <a:gd name="connsiteX4" fmla="*/ 48794657 w 51784134"/>
              <a:gd name="connsiteY4" fmla="*/ 7169101 h 7169101"/>
              <a:gd name="connsiteX5" fmla="*/ 22128 w 51784134"/>
              <a:gd name="connsiteY5" fmla="*/ 7168580 h 7169101"/>
              <a:gd name="connsiteX6" fmla="*/ 3722 w 51784134"/>
              <a:gd name="connsiteY6" fmla="*/ 12080 h 7169101"/>
              <a:gd name="connsiteX0" fmla="*/ 3721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1 w 51784132"/>
              <a:gd name="connsiteY6" fmla="*/ 12080 h 7169101"/>
              <a:gd name="connsiteX0" fmla="*/ 4567 w 51777173"/>
              <a:gd name="connsiteY0" fmla="*/ 29525 h 7169101"/>
              <a:gd name="connsiteX1" fmla="*/ 48714437 w 51777173"/>
              <a:gd name="connsiteY1" fmla="*/ 0 h 7169101"/>
              <a:gd name="connsiteX2" fmla="*/ 51693040 w 51777173"/>
              <a:gd name="connsiteY2" fmla="*/ 3360068 h 7169101"/>
              <a:gd name="connsiteX3" fmla="*/ 51654447 w 51777173"/>
              <a:gd name="connsiteY3" fmla="*/ 3838755 h 7169101"/>
              <a:gd name="connsiteX4" fmla="*/ 48787696 w 51777173"/>
              <a:gd name="connsiteY4" fmla="*/ 7169101 h 7169101"/>
              <a:gd name="connsiteX5" fmla="*/ 15167 w 51777173"/>
              <a:gd name="connsiteY5" fmla="*/ 7168580 h 7169101"/>
              <a:gd name="connsiteX6" fmla="*/ 4567 w 51777173"/>
              <a:gd name="connsiteY6" fmla="*/ 29525 h 7169101"/>
              <a:gd name="connsiteX0" fmla="*/ 3722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2 w 51784132"/>
              <a:gd name="connsiteY6" fmla="*/ 12080 h 7169101"/>
              <a:gd name="connsiteX0" fmla="*/ 3721 w 51784134"/>
              <a:gd name="connsiteY0" fmla="*/ 0 h 7174467"/>
              <a:gd name="connsiteX1" fmla="*/ 48721398 w 51784134"/>
              <a:gd name="connsiteY1" fmla="*/ 5366 h 7174467"/>
              <a:gd name="connsiteX2" fmla="*/ 51700001 w 51784134"/>
              <a:gd name="connsiteY2" fmla="*/ 3365434 h 7174467"/>
              <a:gd name="connsiteX3" fmla="*/ 51661408 w 51784134"/>
              <a:gd name="connsiteY3" fmla="*/ 3844121 h 7174467"/>
              <a:gd name="connsiteX4" fmla="*/ 48794657 w 51784134"/>
              <a:gd name="connsiteY4" fmla="*/ 7174467 h 7174467"/>
              <a:gd name="connsiteX5" fmla="*/ 22128 w 51784134"/>
              <a:gd name="connsiteY5" fmla="*/ 7173946 h 7174467"/>
              <a:gd name="connsiteX6" fmla="*/ 3721 w 51784134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794657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857112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86846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40003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64632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86895" h="7183189">
                <a:moveTo>
                  <a:pt x="3721" y="0"/>
                </a:moveTo>
                <a:lnTo>
                  <a:pt x="48674557" y="14088"/>
                </a:lnTo>
                <a:cubicBezTo>
                  <a:pt x="48677569" y="25762"/>
                  <a:pt x="51400004" y="3048961"/>
                  <a:pt x="51700001" y="3365434"/>
                </a:cubicBezTo>
                <a:cubicBezTo>
                  <a:pt x="51815607" y="3495631"/>
                  <a:pt x="51828386" y="3654793"/>
                  <a:pt x="51661408" y="3844121"/>
                </a:cubicBezTo>
                <a:lnTo>
                  <a:pt x="48646320" y="7183189"/>
                </a:lnTo>
                <a:lnTo>
                  <a:pt x="22128" y="7173946"/>
                </a:lnTo>
                <a:cubicBezTo>
                  <a:pt x="21360" y="7177248"/>
                  <a:pt x="-10692" y="24370"/>
                  <a:pt x="372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36" dirty="0"/>
          </a:p>
        </p:txBody>
      </p:sp>
      <p:sp>
        <p:nvSpPr>
          <p:cNvPr id="37" name="Espace réservé pour une image  21">
            <a:extLst>
              <a:ext uri="{FF2B5EF4-FFF2-40B4-BE49-F238E27FC236}">
                <a16:creationId xmlns:a16="http://schemas.microsoft.com/office/drawing/2014/main" id="{CE770722-6697-1646-9AA7-5F3256A8AE6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8350889" y="4171"/>
            <a:ext cx="4569230" cy="3701728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  <a:gd name="connsiteX0" fmla="*/ 188140 w 7876654"/>
              <a:gd name="connsiteY0" fmla="*/ 12267 h 7160999"/>
              <a:gd name="connsiteX1" fmla="*/ 7870711 w 7876654"/>
              <a:gd name="connsiteY1" fmla="*/ 5 h 7160999"/>
              <a:gd name="connsiteX2" fmla="*/ 7862661 w 7876654"/>
              <a:gd name="connsiteY2" fmla="*/ 7136913 h 7160999"/>
              <a:gd name="connsiteX3" fmla="*/ 7 w 7876654"/>
              <a:gd name="connsiteY3" fmla="*/ 7160111 h 7160999"/>
              <a:gd name="connsiteX4" fmla="*/ 3217001 w 7876654"/>
              <a:gd name="connsiteY4" fmla="*/ 3781647 h 7160999"/>
              <a:gd name="connsiteX5" fmla="*/ 3207246 w 7876654"/>
              <a:gd name="connsiteY5" fmla="*/ 3376108 h 7160999"/>
              <a:gd name="connsiteX6" fmla="*/ 188140 w 7876654"/>
              <a:gd name="connsiteY6" fmla="*/ 12267 h 7160999"/>
              <a:gd name="connsiteX0" fmla="*/ 173167 w 7876654"/>
              <a:gd name="connsiteY0" fmla="*/ 14 h 7166293"/>
              <a:gd name="connsiteX1" fmla="*/ 7870711 w 7876654"/>
              <a:gd name="connsiteY1" fmla="*/ 5299 h 7166293"/>
              <a:gd name="connsiteX2" fmla="*/ 7862661 w 7876654"/>
              <a:gd name="connsiteY2" fmla="*/ 7142207 h 7166293"/>
              <a:gd name="connsiteX3" fmla="*/ 7 w 7876654"/>
              <a:gd name="connsiteY3" fmla="*/ 7165405 h 7166293"/>
              <a:gd name="connsiteX4" fmla="*/ 3217001 w 7876654"/>
              <a:gd name="connsiteY4" fmla="*/ 3786941 h 7166293"/>
              <a:gd name="connsiteX5" fmla="*/ 3207246 w 7876654"/>
              <a:gd name="connsiteY5" fmla="*/ 3381402 h 7166293"/>
              <a:gd name="connsiteX6" fmla="*/ 173167 w 7876654"/>
              <a:gd name="connsiteY6" fmla="*/ 14 h 7166293"/>
              <a:gd name="connsiteX0" fmla="*/ 397773 w 8101260"/>
              <a:gd name="connsiteY0" fmla="*/ 14 h 7209682"/>
              <a:gd name="connsiteX1" fmla="*/ 8095317 w 8101260"/>
              <a:gd name="connsiteY1" fmla="*/ 5299 h 7209682"/>
              <a:gd name="connsiteX2" fmla="*/ 8087267 w 8101260"/>
              <a:gd name="connsiteY2" fmla="*/ 7142207 h 7209682"/>
              <a:gd name="connsiteX3" fmla="*/ 7 w 8101260"/>
              <a:gd name="connsiteY3" fmla="*/ 7209271 h 7209682"/>
              <a:gd name="connsiteX4" fmla="*/ 3441607 w 8101260"/>
              <a:gd name="connsiteY4" fmla="*/ 3786941 h 7209682"/>
              <a:gd name="connsiteX5" fmla="*/ 3431852 w 8101260"/>
              <a:gd name="connsiteY5" fmla="*/ 3381402 h 7209682"/>
              <a:gd name="connsiteX6" fmla="*/ 397773 w 8101260"/>
              <a:gd name="connsiteY6" fmla="*/ 14 h 7209682"/>
              <a:gd name="connsiteX0" fmla="*/ 4 w 7703491"/>
              <a:gd name="connsiteY0" fmla="*/ 14 h 7209682"/>
              <a:gd name="connsiteX1" fmla="*/ 7697548 w 7703491"/>
              <a:gd name="connsiteY1" fmla="*/ 5299 h 7209682"/>
              <a:gd name="connsiteX2" fmla="*/ 7689498 w 7703491"/>
              <a:gd name="connsiteY2" fmla="*/ 7142207 h 7209682"/>
              <a:gd name="connsiteX3" fmla="*/ 201187 w 7703491"/>
              <a:gd name="connsiteY3" fmla="*/ 7209271 h 7209682"/>
              <a:gd name="connsiteX4" fmla="*/ 3043838 w 7703491"/>
              <a:gd name="connsiteY4" fmla="*/ 3786941 h 7209682"/>
              <a:gd name="connsiteX5" fmla="*/ 3034083 w 7703491"/>
              <a:gd name="connsiteY5" fmla="*/ 3381402 h 7209682"/>
              <a:gd name="connsiteX6" fmla="*/ 4 w 7703491"/>
              <a:gd name="connsiteY6" fmla="*/ 14 h 7209682"/>
              <a:gd name="connsiteX0" fmla="*/ 5 w 7681033"/>
              <a:gd name="connsiteY0" fmla="*/ 14 h 7209682"/>
              <a:gd name="connsiteX1" fmla="*/ 7675090 w 7681033"/>
              <a:gd name="connsiteY1" fmla="*/ 5299 h 7209682"/>
              <a:gd name="connsiteX2" fmla="*/ 7667040 w 7681033"/>
              <a:gd name="connsiteY2" fmla="*/ 7142207 h 7209682"/>
              <a:gd name="connsiteX3" fmla="*/ 178729 w 7681033"/>
              <a:gd name="connsiteY3" fmla="*/ 7209271 h 7209682"/>
              <a:gd name="connsiteX4" fmla="*/ 3021380 w 7681033"/>
              <a:gd name="connsiteY4" fmla="*/ 3786941 h 7209682"/>
              <a:gd name="connsiteX5" fmla="*/ 3011625 w 7681033"/>
              <a:gd name="connsiteY5" fmla="*/ 3381402 h 7209682"/>
              <a:gd name="connsiteX6" fmla="*/ 5 w 7681033"/>
              <a:gd name="connsiteY6" fmla="*/ 14 h 7209682"/>
              <a:gd name="connsiteX0" fmla="*/ 3 w 7711960"/>
              <a:gd name="connsiteY0" fmla="*/ 14 h 7446145"/>
              <a:gd name="connsiteX1" fmla="*/ 7675088 w 7711960"/>
              <a:gd name="connsiteY1" fmla="*/ 5299 h 7446145"/>
              <a:gd name="connsiteX2" fmla="*/ 7711960 w 7711960"/>
              <a:gd name="connsiteY2" fmla="*/ 7159754 h 7446145"/>
              <a:gd name="connsiteX3" fmla="*/ 178727 w 7711960"/>
              <a:gd name="connsiteY3" fmla="*/ 7209271 h 7446145"/>
              <a:gd name="connsiteX4" fmla="*/ 3021378 w 7711960"/>
              <a:gd name="connsiteY4" fmla="*/ 3786941 h 7446145"/>
              <a:gd name="connsiteX5" fmla="*/ 3011623 w 7711960"/>
              <a:gd name="connsiteY5" fmla="*/ 3381402 h 7446145"/>
              <a:gd name="connsiteX6" fmla="*/ 3 w 7711960"/>
              <a:gd name="connsiteY6" fmla="*/ 14 h 7446145"/>
              <a:gd name="connsiteX0" fmla="*/ 3 w 7711960"/>
              <a:gd name="connsiteY0" fmla="*/ 14 h 7209277"/>
              <a:gd name="connsiteX1" fmla="*/ 7675088 w 7711960"/>
              <a:gd name="connsiteY1" fmla="*/ 5299 h 7209277"/>
              <a:gd name="connsiteX2" fmla="*/ 7711960 w 7711960"/>
              <a:gd name="connsiteY2" fmla="*/ 7159754 h 7209277"/>
              <a:gd name="connsiteX3" fmla="*/ 178727 w 7711960"/>
              <a:gd name="connsiteY3" fmla="*/ 7209271 h 7209277"/>
              <a:gd name="connsiteX4" fmla="*/ 3021378 w 7711960"/>
              <a:gd name="connsiteY4" fmla="*/ 3786941 h 7209277"/>
              <a:gd name="connsiteX5" fmla="*/ 3011623 w 7711960"/>
              <a:gd name="connsiteY5" fmla="*/ 3381402 h 7209277"/>
              <a:gd name="connsiteX6" fmla="*/ 3 w 7711960"/>
              <a:gd name="connsiteY6" fmla="*/ 14 h 7209277"/>
              <a:gd name="connsiteX0" fmla="*/ 3 w 7711960"/>
              <a:gd name="connsiteY0" fmla="*/ 14 h 7454406"/>
              <a:gd name="connsiteX1" fmla="*/ 7675088 w 7711960"/>
              <a:gd name="connsiteY1" fmla="*/ 5299 h 7454406"/>
              <a:gd name="connsiteX2" fmla="*/ 7711960 w 7711960"/>
              <a:gd name="connsiteY2" fmla="*/ 7186076 h 7454406"/>
              <a:gd name="connsiteX3" fmla="*/ 178727 w 7711960"/>
              <a:gd name="connsiteY3" fmla="*/ 7209271 h 7454406"/>
              <a:gd name="connsiteX4" fmla="*/ 3021378 w 7711960"/>
              <a:gd name="connsiteY4" fmla="*/ 3786941 h 7454406"/>
              <a:gd name="connsiteX5" fmla="*/ 3011623 w 7711960"/>
              <a:gd name="connsiteY5" fmla="*/ 3381402 h 7454406"/>
              <a:gd name="connsiteX6" fmla="*/ 3 w 7711960"/>
              <a:gd name="connsiteY6" fmla="*/ 14 h 7454406"/>
              <a:gd name="connsiteX0" fmla="*/ 3 w 7711960"/>
              <a:gd name="connsiteY0" fmla="*/ 14 h 7209809"/>
              <a:gd name="connsiteX1" fmla="*/ 7675088 w 7711960"/>
              <a:gd name="connsiteY1" fmla="*/ 5299 h 7209809"/>
              <a:gd name="connsiteX2" fmla="*/ 7711960 w 7711960"/>
              <a:gd name="connsiteY2" fmla="*/ 7186076 h 7209809"/>
              <a:gd name="connsiteX3" fmla="*/ 178727 w 7711960"/>
              <a:gd name="connsiteY3" fmla="*/ 7209271 h 7209809"/>
              <a:gd name="connsiteX4" fmla="*/ 3021378 w 7711960"/>
              <a:gd name="connsiteY4" fmla="*/ 3786941 h 7209809"/>
              <a:gd name="connsiteX5" fmla="*/ 3011623 w 7711960"/>
              <a:gd name="connsiteY5" fmla="*/ 3381402 h 7209809"/>
              <a:gd name="connsiteX6" fmla="*/ 3 w 7711960"/>
              <a:gd name="connsiteY6" fmla="*/ 14 h 7209809"/>
              <a:gd name="connsiteX0" fmla="*/ 106396 w 7819771"/>
              <a:gd name="connsiteY0" fmla="*/ 248719 h 7458516"/>
              <a:gd name="connsiteX1" fmla="*/ 7811429 w 7819771"/>
              <a:gd name="connsiteY1" fmla="*/ 254005 h 7458516"/>
              <a:gd name="connsiteX2" fmla="*/ 7818353 w 7819771"/>
              <a:gd name="connsiteY2" fmla="*/ 7434781 h 7458516"/>
              <a:gd name="connsiteX3" fmla="*/ 285120 w 7819771"/>
              <a:gd name="connsiteY3" fmla="*/ 7457976 h 7458516"/>
              <a:gd name="connsiteX4" fmla="*/ 3127771 w 7819771"/>
              <a:gd name="connsiteY4" fmla="*/ 4035646 h 7458516"/>
              <a:gd name="connsiteX5" fmla="*/ 3118016 w 7819771"/>
              <a:gd name="connsiteY5" fmla="*/ 3630107 h 7458516"/>
              <a:gd name="connsiteX6" fmla="*/ 106396 w 7819771"/>
              <a:gd name="connsiteY6" fmla="*/ 248719 h 7458516"/>
              <a:gd name="connsiteX0" fmla="*/ 13 w 7713386"/>
              <a:gd name="connsiteY0" fmla="*/ 147 h 7209942"/>
              <a:gd name="connsiteX1" fmla="*/ 7705046 w 7713386"/>
              <a:gd name="connsiteY1" fmla="*/ 5433 h 7209942"/>
              <a:gd name="connsiteX2" fmla="*/ 7711970 w 7713386"/>
              <a:gd name="connsiteY2" fmla="*/ 7186209 h 7209942"/>
              <a:gd name="connsiteX3" fmla="*/ 178737 w 7713386"/>
              <a:gd name="connsiteY3" fmla="*/ 7209404 h 7209942"/>
              <a:gd name="connsiteX4" fmla="*/ 3021388 w 7713386"/>
              <a:gd name="connsiteY4" fmla="*/ 3787074 h 7209942"/>
              <a:gd name="connsiteX5" fmla="*/ 3011633 w 7713386"/>
              <a:gd name="connsiteY5" fmla="*/ 3381535 h 7209942"/>
              <a:gd name="connsiteX6" fmla="*/ 13 w 7713386"/>
              <a:gd name="connsiteY6" fmla="*/ 147 h 7209942"/>
              <a:gd name="connsiteX0" fmla="*/ 13 w 7690926"/>
              <a:gd name="connsiteY0" fmla="*/ 146 h 7209944"/>
              <a:gd name="connsiteX1" fmla="*/ 7682584 w 7690926"/>
              <a:gd name="connsiteY1" fmla="*/ 5433 h 7209944"/>
              <a:gd name="connsiteX2" fmla="*/ 7689508 w 7690926"/>
              <a:gd name="connsiteY2" fmla="*/ 7186209 h 7209944"/>
              <a:gd name="connsiteX3" fmla="*/ 156275 w 7690926"/>
              <a:gd name="connsiteY3" fmla="*/ 7209404 h 7209944"/>
              <a:gd name="connsiteX4" fmla="*/ 2998926 w 7690926"/>
              <a:gd name="connsiteY4" fmla="*/ 3787074 h 7209944"/>
              <a:gd name="connsiteX5" fmla="*/ 2989171 w 7690926"/>
              <a:gd name="connsiteY5" fmla="*/ 3381535 h 7209944"/>
              <a:gd name="connsiteX6" fmla="*/ 13 w 7690926"/>
              <a:gd name="connsiteY6" fmla="*/ 146 h 7209944"/>
              <a:gd name="connsiteX0" fmla="*/ 13 w 7690924"/>
              <a:gd name="connsiteY0" fmla="*/ 146 h 7209942"/>
              <a:gd name="connsiteX1" fmla="*/ 7682584 w 7690924"/>
              <a:gd name="connsiteY1" fmla="*/ 5433 h 7209942"/>
              <a:gd name="connsiteX2" fmla="*/ 7689508 w 7690924"/>
              <a:gd name="connsiteY2" fmla="*/ 7186209 h 7209942"/>
              <a:gd name="connsiteX3" fmla="*/ 193709 w 7690924"/>
              <a:gd name="connsiteY3" fmla="*/ 7209404 h 7209942"/>
              <a:gd name="connsiteX4" fmla="*/ 2998926 w 7690924"/>
              <a:gd name="connsiteY4" fmla="*/ 3787074 h 7209942"/>
              <a:gd name="connsiteX5" fmla="*/ 2989171 w 7690924"/>
              <a:gd name="connsiteY5" fmla="*/ 3381535 h 7209942"/>
              <a:gd name="connsiteX6" fmla="*/ 13 w 7690924"/>
              <a:gd name="connsiteY6" fmla="*/ 146 h 7209942"/>
              <a:gd name="connsiteX0" fmla="*/ 13 w 7675952"/>
              <a:gd name="connsiteY0" fmla="*/ 146 h 7209944"/>
              <a:gd name="connsiteX1" fmla="*/ 7667610 w 7675952"/>
              <a:gd name="connsiteY1" fmla="*/ 5433 h 7209944"/>
              <a:gd name="connsiteX2" fmla="*/ 7674534 w 7675952"/>
              <a:gd name="connsiteY2" fmla="*/ 7186209 h 7209944"/>
              <a:gd name="connsiteX3" fmla="*/ 178735 w 7675952"/>
              <a:gd name="connsiteY3" fmla="*/ 7209404 h 7209944"/>
              <a:gd name="connsiteX4" fmla="*/ 2983952 w 7675952"/>
              <a:gd name="connsiteY4" fmla="*/ 3787074 h 7209944"/>
              <a:gd name="connsiteX5" fmla="*/ 2974197 w 7675952"/>
              <a:gd name="connsiteY5" fmla="*/ 3381535 h 7209944"/>
              <a:gd name="connsiteX6" fmla="*/ 13 w 7675952"/>
              <a:gd name="connsiteY6" fmla="*/ 146 h 7209944"/>
              <a:gd name="connsiteX0" fmla="*/ 13 w 7631030"/>
              <a:gd name="connsiteY0" fmla="*/ 146 h 7209942"/>
              <a:gd name="connsiteX1" fmla="*/ 7622690 w 7631030"/>
              <a:gd name="connsiteY1" fmla="*/ 5433 h 7209942"/>
              <a:gd name="connsiteX2" fmla="*/ 7629614 w 7631030"/>
              <a:gd name="connsiteY2" fmla="*/ 7186209 h 7209942"/>
              <a:gd name="connsiteX3" fmla="*/ 133815 w 7631030"/>
              <a:gd name="connsiteY3" fmla="*/ 7209404 h 7209942"/>
              <a:gd name="connsiteX4" fmla="*/ 2939032 w 7631030"/>
              <a:gd name="connsiteY4" fmla="*/ 3787074 h 7209942"/>
              <a:gd name="connsiteX5" fmla="*/ 2929277 w 7631030"/>
              <a:gd name="connsiteY5" fmla="*/ 3381535 h 7209942"/>
              <a:gd name="connsiteX6" fmla="*/ 13 w 7631030"/>
              <a:gd name="connsiteY6" fmla="*/ 146 h 7209942"/>
              <a:gd name="connsiteX0" fmla="*/ 13 w 7631032"/>
              <a:gd name="connsiteY0" fmla="*/ 146 h 7209944"/>
              <a:gd name="connsiteX1" fmla="*/ 7622690 w 7631032"/>
              <a:gd name="connsiteY1" fmla="*/ 5433 h 7209944"/>
              <a:gd name="connsiteX2" fmla="*/ 7629614 w 7631032"/>
              <a:gd name="connsiteY2" fmla="*/ 7186209 h 7209944"/>
              <a:gd name="connsiteX3" fmla="*/ 163761 w 7631032"/>
              <a:gd name="connsiteY3" fmla="*/ 7209404 h 7209944"/>
              <a:gd name="connsiteX4" fmla="*/ 2939032 w 7631032"/>
              <a:gd name="connsiteY4" fmla="*/ 3787074 h 7209944"/>
              <a:gd name="connsiteX5" fmla="*/ 2929277 w 7631032"/>
              <a:gd name="connsiteY5" fmla="*/ 3381535 h 7209944"/>
              <a:gd name="connsiteX6" fmla="*/ 13 w 7631032"/>
              <a:gd name="connsiteY6" fmla="*/ 146 h 7209944"/>
              <a:gd name="connsiteX0" fmla="*/ 14 w 7601084"/>
              <a:gd name="connsiteY0" fmla="*/ 146 h 7209942"/>
              <a:gd name="connsiteX1" fmla="*/ 7592744 w 7601084"/>
              <a:gd name="connsiteY1" fmla="*/ 5433 h 7209942"/>
              <a:gd name="connsiteX2" fmla="*/ 7599668 w 7601084"/>
              <a:gd name="connsiteY2" fmla="*/ 7186209 h 7209942"/>
              <a:gd name="connsiteX3" fmla="*/ 133815 w 7601084"/>
              <a:gd name="connsiteY3" fmla="*/ 7209404 h 7209942"/>
              <a:gd name="connsiteX4" fmla="*/ 2909086 w 7601084"/>
              <a:gd name="connsiteY4" fmla="*/ 3787074 h 7209942"/>
              <a:gd name="connsiteX5" fmla="*/ 2899331 w 7601084"/>
              <a:gd name="connsiteY5" fmla="*/ 3381535 h 7209942"/>
              <a:gd name="connsiteX6" fmla="*/ 14 w 7601084"/>
              <a:gd name="connsiteY6" fmla="*/ 146 h 7209942"/>
              <a:gd name="connsiteX0" fmla="*/ 12 w 7601084"/>
              <a:gd name="connsiteY0" fmla="*/ 146 h 7209944"/>
              <a:gd name="connsiteX1" fmla="*/ 7592742 w 7601084"/>
              <a:gd name="connsiteY1" fmla="*/ 5433 h 7209944"/>
              <a:gd name="connsiteX2" fmla="*/ 7599666 w 7601084"/>
              <a:gd name="connsiteY2" fmla="*/ 7186209 h 7209944"/>
              <a:gd name="connsiteX3" fmla="*/ 178733 w 7601084"/>
              <a:gd name="connsiteY3" fmla="*/ 7209404 h 7209944"/>
              <a:gd name="connsiteX4" fmla="*/ 2909084 w 7601084"/>
              <a:gd name="connsiteY4" fmla="*/ 3787074 h 7209944"/>
              <a:gd name="connsiteX5" fmla="*/ 2899329 w 7601084"/>
              <a:gd name="connsiteY5" fmla="*/ 3381535 h 7209944"/>
              <a:gd name="connsiteX6" fmla="*/ 12 w 7601084"/>
              <a:gd name="connsiteY6" fmla="*/ 146 h 7209944"/>
              <a:gd name="connsiteX0" fmla="*/ 14 w 7586110"/>
              <a:gd name="connsiteY0" fmla="*/ 146 h 7209942"/>
              <a:gd name="connsiteX1" fmla="*/ 7577770 w 7586110"/>
              <a:gd name="connsiteY1" fmla="*/ 5433 h 7209942"/>
              <a:gd name="connsiteX2" fmla="*/ 7584694 w 7586110"/>
              <a:gd name="connsiteY2" fmla="*/ 7186209 h 7209942"/>
              <a:gd name="connsiteX3" fmla="*/ 163761 w 7586110"/>
              <a:gd name="connsiteY3" fmla="*/ 7209404 h 7209942"/>
              <a:gd name="connsiteX4" fmla="*/ 2894112 w 7586110"/>
              <a:gd name="connsiteY4" fmla="*/ 3787074 h 7209942"/>
              <a:gd name="connsiteX5" fmla="*/ 2884357 w 7586110"/>
              <a:gd name="connsiteY5" fmla="*/ 3381535 h 7209942"/>
              <a:gd name="connsiteX6" fmla="*/ 14 w 7586110"/>
              <a:gd name="connsiteY6" fmla="*/ 146 h 7209942"/>
              <a:gd name="connsiteX0" fmla="*/ 12 w 7586110"/>
              <a:gd name="connsiteY0" fmla="*/ 146 h 7209944"/>
              <a:gd name="connsiteX1" fmla="*/ 7577768 w 7586110"/>
              <a:gd name="connsiteY1" fmla="*/ 5433 h 7209944"/>
              <a:gd name="connsiteX2" fmla="*/ 7584692 w 7586110"/>
              <a:gd name="connsiteY2" fmla="*/ 7186209 h 7209944"/>
              <a:gd name="connsiteX3" fmla="*/ 193707 w 7586110"/>
              <a:gd name="connsiteY3" fmla="*/ 7209404 h 7209944"/>
              <a:gd name="connsiteX4" fmla="*/ 2894110 w 7586110"/>
              <a:gd name="connsiteY4" fmla="*/ 3787074 h 7209944"/>
              <a:gd name="connsiteX5" fmla="*/ 2884355 w 7586110"/>
              <a:gd name="connsiteY5" fmla="*/ 3381535 h 7209944"/>
              <a:gd name="connsiteX6" fmla="*/ 12 w 7586110"/>
              <a:gd name="connsiteY6" fmla="*/ 146 h 7209944"/>
              <a:gd name="connsiteX0" fmla="*/ 12 w 7586108"/>
              <a:gd name="connsiteY0" fmla="*/ 146 h 7209942"/>
              <a:gd name="connsiteX1" fmla="*/ 7577768 w 7586108"/>
              <a:gd name="connsiteY1" fmla="*/ 5433 h 7209942"/>
              <a:gd name="connsiteX2" fmla="*/ 7584692 w 7586108"/>
              <a:gd name="connsiteY2" fmla="*/ 7186209 h 7209942"/>
              <a:gd name="connsiteX3" fmla="*/ 14023 w 7586108"/>
              <a:gd name="connsiteY3" fmla="*/ 7209404 h 7209942"/>
              <a:gd name="connsiteX4" fmla="*/ 2894110 w 7586108"/>
              <a:gd name="connsiteY4" fmla="*/ 3787074 h 7209942"/>
              <a:gd name="connsiteX5" fmla="*/ 2884355 w 7586108"/>
              <a:gd name="connsiteY5" fmla="*/ 3381535 h 7209942"/>
              <a:gd name="connsiteX6" fmla="*/ 12 w 7586108"/>
              <a:gd name="connsiteY6" fmla="*/ 146 h 7209942"/>
              <a:gd name="connsiteX0" fmla="*/ 45898 w 7631996"/>
              <a:gd name="connsiteY0" fmla="*/ 146 h 7218607"/>
              <a:gd name="connsiteX1" fmla="*/ 7623654 w 7631996"/>
              <a:gd name="connsiteY1" fmla="*/ 5433 h 7218607"/>
              <a:gd name="connsiteX2" fmla="*/ 7630578 w 7631996"/>
              <a:gd name="connsiteY2" fmla="*/ 7186209 h 7218607"/>
              <a:gd name="connsiteX3" fmla="*/ 13 w 7631996"/>
              <a:gd name="connsiteY3" fmla="*/ 7218177 h 7218607"/>
              <a:gd name="connsiteX4" fmla="*/ 2939996 w 7631996"/>
              <a:gd name="connsiteY4" fmla="*/ 3787074 h 7218607"/>
              <a:gd name="connsiteX5" fmla="*/ 2930241 w 7631996"/>
              <a:gd name="connsiteY5" fmla="*/ 3381535 h 7218607"/>
              <a:gd name="connsiteX6" fmla="*/ 45898 w 7631996"/>
              <a:gd name="connsiteY6" fmla="*/ 146 h 7218607"/>
              <a:gd name="connsiteX0" fmla="*/ 75844 w 7661941"/>
              <a:gd name="connsiteY0" fmla="*/ 146 h 7236031"/>
              <a:gd name="connsiteX1" fmla="*/ 7653600 w 7661941"/>
              <a:gd name="connsiteY1" fmla="*/ 5433 h 7236031"/>
              <a:gd name="connsiteX2" fmla="*/ 7660524 w 7661941"/>
              <a:gd name="connsiteY2" fmla="*/ 7186209 h 7236031"/>
              <a:gd name="connsiteX3" fmla="*/ 13 w 7661941"/>
              <a:gd name="connsiteY3" fmla="*/ 7235724 h 7236031"/>
              <a:gd name="connsiteX4" fmla="*/ 2969942 w 7661941"/>
              <a:gd name="connsiteY4" fmla="*/ 3787074 h 7236031"/>
              <a:gd name="connsiteX5" fmla="*/ 2960187 w 7661941"/>
              <a:gd name="connsiteY5" fmla="*/ 3381535 h 7236031"/>
              <a:gd name="connsiteX6" fmla="*/ 75844 w 7661941"/>
              <a:gd name="connsiteY6" fmla="*/ 146 h 7236031"/>
              <a:gd name="connsiteX0" fmla="*/ 68360 w 7654457"/>
              <a:gd name="connsiteY0" fmla="*/ 146 h 7236033"/>
              <a:gd name="connsiteX1" fmla="*/ 7646116 w 7654457"/>
              <a:gd name="connsiteY1" fmla="*/ 5433 h 7236033"/>
              <a:gd name="connsiteX2" fmla="*/ 7653040 w 7654457"/>
              <a:gd name="connsiteY2" fmla="*/ 7186209 h 7236033"/>
              <a:gd name="connsiteX3" fmla="*/ 15 w 7654457"/>
              <a:gd name="connsiteY3" fmla="*/ 7235725 h 7236033"/>
              <a:gd name="connsiteX4" fmla="*/ 2962458 w 7654457"/>
              <a:gd name="connsiteY4" fmla="*/ 3787074 h 7236033"/>
              <a:gd name="connsiteX5" fmla="*/ 2952703 w 7654457"/>
              <a:gd name="connsiteY5" fmla="*/ 3381535 h 7236033"/>
              <a:gd name="connsiteX6" fmla="*/ 68360 w 7654457"/>
              <a:gd name="connsiteY6" fmla="*/ 146 h 7236033"/>
              <a:gd name="connsiteX0" fmla="*/ 68358 w 7654455"/>
              <a:gd name="connsiteY0" fmla="*/ 146 h 7227309"/>
              <a:gd name="connsiteX1" fmla="*/ 7646114 w 7654455"/>
              <a:gd name="connsiteY1" fmla="*/ 5433 h 7227309"/>
              <a:gd name="connsiteX2" fmla="*/ 7653038 w 7654455"/>
              <a:gd name="connsiteY2" fmla="*/ 7186209 h 7227309"/>
              <a:gd name="connsiteX3" fmla="*/ 13 w 7654455"/>
              <a:gd name="connsiteY3" fmla="*/ 7226951 h 7227309"/>
              <a:gd name="connsiteX4" fmla="*/ 2962456 w 7654455"/>
              <a:gd name="connsiteY4" fmla="*/ 3787074 h 7227309"/>
              <a:gd name="connsiteX5" fmla="*/ 2952701 w 7654455"/>
              <a:gd name="connsiteY5" fmla="*/ 3381535 h 7227309"/>
              <a:gd name="connsiteX6" fmla="*/ 68358 w 7654455"/>
              <a:gd name="connsiteY6" fmla="*/ 146 h 7227309"/>
              <a:gd name="connsiteX0" fmla="*/ 502594 w 8088691"/>
              <a:gd name="connsiteY0" fmla="*/ 146 h 7437581"/>
              <a:gd name="connsiteX1" fmla="*/ 8080350 w 8088691"/>
              <a:gd name="connsiteY1" fmla="*/ 5433 h 7437581"/>
              <a:gd name="connsiteX2" fmla="*/ 8087274 w 8088691"/>
              <a:gd name="connsiteY2" fmla="*/ 7186209 h 7437581"/>
              <a:gd name="connsiteX3" fmla="*/ 11 w 8088691"/>
              <a:gd name="connsiteY3" fmla="*/ 7437511 h 7437581"/>
              <a:gd name="connsiteX4" fmla="*/ 3396692 w 8088691"/>
              <a:gd name="connsiteY4" fmla="*/ 3787074 h 7437581"/>
              <a:gd name="connsiteX5" fmla="*/ 3386937 w 8088691"/>
              <a:gd name="connsiteY5" fmla="*/ 3381535 h 7437581"/>
              <a:gd name="connsiteX6" fmla="*/ 502594 w 8088691"/>
              <a:gd name="connsiteY6" fmla="*/ 146 h 7437581"/>
              <a:gd name="connsiteX0" fmla="*/ 210609 w 7796706"/>
              <a:gd name="connsiteY0" fmla="*/ 146 h 7236031"/>
              <a:gd name="connsiteX1" fmla="*/ 7788365 w 7796706"/>
              <a:gd name="connsiteY1" fmla="*/ 5433 h 7236031"/>
              <a:gd name="connsiteX2" fmla="*/ 7795289 w 7796706"/>
              <a:gd name="connsiteY2" fmla="*/ 7186209 h 7236031"/>
              <a:gd name="connsiteX3" fmla="*/ 14 w 7796706"/>
              <a:gd name="connsiteY3" fmla="*/ 7235723 h 7236031"/>
              <a:gd name="connsiteX4" fmla="*/ 3104707 w 7796706"/>
              <a:gd name="connsiteY4" fmla="*/ 3787074 h 7236031"/>
              <a:gd name="connsiteX5" fmla="*/ 3094952 w 7796706"/>
              <a:gd name="connsiteY5" fmla="*/ 3381535 h 7236031"/>
              <a:gd name="connsiteX6" fmla="*/ 210609 w 7796706"/>
              <a:gd name="connsiteY6" fmla="*/ 146 h 7236031"/>
              <a:gd name="connsiteX0" fmla="*/ 180663 w 7766760"/>
              <a:gd name="connsiteY0" fmla="*/ 146 h 7218607"/>
              <a:gd name="connsiteX1" fmla="*/ 7758419 w 7766760"/>
              <a:gd name="connsiteY1" fmla="*/ 5433 h 7218607"/>
              <a:gd name="connsiteX2" fmla="*/ 7765343 w 7766760"/>
              <a:gd name="connsiteY2" fmla="*/ 7186209 h 7218607"/>
              <a:gd name="connsiteX3" fmla="*/ 14 w 7766760"/>
              <a:gd name="connsiteY3" fmla="*/ 7218176 h 7218607"/>
              <a:gd name="connsiteX4" fmla="*/ 3074761 w 7766760"/>
              <a:gd name="connsiteY4" fmla="*/ 3787074 h 7218607"/>
              <a:gd name="connsiteX5" fmla="*/ 3065006 w 7766760"/>
              <a:gd name="connsiteY5" fmla="*/ 3381535 h 7218607"/>
              <a:gd name="connsiteX6" fmla="*/ 180663 w 7766760"/>
              <a:gd name="connsiteY6" fmla="*/ 146 h 7218607"/>
              <a:gd name="connsiteX0" fmla="*/ 173175 w 7759272"/>
              <a:gd name="connsiteY0" fmla="*/ 146 h 7209942"/>
              <a:gd name="connsiteX1" fmla="*/ 7750931 w 7759272"/>
              <a:gd name="connsiteY1" fmla="*/ 5433 h 7209942"/>
              <a:gd name="connsiteX2" fmla="*/ 7757855 w 7759272"/>
              <a:gd name="connsiteY2" fmla="*/ 7186209 h 7209942"/>
              <a:gd name="connsiteX3" fmla="*/ 13 w 7759272"/>
              <a:gd name="connsiteY3" fmla="*/ 7209402 h 7209942"/>
              <a:gd name="connsiteX4" fmla="*/ 3067273 w 7759272"/>
              <a:gd name="connsiteY4" fmla="*/ 3787074 h 7209942"/>
              <a:gd name="connsiteX5" fmla="*/ 3057518 w 7759272"/>
              <a:gd name="connsiteY5" fmla="*/ 3381535 h 7209942"/>
              <a:gd name="connsiteX6" fmla="*/ 173175 w 7759272"/>
              <a:gd name="connsiteY6" fmla="*/ 146 h 7209942"/>
              <a:gd name="connsiteX0" fmla="*/ 113283 w 7699380"/>
              <a:gd name="connsiteY0" fmla="*/ 146 h 7209940"/>
              <a:gd name="connsiteX1" fmla="*/ 7691039 w 7699380"/>
              <a:gd name="connsiteY1" fmla="*/ 5433 h 7209940"/>
              <a:gd name="connsiteX2" fmla="*/ 7697963 w 7699380"/>
              <a:gd name="connsiteY2" fmla="*/ 7186209 h 7209940"/>
              <a:gd name="connsiteX3" fmla="*/ 15 w 7699380"/>
              <a:gd name="connsiteY3" fmla="*/ 7209402 h 7209940"/>
              <a:gd name="connsiteX4" fmla="*/ 3007381 w 7699380"/>
              <a:gd name="connsiteY4" fmla="*/ 3787074 h 7209940"/>
              <a:gd name="connsiteX5" fmla="*/ 2997626 w 7699380"/>
              <a:gd name="connsiteY5" fmla="*/ 3381535 h 7209940"/>
              <a:gd name="connsiteX6" fmla="*/ 113283 w 7699380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94562" h="7209940">
                <a:moveTo>
                  <a:pt x="8465" y="146"/>
                </a:moveTo>
                <a:cubicBezTo>
                  <a:pt x="-2907" y="-1041"/>
                  <a:pt x="7597529" y="5433"/>
                  <a:pt x="7586221" y="5433"/>
                </a:cubicBezTo>
                <a:cubicBezTo>
                  <a:pt x="7606834" y="-751"/>
                  <a:pt x="7581234" y="7192394"/>
                  <a:pt x="7593145" y="7186209"/>
                </a:cubicBezTo>
                <a:cubicBezTo>
                  <a:pt x="7587435" y="7182563"/>
                  <a:pt x="-11830" y="7214428"/>
                  <a:pt x="13" y="7209402"/>
                </a:cubicBezTo>
                <a:cubicBezTo>
                  <a:pt x="11856" y="7204376"/>
                  <a:pt x="2918162" y="3787745"/>
                  <a:pt x="2902563" y="3787074"/>
                </a:cubicBezTo>
                <a:cubicBezTo>
                  <a:pt x="2996094" y="3593576"/>
                  <a:pt x="2949396" y="3448975"/>
                  <a:pt x="2892808" y="3381535"/>
                </a:cubicBezTo>
                <a:cubicBezTo>
                  <a:pt x="2886322" y="3372904"/>
                  <a:pt x="19837" y="1333"/>
                  <a:pt x="8465" y="14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1599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E91DCDA-0D34-C649-BEC5-42F0A886F1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8708661"/>
            <a:ext cx="32918400" cy="3213100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7ED70D0-690A-4C4E-B96F-129D30D505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784196" y="1282687"/>
            <a:ext cx="2255415" cy="100697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98FFAA9-2D85-9B4C-A05F-AC5FADE161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238960" y="-2388656"/>
            <a:ext cx="12661900" cy="4484424"/>
          </a:xfrm>
          <a:prstGeom prst="rect">
            <a:avLst/>
          </a:prstGeom>
        </p:spPr>
      </p:pic>
      <p:sp>
        <p:nvSpPr>
          <p:cNvPr id="29" name="Espace réservé du texte 23">
            <a:extLst>
              <a:ext uri="{FF2B5EF4-FFF2-40B4-BE49-F238E27FC236}">
                <a16:creationId xmlns:a16="http://schemas.microsoft.com/office/drawing/2014/main" id="{9ADC373F-8BF0-BF4C-A84B-2103CCC500C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142455" y="2918491"/>
            <a:ext cx="19995465" cy="7548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130" b="0" i="0">
                <a:solidFill>
                  <a:schemeClr val="bg1"/>
                </a:solidFill>
                <a:latin typeface="Overpass" pitchFamily="2" charset="77"/>
              </a:defRPr>
            </a:lvl1pPr>
            <a:lvl2pPr marL="974497" indent="0">
              <a:buNone/>
              <a:defRPr sz="15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15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15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15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0" name="Espace réservé du texte 2">
            <a:extLst>
              <a:ext uri="{FF2B5EF4-FFF2-40B4-BE49-F238E27FC236}">
                <a16:creationId xmlns:a16="http://schemas.microsoft.com/office/drawing/2014/main" id="{E3490D90-F941-9C4B-BED4-00AC28A7440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139541" y="41550"/>
            <a:ext cx="19993280" cy="3070142"/>
          </a:xfrm>
          <a:prstGeom prst="rect">
            <a:avLst/>
          </a:prstGeom>
        </p:spPr>
        <p:txBody>
          <a:bodyPr lIns="72000" anchor="ctr"/>
          <a:lstStyle>
            <a:lvl1pPr marL="24325" indent="0">
              <a:buFontTx/>
              <a:buNone/>
              <a:tabLst/>
              <a:defRPr sz="8261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24325" indent="0">
              <a:buFontTx/>
              <a:buNone/>
              <a:tabLst/>
              <a:defRPr sz="8394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24325" indent="0">
              <a:buFontTx/>
              <a:buNone/>
              <a:tabLst/>
              <a:defRPr/>
            </a:lvl3pPr>
            <a:lvl4pPr marL="24325" indent="0">
              <a:buFontTx/>
              <a:buNone/>
              <a:tabLst/>
              <a:defRPr/>
            </a:lvl4pPr>
            <a:lvl5pPr marL="24325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33" name="Espace réservé du texte 26">
            <a:extLst>
              <a:ext uri="{FF2B5EF4-FFF2-40B4-BE49-F238E27FC236}">
                <a16:creationId xmlns:a16="http://schemas.microsoft.com/office/drawing/2014/main" id="{E9569B04-DA09-0145-B188-39F57BDE973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3713027" y="2554695"/>
            <a:ext cx="2987830" cy="103769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24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nutriss.ulaval.ca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6FCD3081-5ACB-FD4D-B807-F21A62F85F6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2430070" y="871567"/>
            <a:ext cx="4122802" cy="141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7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54157" y="4808162"/>
            <a:ext cx="9482535" cy="51216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4157" y="4223342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4157" y="10949030"/>
            <a:ext cx="9482535" cy="41559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4157" y="10364211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24649" y="10364211"/>
            <a:ext cx="9533842" cy="39328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24646" y="4808162"/>
            <a:ext cx="9533848" cy="5176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24646" y="4223342"/>
            <a:ext cx="9533848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24649" y="15285159"/>
            <a:ext cx="9533845" cy="414826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24649" y="14700336"/>
            <a:ext cx="953384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63025" y="15473394"/>
            <a:ext cx="9474239" cy="39704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81713" y="4791264"/>
            <a:ext cx="9482535" cy="5193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285236" y="4206443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81713" y="10940400"/>
            <a:ext cx="9473013" cy="48172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285236" y="10355579"/>
            <a:ext cx="9469490" cy="4080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281713" y="16738781"/>
            <a:ext cx="9473013" cy="26337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285236" y="16153960"/>
            <a:ext cx="9469490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0EF1F3FC-8F7B-4147-83D9-AE86A474AB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023296" y="20270000"/>
            <a:ext cx="2777367" cy="1142731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D24F5B3A-16FF-B74D-A9CC-74833E04452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445151" y="20205076"/>
            <a:ext cx="2904497" cy="1308132"/>
          </a:xfrm>
          <a:prstGeom prst="rect">
            <a:avLst/>
          </a:prstGeom>
        </p:spPr>
      </p:pic>
      <p:sp>
        <p:nvSpPr>
          <p:cNvPr id="32" name="Rectangle 6">
            <a:extLst>
              <a:ext uri="{FF2B5EF4-FFF2-40B4-BE49-F238E27FC236}">
                <a16:creationId xmlns:a16="http://schemas.microsoft.com/office/drawing/2014/main" id="{0EAD0E8C-980C-C84C-827B-7DA099AAB4CD}"/>
              </a:ext>
            </a:extLst>
          </p:cNvPr>
          <p:cNvSpPr/>
          <p:nvPr userDrawn="1"/>
        </p:nvSpPr>
        <p:spPr>
          <a:xfrm>
            <a:off x="0" y="1"/>
            <a:ext cx="29879295" cy="3726996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23884993 w 53629904"/>
              <a:gd name="connsiteY5" fmla="*/ 7161285 h 7169101"/>
              <a:gd name="connsiteX6" fmla="*/ 0 w 53629904"/>
              <a:gd name="connsiteY6" fmla="*/ 36026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36024 w 53629904"/>
              <a:gd name="connsiteY5" fmla="*/ 7161286 h 7169101"/>
              <a:gd name="connsiteX6" fmla="*/ 0 w 53629904"/>
              <a:gd name="connsiteY6" fmla="*/ 36026 h 7169101"/>
              <a:gd name="connsiteX0" fmla="*/ 2936091 w 53593880"/>
              <a:gd name="connsiteY0" fmla="*/ 85561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2936091 w 53593880"/>
              <a:gd name="connsiteY6" fmla="*/ 85561 h 7169101"/>
              <a:gd name="connsiteX0" fmla="*/ 1945387 w 53593880"/>
              <a:gd name="connsiteY0" fmla="*/ 19514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45387 w 53593880"/>
              <a:gd name="connsiteY6" fmla="*/ 19514 h 7169101"/>
              <a:gd name="connsiteX0" fmla="*/ 1978410 w 53593880"/>
              <a:gd name="connsiteY0" fmla="*/ 3002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78410 w 53593880"/>
              <a:gd name="connsiteY6" fmla="*/ 3002 h 7169101"/>
              <a:gd name="connsiteX0" fmla="*/ 30024 w 51645494"/>
              <a:gd name="connsiteY0" fmla="*/ 3002 h 7169101"/>
              <a:gd name="connsiteX1" fmla="*/ 48213761 w 51645494"/>
              <a:gd name="connsiteY1" fmla="*/ 0 h 7169101"/>
              <a:gd name="connsiteX2" fmla="*/ 51547843 w 51645494"/>
              <a:gd name="connsiteY2" fmla="*/ 3360068 h 7169101"/>
              <a:gd name="connsiteX3" fmla="*/ 51509250 w 51645494"/>
              <a:gd name="connsiteY3" fmla="*/ 3838755 h 7169101"/>
              <a:gd name="connsiteX4" fmla="*/ 48168531 w 51645494"/>
              <a:gd name="connsiteY4" fmla="*/ 7169101 h 7169101"/>
              <a:gd name="connsiteX5" fmla="*/ 0 w 51645494"/>
              <a:gd name="connsiteY5" fmla="*/ 7161286 h 7169101"/>
              <a:gd name="connsiteX6" fmla="*/ 30024 w 51645494"/>
              <a:gd name="connsiteY6" fmla="*/ 3002 h 7169101"/>
              <a:gd name="connsiteX0" fmla="*/ 0 w 51764076"/>
              <a:gd name="connsiteY0" fmla="*/ 52537 h 7169101"/>
              <a:gd name="connsiteX1" fmla="*/ 48332343 w 51764076"/>
              <a:gd name="connsiteY1" fmla="*/ 0 h 7169101"/>
              <a:gd name="connsiteX2" fmla="*/ 51666425 w 51764076"/>
              <a:gd name="connsiteY2" fmla="*/ 3360068 h 7169101"/>
              <a:gd name="connsiteX3" fmla="*/ 51627832 w 51764076"/>
              <a:gd name="connsiteY3" fmla="*/ 3838755 h 7169101"/>
              <a:gd name="connsiteX4" fmla="*/ 48287113 w 51764076"/>
              <a:gd name="connsiteY4" fmla="*/ 7169101 h 7169101"/>
              <a:gd name="connsiteX5" fmla="*/ 118582 w 51764076"/>
              <a:gd name="connsiteY5" fmla="*/ 7161286 h 7169101"/>
              <a:gd name="connsiteX6" fmla="*/ 0 w 51764076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5673 w 51779749"/>
              <a:gd name="connsiteY0" fmla="*/ 52537 h 7169101"/>
              <a:gd name="connsiteX1" fmla="*/ 48348016 w 51779749"/>
              <a:gd name="connsiteY1" fmla="*/ 0 h 7169101"/>
              <a:gd name="connsiteX2" fmla="*/ 51682098 w 51779749"/>
              <a:gd name="connsiteY2" fmla="*/ 3360068 h 7169101"/>
              <a:gd name="connsiteX3" fmla="*/ 51643505 w 51779749"/>
              <a:gd name="connsiteY3" fmla="*/ 3838755 h 7169101"/>
              <a:gd name="connsiteX4" fmla="*/ 48302786 w 51779749"/>
              <a:gd name="connsiteY4" fmla="*/ 7169101 h 7169101"/>
              <a:gd name="connsiteX5" fmla="*/ 4225 w 51779749"/>
              <a:gd name="connsiteY5" fmla="*/ 7161286 h 7169101"/>
              <a:gd name="connsiteX6" fmla="*/ 15673 w 51779749"/>
              <a:gd name="connsiteY6" fmla="*/ 52537 h 7169101"/>
              <a:gd name="connsiteX0" fmla="*/ 3573768 w 55356420"/>
              <a:gd name="connsiteY0" fmla="*/ 71114 h 7688514"/>
              <a:gd name="connsiteX1" fmla="*/ 51924687 w 55356420"/>
              <a:gd name="connsiteY1" fmla="*/ 0 h 7688514"/>
              <a:gd name="connsiteX2" fmla="*/ 55258769 w 55356420"/>
              <a:gd name="connsiteY2" fmla="*/ 3360068 h 7688514"/>
              <a:gd name="connsiteX3" fmla="*/ 55220176 w 55356420"/>
              <a:gd name="connsiteY3" fmla="*/ 3838755 h 7688514"/>
              <a:gd name="connsiteX4" fmla="*/ 51879457 w 55356420"/>
              <a:gd name="connsiteY4" fmla="*/ 7169101 h 7688514"/>
              <a:gd name="connsiteX5" fmla="*/ 3580896 w 55356420"/>
              <a:gd name="connsiteY5" fmla="*/ 7161286 h 7688514"/>
              <a:gd name="connsiteX6" fmla="*/ 3573768 w 55356420"/>
              <a:gd name="connsiteY6" fmla="*/ 71114 h 7688514"/>
              <a:gd name="connsiteX0" fmla="*/ 3561399 w 55362626"/>
              <a:gd name="connsiteY0" fmla="*/ 33961 h 7691266"/>
              <a:gd name="connsiteX1" fmla="*/ 51930893 w 55362626"/>
              <a:gd name="connsiteY1" fmla="*/ 0 h 7691266"/>
              <a:gd name="connsiteX2" fmla="*/ 55264975 w 55362626"/>
              <a:gd name="connsiteY2" fmla="*/ 3360068 h 7691266"/>
              <a:gd name="connsiteX3" fmla="*/ 55226382 w 55362626"/>
              <a:gd name="connsiteY3" fmla="*/ 3838755 h 7691266"/>
              <a:gd name="connsiteX4" fmla="*/ 51885663 w 55362626"/>
              <a:gd name="connsiteY4" fmla="*/ 7169101 h 7691266"/>
              <a:gd name="connsiteX5" fmla="*/ 3587102 w 55362626"/>
              <a:gd name="connsiteY5" fmla="*/ 7161286 h 7691266"/>
              <a:gd name="connsiteX6" fmla="*/ 3561399 w 55362626"/>
              <a:gd name="connsiteY6" fmla="*/ 33961 h 7691266"/>
              <a:gd name="connsiteX0" fmla="*/ 3557259 w 55358486"/>
              <a:gd name="connsiteY0" fmla="*/ 33961 h 7691266"/>
              <a:gd name="connsiteX1" fmla="*/ 51926753 w 55358486"/>
              <a:gd name="connsiteY1" fmla="*/ 0 h 7691266"/>
              <a:gd name="connsiteX2" fmla="*/ 55260835 w 55358486"/>
              <a:gd name="connsiteY2" fmla="*/ 3360068 h 7691266"/>
              <a:gd name="connsiteX3" fmla="*/ 55222242 w 55358486"/>
              <a:gd name="connsiteY3" fmla="*/ 3838755 h 7691266"/>
              <a:gd name="connsiteX4" fmla="*/ 51881523 w 55358486"/>
              <a:gd name="connsiteY4" fmla="*/ 7169101 h 7691266"/>
              <a:gd name="connsiteX5" fmla="*/ 3582962 w 55358486"/>
              <a:gd name="connsiteY5" fmla="*/ 7161286 h 7691266"/>
              <a:gd name="connsiteX6" fmla="*/ 3557259 w 55358486"/>
              <a:gd name="connsiteY6" fmla="*/ 33961 h 7691266"/>
              <a:gd name="connsiteX0" fmla="*/ 1 w 51801228"/>
              <a:gd name="connsiteY0" fmla="*/ 33961 h 7169101"/>
              <a:gd name="connsiteX1" fmla="*/ 48369495 w 51801228"/>
              <a:gd name="connsiteY1" fmla="*/ 0 h 7169101"/>
              <a:gd name="connsiteX2" fmla="*/ 51703577 w 51801228"/>
              <a:gd name="connsiteY2" fmla="*/ 3360068 h 7169101"/>
              <a:gd name="connsiteX3" fmla="*/ 51664984 w 51801228"/>
              <a:gd name="connsiteY3" fmla="*/ 3838755 h 7169101"/>
              <a:gd name="connsiteX4" fmla="*/ 48324265 w 51801228"/>
              <a:gd name="connsiteY4" fmla="*/ 7169101 h 7169101"/>
              <a:gd name="connsiteX5" fmla="*/ 25704 w 51801228"/>
              <a:gd name="connsiteY5" fmla="*/ 7161286 h 7169101"/>
              <a:gd name="connsiteX6" fmla="*/ 1 w 51801228"/>
              <a:gd name="connsiteY6" fmla="*/ 33961 h 7169101"/>
              <a:gd name="connsiteX0" fmla="*/ 3552402 w 55360922"/>
              <a:gd name="connsiteY0" fmla="*/ 4786 h 7693427"/>
              <a:gd name="connsiteX1" fmla="*/ 51929189 w 55360922"/>
              <a:gd name="connsiteY1" fmla="*/ 0 h 7693427"/>
              <a:gd name="connsiteX2" fmla="*/ 55263271 w 55360922"/>
              <a:gd name="connsiteY2" fmla="*/ 3360068 h 7693427"/>
              <a:gd name="connsiteX3" fmla="*/ 55224678 w 55360922"/>
              <a:gd name="connsiteY3" fmla="*/ 3838755 h 7693427"/>
              <a:gd name="connsiteX4" fmla="*/ 51883959 w 55360922"/>
              <a:gd name="connsiteY4" fmla="*/ 7169101 h 7693427"/>
              <a:gd name="connsiteX5" fmla="*/ 3585398 w 55360922"/>
              <a:gd name="connsiteY5" fmla="*/ 7161286 h 7693427"/>
              <a:gd name="connsiteX6" fmla="*/ 3552402 w 55360922"/>
              <a:gd name="connsiteY6" fmla="*/ 4786 h 7693427"/>
              <a:gd name="connsiteX0" fmla="*/ 3558910 w 55367430"/>
              <a:gd name="connsiteY0" fmla="*/ 4786 h 7693427"/>
              <a:gd name="connsiteX1" fmla="*/ 51935697 w 55367430"/>
              <a:gd name="connsiteY1" fmla="*/ 0 h 7693427"/>
              <a:gd name="connsiteX2" fmla="*/ 55269779 w 55367430"/>
              <a:gd name="connsiteY2" fmla="*/ 3360068 h 7693427"/>
              <a:gd name="connsiteX3" fmla="*/ 55231186 w 55367430"/>
              <a:gd name="connsiteY3" fmla="*/ 3838755 h 7693427"/>
              <a:gd name="connsiteX4" fmla="*/ 51890467 w 55367430"/>
              <a:gd name="connsiteY4" fmla="*/ 7169101 h 7693427"/>
              <a:gd name="connsiteX5" fmla="*/ 3591906 w 55367430"/>
              <a:gd name="connsiteY5" fmla="*/ 7161286 h 7693427"/>
              <a:gd name="connsiteX6" fmla="*/ 3558910 w 55367430"/>
              <a:gd name="connsiteY6" fmla="*/ 4786 h 7693427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1286 h 7169101"/>
              <a:gd name="connsiteX6" fmla="*/ 2880 w 51811400"/>
              <a:gd name="connsiteY6" fmla="*/ 4786 h 7169101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8580 h 7169101"/>
              <a:gd name="connsiteX6" fmla="*/ 2880 w 51811400"/>
              <a:gd name="connsiteY6" fmla="*/ 4786 h 7169101"/>
              <a:gd name="connsiteX0" fmla="*/ 3578330 w 55357675"/>
              <a:gd name="connsiteY0" fmla="*/ 19373 h 7698286"/>
              <a:gd name="connsiteX1" fmla="*/ 51925942 w 55357675"/>
              <a:gd name="connsiteY1" fmla="*/ 0 h 7698286"/>
              <a:gd name="connsiteX2" fmla="*/ 55260024 w 55357675"/>
              <a:gd name="connsiteY2" fmla="*/ 3360068 h 7698286"/>
              <a:gd name="connsiteX3" fmla="*/ 55221431 w 55357675"/>
              <a:gd name="connsiteY3" fmla="*/ 3838755 h 7698286"/>
              <a:gd name="connsiteX4" fmla="*/ 51880712 w 55357675"/>
              <a:gd name="connsiteY4" fmla="*/ 7169101 h 7698286"/>
              <a:gd name="connsiteX5" fmla="*/ 3582151 w 55357675"/>
              <a:gd name="connsiteY5" fmla="*/ 7168580 h 7698286"/>
              <a:gd name="connsiteX6" fmla="*/ 3578330 w 55357675"/>
              <a:gd name="connsiteY6" fmla="*/ 19373 h 7698286"/>
              <a:gd name="connsiteX0" fmla="*/ 3666098 w 55314159"/>
              <a:gd name="connsiteY0" fmla="*/ 0 h 7851255"/>
              <a:gd name="connsiteX1" fmla="*/ 51882426 w 55314159"/>
              <a:gd name="connsiteY1" fmla="*/ 141084 h 7851255"/>
              <a:gd name="connsiteX2" fmla="*/ 55216508 w 55314159"/>
              <a:gd name="connsiteY2" fmla="*/ 3501152 h 7851255"/>
              <a:gd name="connsiteX3" fmla="*/ 55177915 w 55314159"/>
              <a:gd name="connsiteY3" fmla="*/ 3979839 h 7851255"/>
              <a:gd name="connsiteX4" fmla="*/ 51837196 w 55314159"/>
              <a:gd name="connsiteY4" fmla="*/ 7310185 h 7851255"/>
              <a:gd name="connsiteX5" fmla="*/ 3538635 w 55314159"/>
              <a:gd name="connsiteY5" fmla="*/ 7309664 h 7851255"/>
              <a:gd name="connsiteX6" fmla="*/ 3666098 w 55314159"/>
              <a:gd name="connsiteY6" fmla="*/ 0 h 7851255"/>
              <a:gd name="connsiteX0" fmla="*/ 3695495 w 55299794"/>
              <a:gd name="connsiteY0" fmla="*/ 340289 h 7674513"/>
              <a:gd name="connsiteX1" fmla="*/ 51868061 w 55299794"/>
              <a:gd name="connsiteY1" fmla="*/ 0 h 7674513"/>
              <a:gd name="connsiteX2" fmla="*/ 55202143 w 55299794"/>
              <a:gd name="connsiteY2" fmla="*/ 3360068 h 7674513"/>
              <a:gd name="connsiteX3" fmla="*/ 55163550 w 55299794"/>
              <a:gd name="connsiteY3" fmla="*/ 3838755 h 7674513"/>
              <a:gd name="connsiteX4" fmla="*/ 51822831 w 55299794"/>
              <a:gd name="connsiteY4" fmla="*/ 7169101 h 7674513"/>
              <a:gd name="connsiteX5" fmla="*/ 3524270 w 55299794"/>
              <a:gd name="connsiteY5" fmla="*/ 7168580 h 7674513"/>
              <a:gd name="connsiteX6" fmla="*/ 3695495 w 55299794"/>
              <a:gd name="connsiteY6" fmla="*/ 340289 h 7674513"/>
              <a:gd name="connsiteX0" fmla="*/ 3583190 w 55355240"/>
              <a:gd name="connsiteY0" fmla="*/ 4786 h 7699366"/>
              <a:gd name="connsiteX1" fmla="*/ 51923507 w 55355240"/>
              <a:gd name="connsiteY1" fmla="*/ 0 h 7699366"/>
              <a:gd name="connsiteX2" fmla="*/ 55257589 w 55355240"/>
              <a:gd name="connsiteY2" fmla="*/ 3360068 h 7699366"/>
              <a:gd name="connsiteX3" fmla="*/ 55218996 w 55355240"/>
              <a:gd name="connsiteY3" fmla="*/ 3838755 h 7699366"/>
              <a:gd name="connsiteX4" fmla="*/ 51878277 w 55355240"/>
              <a:gd name="connsiteY4" fmla="*/ 7169101 h 7699366"/>
              <a:gd name="connsiteX5" fmla="*/ 3579716 w 55355240"/>
              <a:gd name="connsiteY5" fmla="*/ 7168580 h 7699366"/>
              <a:gd name="connsiteX6" fmla="*/ 3583190 w 55355240"/>
              <a:gd name="connsiteY6" fmla="*/ 4786 h 7699366"/>
              <a:gd name="connsiteX0" fmla="*/ 3627014 w 55333422"/>
              <a:gd name="connsiteY0" fmla="*/ 0 h 7733748"/>
              <a:gd name="connsiteX1" fmla="*/ 51901689 w 55333422"/>
              <a:gd name="connsiteY1" fmla="*/ 31682 h 7733748"/>
              <a:gd name="connsiteX2" fmla="*/ 55235771 w 55333422"/>
              <a:gd name="connsiteY2" fmla="*/ 3391750 h 7733748"/>
              <a:gd name="connsiteX3" fmla="*/ 55197178 w 55333422"/>
              <a:gd name="connsiteY3" fmla="*/ 3870437 h 7733748"/>
              <a:gd name="connsiteX4" fmla="*/ 51856459 w 55333422"/>
              <a:gd name="connsiteY4" fmla="*/ 7200783 h 7733748"/>
              <a:gd name="connsiteX5" fmla="*/ 3557898 w 55333422"/>
              <a:gd name="connsiteY5" fmla="*/ 7200262 h 7733748"/>
              <a:gd name="connsiteX6" fmla="*/ 3627014 w 55333422"/>
              <a:gd name="connsiteY6" fmla="*/ 0 h 7733748"/>
              <a:gd name="connsiteX0" fmla="*/ 3612388 w 55340677"/>
              <a:gd name="connsiteY0" fmla="*/ 128776 h 7690182"/>
              <a:gd name="connsiteX1" fmla="*/ 51908944 w 55340677"/>
              <a:gd name="connsiteY1" fmla="*/ 0 h 7690182"/>
              <a:gd name="connsiteX2" fmla="*/ 55243026 w 55340677"/>
              <a:gd name="connsiteY2" fmla="*/ 3360068 h 7690182"/>
              <a:gd name="connsiteX3" fmla="*/ 55204433 w 55340677"/>
              <a:gd name="connsiteY3" fmla="*/ 3838755 h 7690182"/>
              <a:gd name="connsiteX4" fmla="*/ 51863714 w 55340677"/>
              <a:gd name="connsiteY4" fmla="*/ 7169101 h 7690182"/>
              <a:gd name="connsiteX5" fmla="*/ 3565153 w 55340677"/>
              <a:gd name="connsiteY5" fmla="*/ 7168580 h 7690182"/>
              <a:gd name="connsiteX6" fmla="*/ 3612388 w 55340677"/>
              <a:gd name="connsiteY6" fmla="*/ 128776 h 7690182"/>
              <a:gd name="connsiteX0" fmla="*/ 3568619 w 55362549"/>
              <a:gd name="connsiteY0" fmla="*/ 12080 h 7698827"/>
              <a:gd name="connsiteX1" fmla="*/ 51930816 w 55362549"/>
              <a:gd name="connsiteY1" fmla="*/ 0 h 7698827"/>
              <a:gd name="connsiteX2" fmla="*/ 55264898 w 55362549"/>
              <a:gd name="connsiteY2" fmla="*/ 3360068 h 7698827"/>
              <a:gd name="connsiteX3" fmla="*/ 55226305 w 55362549"/>
              <a:gd name="connsiteY3" fmla="*/ 3838755 h 7698827"/>
              <a:gd name="connsiteX4" fmla="*/ 51885586 w 55362549"/>
              <a:gd name="connsiteY4" fmla="*/ 7169101 h 7698827"/>
              <a:gd name="connsiteX5" fmla="*/ 3587025 w 55362549"/>
              <a:gd name="connsiteY5" fmla="*/ 7168580 h 7698827"/>
              <a:gd name="connsiteX6" fmla="*/ 3568619 w 55362549"/>
              <a:gd name="connsiteY6" fmla="*/ 12080 h 7698827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320689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721398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3550"/>
              <a:gd name="connsiteY0" fmla="*/ 12080 h 7169101"/>
              <a:gd name="connsiteX1" fmla="*/ 48721398 w 51793550"/>
              <a:gd name="connsiteY1" fmla="*/ 0 h 7169101"/>
              <a:gd name="connsiteX2" fmla="*/ 51700001 w 51793550"/>
              <a:gd name="connsiteY2" fmla="*/ 3360068 h 7169101"/>
              <a:gd name="connsiteX3" fmla="*/ 51661408 w 51793550"/>
              <a:gd name="connsiteY3" fmla="*/ 3838755 h 7169101"/>
              <a:gd name="connsiteX4" fmla="*/ 48794657 w 51793550"/>
              <a:gd name="connsiteY4" fmla="*/ 7169101 h 7169101"/>
              <a:gd name="connsiteX5" fmla="*/ 22128 w 51793550"/>
              <a:gd name="connsiteY5" fmla="*/ 7168580 h 7169101"/>
              <a:gd name="connsiteX6" fmla="*/ 3722 w 51793550"/>
              <a:gd name="connsiteY6" fmla="*/ 12080 h 7169101"/>
              <a:gd name="connsiteX0" fmla="*/ 3722 w 51784134"/>
              <a:gd name="connsiteY0" fmla="*/ 12080 h 7169101"/>
              <a:gd name="connsiteX1" fmla="*/ 48721398 w 51784134"/>
              <a:gd name="connsiteY1" fmla="*/ 0 h 7169101"/>
              <a:gd name="connsiteX2" fmla="*/ 51700001 w 51784134"/>
              <a:gd name="connsiteY2" fmla="*/ 3360068 h 7169101"/>
              <a:gd name="connsiteX3" fmla="*/ 51661408 w 51784134"/>
              <a:gd name="connsiteY3" fmla="*/ 3838755 h 7169101"/>
              <a:gd name="connsiteX4" fmla="*/ 48794657 w 51784134"/>
              <a:gd name="connsiteY4" fmla="*/ 7169101 h 7169101"/>
              <a:gd name="connsiteX5" fmla="*/ 22128 w 51784134"/>
              <a:gd name="connsiteY5" fmla="*/ 7168580 h 7169101"/>
              <a:gd name="connsiteX6" fmla="*/ 3722 w 51784134"/>
              <a:gd name="connsiteY6" fmla="*/ 12080 h 7169101"/>
              <a:gd name="connsiteX0" fmla="*/ 3721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1 w 51784132"/>
              <a:gd name="connsiteY6" fmla="*/ 12080 h 7169101"/>
              <a:gd name="connsiteX0" fmla="*/ 4567 w 51777173"/>
              <a:gd name="connsiteY0" fmla="*/ 29525 h 7169101"/>
              <a:gd name="connsiteX1" fmla="*/ 48714437 w 51777173"/>
              <a:gd name="connsiteY1" fmla="*/ 0 h 7169101"/>
              <a:gd name="connsiteX2" fmla="*/ 51693040 w 51777173"/>
              <a:gd name="connsiteY2" fmla="*/ 3360068 h 7169101"/>
              <a:gd name="connsiteX3" fmla="*/ 51654447 w 51777173"/>
              <a:gd name="connsiteY3" fmla="*/ 3838755 h 7169101"/>
              <a:gd name="connsiteX4" fmla="*/ 48787696 w 51777173"/>
              <a:gd name="connsiteY4" fmla="*/ 7169101 h 7169101"/>
              <a:gd name="connsiteX5" fmla="*/ 15167 w 51777173"/>
              <a:gd name="connsiteY5" fmla="*/ 7168580 h 7169101"/>
              <a:gd name="connsiteX6" fmla="*/ 4567 w 51777173"/>
              <a:gd name="connsiteY6" fmla="*/ 29525 h 7169101"/>
              <a:gd name="connsiteX0" fmla="*/ 3722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2 w 51784132"/>
              <a:gd name="connsiteY6" fmla="*/ 12080 h 7169101"/>
              <a:gd name="connsiteX0" fmla="*/ 3721 w 51784134"/>
              <a:gd name="connsiteY0" fmla="*/ 0 h 7174467"/>
              <a:gd name="connsiteX1" fmla="*/ 48721398 w 51784134"/>
              <a:gd name="connsiteY1" fmla="*/ 5366 h 7174467"/>
              <a:gd name="connsiteX2" fmla="*/ 51700001 w 51784134"/>
              <a:gd name="connsiteY2" fmla="*/ 3365434 h 7174467"/>
              <a:gd name="connsiteX3" fmla="*/ 51661408 w 51784134"/>
              <a:gd name="connsiteY3" fmla="*/ 3844121 h 7174467"/>
              <a:gd name="connsiteX4" fmla="*/ 48794657 w 51784134"/>
              <a:gd name="connsiteY4" fmla="*/ 7174467 h 7174467"/>
              <a:gd name="connsiteX5" fmla="*/ 22128 w 51784134"/>
              <a:gd name="connsiteY5" fmla="*/ 7173946 h 7174467"/>
              <a:gd name="connsiteX6" fmla="*/ 3721 w 51784134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794657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857112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86846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40003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64632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86895" h="7183189">
                <a:moveTo>
                  <a:pt x="3721" y="0"/>
                </a:moveTo>
                <a:lnTo>
                  <a:pt x="48674557" y="14088"/>
                </a:lnTo>
                <a:cubicBezTo>
                  <a:pt x="48677569" y="25762"/>
                  <a:pt x="51400004" y="3048961"/>
                  <a:pt x="51700001" y="3365434"/>
                </a:cubicBezTo>
                <a:cubicBezTo>
                  <a:pt x="51815607" y="3495631"/>
                  <a:pt x="51828386" y="3654793"/>
                  <a:pt x="51661408" y="3844121"/>
                </a:cubicBezTo>
                <a:lnTo>
                  <a:pt x="48646320" y="7183189"/>
                </a:lnTo>
                <a:lnTo>
                  <a:pt x="22128" y="7173946"/>
                </a:lnTo>
                <a:cubicBezTo>
                  <a:pt x="21360" y="7177248"/>
                  <a:pt x="-10692" y="24370"/>
                  <a:pt x="372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36" dirty="0"/>
          </a:p>
        </p:txBody>
      </p:sp>
      <p:sp>
        <p:nvSpPr>
          <p:cNvPr id="34" name="Espace réservé pour une image  21">
            <a:extLst>
              <a:ext uri="{FF2B5EF4-FFF2-40B4-BE49-F238E27FC236}">
                <a16:creationId xmlns:a16="http://schemas.microsoft.com/office/drawing/2014/main" id="{229BD55E-6982-CB45-ACD4-E5AB3E3A649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8350889" y="4171"/>
            <a:ext cx="4569230" cy="3701728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  <a:gd name="connsiteX0" fmla="*/ 188140 w 7876654"/>
              <a:gd name="connsiteY0" fmla="*/ 12267 h 7160999"/>
              <a:gd name="connsiteX1" fmla="*/ 7870711 w 7876654"/>
              <a:gd name="connsiteY1" fmla="*/ 5 h 7160999"/>
              <a:gd name="connsiteX2" fmla="*/ 7862661 w 7876654"/>
              <a:gd name="connsiteY2" fmla="*/ 7136913 h 7160999"/>
              <a:gd name="connsiteX3" fmla="*/ 7 w 7876654"/>
              <a:gd name="connsiteY3" fmla="*/ 7160111 h 7160999"/>
              <a:gd name="connsiteX4" fmla="*/ 3217001 w 7876654"/>
              <a:gd name="connsiteY4" fmla="*/ 3781647 h 7160999"/>
              <a:gd name="connsiteX5" fmla="*/ 3207246 w 7876654"/>
              <a:gd name="connsiteY5" fmla="*/ 3376108 h 7160999"/>
              <a:gd name="connsiteX6" fmla="*/ 188140 w 7876654"/>
              <a:gd name="connsiteY6" fmla="*/ 12267 h 7160999"/>
              <a:gd name="connsiteX0" fmla="*/ 173167 w 7876654"/>
              <a:gd name="connsiteY0" fmla="*/ 14 h 7166293"/>
              <a:gd name="connsiteX1" fmla="*/ 7870711 w 7876654"/>
              <a:gd name="connsiteY1" fmla="*/ 5299 h 7166293"/>
              <a:gd name="connsiteX2" fmla="*/ 7862661 w 7876654"/>
              <a:gd name="connsiteY2" fmla="*/ 7142207 h 7166293"/>
              <a:gd name="connsiteX3" fmla="*/ 7 w 7876654"/>
              <a:gd name="connsiteY3" fmla="*/ 7165405 h 7166293"/>
              <a:gd name="connsiteX4" fmla="*/ 3217001 w 7876654"/>
              <a:gd name="connsiteY4" fmla="*/ 3786941 h 7166293"/>
              <a:gd name="connsiteX5" fmla="*/ 3207246 w 7876654"/>
              <a:gd name="connsiteY5" fmla="*/ 3381402 h 7166293"/>
              <a:gd name="connsiteX6" fmla="*/ 173167 w 7876654"/>
              <a:gd name="connsiteY6" fmla="*/ 14 h 7166293"/>
              <a:gd name="connsiteX0" fmla="*/ 397773 w 8101260"/>
              <a:gd name="connsiteY0" fmla="*/ 14 h 7209682"/>
              <a:gd name="connsiteX1" fmla="*/ 8095317 w 8101260"/>
              <a:gd name="connsiteY1" fmla="*/ 5299 h 7209682"/>
              <a:gd name="connsiteX2" fmla="*/ 8087267 w 8101260"/>
              <a:gd name="connsiteY2" fmla="*/ 7142207 h 7209682"/>
              <a:gd name="connsiteX3" fmla="*/ 7 w 8101260"/>
              <a:gd name="connsiteY3" fmla="*/ 7209271 h 7209682"/>
              <a:gd name="connsiteX4" fmla="*/ 3441607 w 8101260"/>
              <a:gd name="connsiteY4" fmla="*/ 3786941 h 7209682"/>
              <a:gd name="connsiteX5" fmla="*/ 3431852 w 8101260"/>
              <a:gd name="connsiteY5" fmla="*/ 3381402 h 7209682"/>
              <a:gd name="connsiteX6" fmla="*/ 397773 w 8101260"/>
              <a:gd name="connsiteY6" fmla="*/ 14 h 7209682"/>
              <a:gd name="connsiteX0" fmla="*/ 4 w 7703491"/>
              <a:gd name="connsiteY0" fmla="*/ 14 h 7209682"/>
              <a:gd name="connsiteX1" fmla="*/ 7697548 w 7703491"/>
              <a:gd name="connsiteY1" fmla="*/ 5299 h 7209682"/>
              <a:gd name="connsiteX2" fmla="*/ 7689498 w 7703491"/>
              <a:gd name="connsiteY2" fmla="*/ 7142207 h 7209682"/>
              <a:gd name="connsiteX3" fmla="*/ 201187 w 7703491"/>
              <a:gd name="connsiteY3" fmla="*/ 7209271 h 7209682"/>
              <a:gd name="connsiteX4" fmla="*/ 3043838 w 7703491"/>
              <a:gd name="connsiteY4" fmla="*/ 3786941 h 7209682"/>
              <a:gd name="connsiteX5" fmla="*/ 3034083 w 7703491"/>
              <a:gd name="connsiteY5" fmla="*/ 3381402 h 7209682"/>
              <a:gd name="connsiteX6" fmla="*/ 4 w 7703491"/>
              <a:gd name="connsiteY6" fmla="*/ 14 h 7209682"/>
              <a:gd name="connsiteX0" fmla="*/ 5 w 7681033"/>
              <a:gd name="connsiteY0" fmla="*/ 14 h 7209682"/>
              <a:gd name="connsiteX1" fmla="*/ 7675090 w 7681033"/>
              <a:gd name="connsiteY1" fmla="*/ 5299 h 7209682"/>
              <a:gd name="connsiteX2" fmla="*/ 7667040 w 7681033"/>
              <a:gd name="connsiteY2" fmla="*/ 7142207 h 7209682"/>
              <a:gd name="connsiteX3" fmla="*/ 178729 w 7681033"/>
              <a:gd name="connsiteY3" fmla="*/ 7209271 h 7209682"/>
              <a:gd name="connsiteX4" fmla="*/ 3021380 w 7681033"/>
              <a:gd name="connsiteY4" fmla="*/ 3786941 h 7209682"/>
              <a:gd name="connsiteX5" fmla="*/ 3011625 w 7681033"/>
              <a:gd name="connsiteY5" fmla="*/ 3381402 h 7209682"/>
              <a:gd name="connsiteX6" fmla="*/ 5 w 7681033"/>
              <a:gd name="connsiteY6" fmla="*/ 14 h 7209682"/>
              <a:gd name="connsiteX0" fmla="*/ 3 w 7711960"/>
              <a:gd name="connsiteY0" fmla="*/ 14 h 7446145"/>
              <a:gd name="connsiteX1" fmla="*/ 7675088 w 7711960"/>
              <a:gd name="connsiteY1" fmla="*/ 5299 h 7446145"/>
              <a:gd name="connsiteX2" fmla="*/ 7711960 w 7711960"/>
              <a:gd name="connsiteY2" fmla="*/ 7159754 h 7446145"/>
              <a:gd name="connsiteX3" fmla="*/ 178727 w 7711960"/>
              <a:gd name="connsiteY3" fmla="*/ 7209271 h 7446145"/>
              <a:gd name="connsiteX4" fmla="*/ 3021378 w 7711960"/>
              <a:gd name="connsiteY4" fmla="*/ 3786941 h 7446145"/>
              <a:gd name="connsiteX5" fmla="*/ 3011623 w 7711960"/>
              <a:gd name="connsiteY5" fmla="*/ 3381402 h 7446145"/>
              <a:gd name="connsiteX6" fmla="*/ 3 w 7711960"/>
              <a:gd name="connsiteY6" fmla="*/ 14 h 7446145"/>
              <a:gd name="connsiteX0" fmla="*/ 3 w 7711960"/>
              <a:gd name="connsiteY0" fmla="*/ 14 h 7209277"/>
              <a:gd name="connsiteX1" fmla="*/ 7675088 w 7711960"/>
              <a:gd name="connsiteY1" fmla="*/ 5299 h 7209277"/>
              <a:gd name="connsiteX2" fmla="*/ 7711960 w 7711960"/>
              <a:gd name="connsiteY2" fmla="*/ 7159754 h 7209277"/>
              <a:gd name="connsiteX3" fmla="*/ 178727 w 7711960"/>
              <a:gd name="connsiteY3" fmla="*/ 7209271 h 7209277"/>
              <a:gd name="connsiteX4" fmla="*/ 3021378 w 7711960"/>
              <a:gd name="connsiteY4" fmla="*/ 3786941 h 7209277"/>
              <a:gd name="connsiteX5" fmla="*/ 3011623 w 7711960"/>
              <a:gd name="connsiteY5" fmla="*/ 3381402 h 7209277"/>
              <a:gd name="connsiteX6" fmla="*/ 3 w 7711960"/>
              <a:gd name="connsiteY6" fmla="*/ 14 h 7209277"/>
              <a:gd name="connsiteX0" fmla="*/ 3 w 7711960"/>
              <a:gd name="connsiteY0" fmla="*/ 14 h 7454406"/>
              <a:gd name="connsiteX1" fmla="*/ 7675088 w 7711960"/>
              <a:gd name="connsiteY1" fmla="*/ 5299 h 7454406"/>
              <a:gd name="connsiteX2" fmla="*/ 7711960 w 7711960"/>
              <a:gd name="connsiteY2" fmla="*/ 7186076 h 7454406"/>
              <a:gd name="connsiteX3" fmla="*/ 178727 w 7711960"/>
              <a:gd name="connsiteY3" fmla="*/ 7209271 h 7454406"/>
              <a:gd name="connsiteX4" fmla="*/ 3021378 w 7711960"/>
              <a:gd name="connsiteY4" fmla="*/ 3786941 h 7454406"/>
              <a:gd name="connsiteX5" fmla="*/ 3011623 w 7711960"/>
              <a:gd name="connsiteY5" fmla="*/ 3381402 h 7454406"/>
              <a:gd name="connsiteX6" fmla="*/ 3 w 7711960"/>
              <a:gd name="connsiteY6" fmla="*/ 14 h 7454406"/>
              <a:gd name="connsiteX0" fmla="*/ 3 w 7711960"/>
              <a:gd name="connsiteY0" fmla="*/ 14 h 7209809"/>
              <a:gd name="connsiteX1" fmla="*/ 7675088 w 7711960"/>
              <a:gd name="connsiteY1" fmla="*/ 5299 h 7209809"/>
              <a:gd name="connsiteX2" fmla="*/ 7711960 w 7711960"/>
              <a:gd name="connsiteY2" fmla="*/ 7186076 h 7209809"/>
              <a:gd name="connsiteX3" fmla="*/ 178727 w 7711960"/>
              <a:gd name="connsiteY3" fmla="*/ 7209271 h 7209809"/>
              <a:gd name="connsiteX4" fmla="*/ 3021378 w 7711960"/>
              <a:gd name="connsiteY4" fmla="*/ 3786941 h 7209809"/>
              <a:gd name="connsiteX5" fmla="*/ 3011623 w 7711960"/>
              <a:gd name="connsiteY5" fmla="*/ 3381402 h 7209809"/>
              <a:gd name="connsiteX6" fmla="*/ 3 w 7711960"/>
              <a:gd name="connsiteY6" fmla="*/ 14 h 7209809"/>
              <a:gd name="connsiteX0" fmla="*/ 106396 w 7819771"/>
              <a:gd name="connsiteY0" fmla="*/ 248719 h 7458516"/>
              <a:gd name="connsiteX1" fmla="*/ 7811429 w 7819771"/>
              <a:gd name="connsiteY1" fmla="*/ 254005 h 7458516"/>
              <a:gd name="connsiteX2" fmla="*/ 7818353 w 7819771"/>
              <a:gd name="connsiteY2" fmla="*/ 7434781 h 7458516"/>
              <a:gd name="connsiteX3" fmla="*/ 285120 w 7819771"/>
              <a:gd name="connsiteY3" fmla="*/ 7457976 h 7458516"/>
              <a:gd name="connsiteX4" fmla="*/ 3127771 w 7819771"/>
              <a:gd name="connsiteY4" fmla="*/ 4035646 h 7458516"/>
              <a:gd name="connsiteX5" fmla="*/ 3118016 w 7819771"/>
              <a:gd name="connsiteY5" fmla="*/ 3630107 h 7458516"/>
              <a:gd name="connsiteX6" fmla="*/ 106396 w 7819771"/>
              <a:gd name="connsiteY6" fmla="*/ 248719 h 7458516"/>
              <a:gd name="connsiteX0" fmla="*/ 13 w 7713386"/>
              <a:gd name="connsiteY0" fmla="*/ 147 h 7209942"/>
              <a:gd name="connsiteX1" fmla="*/ 7705046 w 7713386"/>
              <a:gd name="connsiteY1" fmla="*/ 5433 h 7209942"/>
              <a:gd name="connsiteX2" fmla="*/ 7711970 w 7713386"/>
              <a:gd name="connsiteY2" fmla="*/ 7186209 h 7209942"/>
              <a:gd name="connsiteX3" fmla="*/ 178737 w 7713386"/>
              <a:gd name="connsiteY3" fmla="*/ 7209404 h 7209942"/>
              <a:gd name="connsiteX4" fmla="*/ 3021388 w 7713386"/>
              <a:gd name="connsiteY4" fmla="*/ 3787074 h 7209942"/>
              <a:gd name="connsiteX5" fmla="*/ 3011633 w 7713386"/>
              <a:gd name="connsiteY5" fmla="*/ 3381535 h 7209942"/>
              <a:gd name="connsiteX6" fmla="*/ 13 w 7713386"/>
              <a:gd name="connsiteY6" fmla="*/ 147 h 7209942"/>
              <a:gd name="connsiteX0" fmla="*/ 13 w 7690926"/>
              <a:gd name="connsiteY0" fmla="*/ 146 h 7209944"/>
              <a:gd name="connsiteX1" fmla="*/ 7682584 w 7690926"/>
              <a:gd name="connsiteY1" fmla="*/ 5433 h 7209944"/>
              <a:gd name="connsiteX2" fmla="*/ 7689508 w 7690926"/>
              <a:gd name="connsiteY2" fmla="*/ 7186209 h 7209944"/>
              <a:gd name="connsiteX3" fmla="*/ 156275 w 7690926"/>
              <a:gd name="connsiteY3" fmla="*/ 7209404 h 7209944"/>
              <a:gd name="connsiteX4" fmla="*/ 2998926 w 7690926"/>
              <a:gd name="connsiteY4" fmla="*/ 3787074 h 7209944"/>
              <a:gd name="connsiteX5" fmla="*/ 2989171 w 7690926"/>
              <a:gd name="connsiteY5" fmla="*/ 3381535 h 7209944"/>
              <a:gd name="connsiteX6" fmla="*/ 13 w 7690926"/>
              <a:gd name="connsiteY6" fmla="*/ 146 h 7209944"/>
              <a:gd name="connsiteX0" fmla="*/ 13 w 7690924"/>
              <a:gd name="connsiteY0" fmla="*/ 146 h 7209942"/>
              <a:gd name="connsiteX1" fmla="*/ 7682584 w 7690924"/>
              <a:gd name="connsiteY1" fmla="*/ 5433 h 7209942"/>
              <a:gd name="connsiteX2" fmla="*/ 7689508 w 7690924"/>
              <a:gd name="connsiteY2" fmla="*/ 7186209 h 7209942"/>
              <a:gd name="connsiteX3" fmla="*/ 193709 w 7690924"/>
              <a:gd name="connsiteY3" fmla="*/ 7209404 h 7209942"/>
              <a:gd name="connsiteX4" fmla="*/ 2998926 w 7690924"/>
              <a:gd name="connsiteY4" fmla="*/ 3787074 h 7209942"/>
              <a:gd name="connsiteX5" fmla="*/ 2989171 w 7690924"/>
              <a:gd name="connsiteY5" fmla="*/ 3381535 h 7209942"/>
              <a:gd name="connsiteX6" fmla="*/ 13 w 7690924"/>
              <a:gd name="connsiteY6" fmla="*/ 146 h 7209942"/>
              <a:gd name="connsiteX0" fmla="*/ 13 w 7675952"/>
              <a:gd name="connsiteY0" fmla="*/ 146 h 7209944"/>
              <a:gd name="connsiteX1" fmla="*/ 7667610 w 7675952"/>
              <a:gd name="connsiteY1" fmla="*/ 5433 h 7209944"/>
              <a:gd name="connsiteX2" fmla="*/ 7674534 w 7675952"/>
              <a:gd name="connsiteY2" fmla="*/ 7186209 h 7209944"/>
              <a:gd name="connsiteX3" fmla="*/ 178735 w 7675952"/>
              <a:gd name="connsiteY3" fmla="*/ 7209404 h 7209944"/>
              <a:gd name="connsiteX4" fmla="*/ 2983952 w 7675952"/>
              <a:gd name="connsiteY4" fmla="*/ 3787074 h 7209944"/>
              <a:gd name="connsiteX5" fmla="*/ 2974197 w 7675952"/>
              <a:gd name="connsiteY5" fmla="*/ 3381535 h 7209944"/>
              <a:gd name="connsiteX6" fmla="*/ 13 w 7675952"/>
              <a:gd name="connsiteY6" fmla="*/ 146 h 7209944"/>
              <a:gd name="connsiteX0" fmla="*/ 13 w 7631030"/>
              <a:gd name="connsiteY0" fmla="*/ 146 h 7209942"/>
              <a:gd name="connsiteX1" fmla="*/ 7622690 w 7631030"/>
              <a:gd name="connsiteY1" fmla="*/ 5433 h 7209942"/>
              <a:gd name="connsiteX2" fmla="*/ 7629614 w 7631030"/>
              <a:gd name="connsiteY2" fmla="*/ 7186209 h 7209942"/>
              <a:gd name="connsiteX3" fmla="*/ 133815 w 7631030"/>
              <a:gd name="connsiteY3" fmla="*/ 7209404 h 7209942"/>
              <a:gd name="connsiteX4" fmla="*/ 2939032 w 7631030"/>
              <a:gd name="connsiteY4" fmla="*/ 3787074 h 7209942"/>
              <a:gd name="connsiteX5" fmla="*/ 2929277 w 7631030"/>
              <a:gd name="connsiteY5" fmla="*/ 3381535 h 7209942"/>
              <a:gd name="connsiteX6" fmla="*/ 13 w 7631030"/>
              <a:gd name="connsiteY6" fmla="*/ 146 h 7209942"/>
              <a:gd name="connsiteX0" fmla="*/ 13 w 7631032"/>
              <a:gd name="connsiteY0" fmla="*/ 146 h 7209944"/>
              <a:gd name="connsiteX1" fmla="*/ 7622690 w 7631032"/>
              <a:gd name="connsiteY1" fmla="*/ 5433 h 7209944"/>
              <a:gd name="connsiteX2" fmla="*/ 7629614 w 7631032"/>
              <a:gd name="connsiteY2" fmla="*/ 7186209 h 7209944"/>
              <a:gd name="connsiteX3" fmla="*/ 163761 w 7631032"/>
              <a:gd name="connsiteY3" fmla="*/ 7209404 h 7209944"/>
              <a:gd name="connsiteX4" fmla="*/ 2939032 w 7631032"/>
              <a:gd name="connsiteY4" fmla="*/ 3787074 h 7209944"/>
              <a:gd name="connsiteX5" fmla="*/ 2929277 w 7631032"/>
              <a:gd name="connsiteY5" fmla="*/ 3381535 h 7209944"/>
              <a:gd name="connsiteX6" fmla="*/ 13 w 7631032"/>
              <a:gd name="connsiteY6" fmla="*/ 146 h 7209944"/>
              <a:gd name="connsiteX0" fmla="*/ 14 w 7601084"/>
              <a:gd name="connsiteY0" fmla="*/ 146 h 7209942"/>
              <a:gd name="connsiteX1" fmla="*/ 7592744 w 7601084"/>
              <a:gd name="connsiteY1" fmla="*/ 5433 h 7209942"/>
              <a:gd name="connsiteX2" fmla="*/ 7599668 w 7601084"/>
              <a:gd name="connsiteY2" fmla="*/ 7186209 h 7209942"/>
              <a:gd name="connsiteX3" fmla="*/ 133815 w 7601084"/>
              <a:gd name="connsiteY3" fmla="*/ 7209404 h 7209942"/>
              <a:gd name="connsiteX4" fmla="*/ 2909086 w 7601084"/>
              <a:gd name="connsiteY4" fmla="*/ 3787074 h 7209942"/>
              <a:gd name="connsiteX5" fmla="*/ 2899331 w 7601084"/>
              <a:gd name="connsiteY5" fmla="*/ 3381535 h 7209942"/>
              <a:gd name="connsiteX6" fmla="*/ 14 w 7601084"/>
              <a:gd name="connsiteY6" fmla="*/ 146 h 7209942"/>
              <a:gd name="connsiteX0" fmla="*/ 12 w 7601084"/>
              <a:gd name="connsiteY0" fmla="*/ 146 h 7209944"/>
              <a:gd name="connsiteX1" fmla="*/ 7592742 w 7601084"/>
              <a:gd name="connsiteY1" fmla="*/ 5433 h 7209944"/>
              <a:gd name="connsiteX2" fmla="*/ 7599666 w 7601084"/>
              <a:gd name="connsiteY2" fmla="*/ 7186209 h 7209944"/>
              <a:gd name="connsiteX3" fmla="*/ 178733 w 7601084"/>
              <a:gd name="connsiteY3" fmla="*/ 7209404 h 7209944"/>
              <a:gd name="connsiteX4" fmla="*/ 2909084 w 7601084"/>
              <a:gd name="connsiteY4" fmla="*/ 3787074 h 7209944"/>
              <a:gd name="connsiteX5" fmla="*/ 2899329 w 7601084"/>
              <a:gd name="connsiteY5" fmla="*/ 3381535 h 7209944"/>
              <a:gd name="connsiteX6" fmla="*/ 12 w 7601084"/>
              <a:gd name="connsiteY6" fmla="*/ 146 h 7209944"/>
              <a:gd name="connsiteX0" fmla="*/ 14 w 7586110"/>
              <a:gd name="connsiteY0" fmla="*/ 146 h 7209942"/>
              <a:gd name="connsiteX1" fmla="*/ 7577770 w 7586110"/>
              <a:gd name="connsiteY1" fmla="*/ 5433 h 7209942"/>
              <a:gd name="connsiteX2" fmla="*/ 7584694 w 7586110"/>
              <a:gd name="connsiteY2" fmla="*/ 7186209 h 7209942"/>
              <a:gd name="connsiteX3" fmla="*/ 163761 w 7586110"/>
              <a:gd name="connsiteY3" fmla="*/ 7209404 h 7209942"/>
              <a:gd name="connsiteX4" fmla="*/ 2894112 w 7586110"/>
              <a:gd name="connsiteY4" fmla="*/ 3787074 h 7209942"/>
              <a:gd name="connsiteX5" fmla="*/ 2884357 w 7586110"/>
              <a:gd name="connsiteY5" fmla="*/ 3381535 h 7209942"/>
              <a:gd name="connsiteX6" fmla="*/ 14 w 7586110"/>
              <a:gd name="connsiteY6" fmla="*/ 146 h 7209942"/>
              <a:gd name="connsiteX0" fmla="*/ 12 w 7586110"/>
              <a:gd name="connsiteY0" fmla="*/ 146 h 7209944"/>
              <a:gd name="connsiteX1" fmla="*/ 7577768 w 7586110"/>
              <a:gd name="connsiteY1" fmla="*/ 5433 h 7209944"/>
              <a:gd name="connsiteX2" fmla="*/ 7584692 w 7586110"/>
              <a:gd name="connsiteY2" fmla="*/ 7186209 h 7209944"/>
              <a:gd name="connsiteX3" fmla="*/ 193707 w 7586110"/>
              <a:gd name="connsiteY3" fmla="*/ 7209404 h 7209944"/>
              <a:gd name="connsiteX4" fmla="*/ 2894110 w 7586110"/>
              <a:gd name="connsiteY4" fmla="*/ 3787074 h 7209944"/>
              <a:gd name="connsiteX5" fmla="*/ 2884355 w 7586110"/>
              <a:gd name="connsiteY5" fmla="*/ 3381535 h 7209944"/>
              <a:gd name="connsiteX6" fmla="*/ 12 w 7586110"/>
              <a:gd name="connsiteY6" fmla="*/ 146 h 7209944"/>
              <a:gd name="connsiteX0" fmla="*/ 12 w 7586108"/>
              <a:gd name="connsiteY0" fmla="*/ 146 h 7209942"/>
              <a:gd name="connsiteX1" fmla="*/ 7577768 w 7586108"/>
              <a:gd name="connsiteY1" fmla="*/ 5433 h 7209942"/>
              <a:gd name="connsiteX2" fmla="*/ 7584692 w 7586108"/>
              <a:gd name="connsiteY2" fmla="*/ 7186209 h 7209942"/>
              <a:gd name="connsiteX3" fmla="*/ 14023 w 7586108"/>
              <a:gd name="connsiteY3" fmla="*/ 7209404 h 7209942"/>
              <a:gd name="connsiteX4" fmla="*/ 2894110 w 7586108"/>
              <a:gd name="connsiteY4" fmla="*/ 3787074 h 7209942"/>
              <a:gd name="connsiteX5" fmla="*/ 2884355 w 7586108"/>
              <a:gd name="connsiteY5" fmla="*/ 3381535 h 7209942"/>
              <a:gd name="connsiteX6" fmla="*/ 12 w 7586108"/>
              <a:gd name="connsiteY6" fmla="*/ 146 h 7209942"/>
              <a:gd name="connsiteX0" fmla="*/ 45898 w 7631996"/>
              <a:gd name="connsiteY0" fmla="*/ 146 h 7218607"/>
              <a:gd name="connsiteX1" fmla="*/ 7623654 w 7631996"/>
              <a:gd name="connsiteY1" fmla="*/ 5433 h 7218607"/>
              <a:gd name="connsiteX2" fmla="*/ 7630578 w 7631996"/>
              <a:gd name="connsiteY2" fmla="*/ 7186209 h 7218607"/>
              <a:gd name="connsiteX3" fmla="*/ 13 w 7631996"/>
              <a:gd name="connsiteY3" fmla="*/ 7218177 h 7218607"/>
              <a:gd name="connsiteX4" fmla="*/ 2939996 w 7631996"/>
              <a:gd name="connsiteY4" fmla="*/ 3787074 h 7218607"/>
              <a:gd name="connsiteX5" fmla="*/ 2930241 w 7631996"/>
              <a:gd name="connsiteY5" fmla="*/ 3381535 h 7218607"/>
              <a:gd name="connsiteX6" fmla="*/ 45898 w 7631996"/>
              <a:gd name="connsiteY6" fmla="*/ 146 h 7218607"/>
              <a:gd name="connsiteX0" fmla="*/ 75844 w 7661941"/>
              <a:gd name="connsiteY0" fmla="*/ 146 h 7236031"/>
              <a:gd name="connsiteX1" fmla="*/ 7653600 w 7661941"/>
              <a:gd name="connsiteY1" fmla="*/ 5433 h 7236031"/>
              <a:gd name="connsiteX2" fmla="*/ 7660524 w 7661941"/>
              <a:gd name="connsiteY2" fmla="*/ 7186209 h 7236031"/>
              <a:gd name="connsiteX3" fmla="*/ 13 w 7661941"/>
              <a:gd name="connsiteY3" fmla="*/ 7235724 h 7236031"/>
              <a:gd name="connsiteX4" fmla="*/ 2969942 w 7661941"/>
              <a:gd name="connsiteY4" fmla="*/ 3787074 h 7236031"/>
              <a:gd name="connsiteX5" fmla="*/ 2960187 w 7661941"/>
              <a:gd name="connsiteY5" fmla="*/ 3381535 h 7236031"/>
              <a:gd name="connsiteX6" fmla="*/ 75844 w 7661941"/>
              <a:gd name="connsiteY6" fmla="*/ 146 h 7236031"/>
              <a:gd name="connsiteX0" fmla="*/ 68360 w 7654457"/>
              <a:gd name="connsiteY0" fmla="*/ 146 h 7236033"/>
              <a:gd name="connsiteX1" fmla="*/ 7646116 w 7654457"/>
              <a:gd name="connsiteY1" fmla="*/ 5433 h 7236033"/>
              <a:gd name="connsiteX2" fmla="*/ 7653040 w 7654457"/>
              <a:gd name="connsiteY2" fmla="*/ 7186209 h 7236033"/>
              <a:gd name="connsiteX3" fmla="*/ 15 w 7654457"/>
              <a:gd name="connsiteY3" fmla="*/ 7235725 h 7236033"/>
              <a:gd name="connsiteX4" fmla="*/ 2962458 w 7654457"/>
              <a:gd name="connsiteY4" fmla="*/ 3787074 h 7236033"/>
              <a:gd name="connsiteX5" fmla="*/ 2952703 w 7654457"/>
              <a:gd name="connsiteY5" fmla="*/ 3381535 h 7236033"/>
              <a:gd name="connsiteX6" fmla="*/ 68360 w 7654457"/>
              <a:gd name="connsiteY6" fmla="*/ 146 h 7236033"/>
              <a:gd name="connsiteX0" fmla="*/ 68358 w 7654455"/>
              <a:gd name="connsiteY0" fmla="*/ 146 h 7227309"/>
              <a:gd name="connsiteX1" fmla="*/ 7646114 w 7654455"/>
              <a:gd name="connsiteY1" fmla="*/ 5433 h 7227309"/>
              <a:gd name="connsiteX2" fmla="*/ 7653038 w 7654455"/>
              <a:gd name="connsiteY2" fmla="*/ 7186209 h 7227309"/>
              <a:gd name="connsiteX3" fmla="*/ 13 w 7654455"/>
              <a:gd name="connsiteY3" fmla="*/ 7226951 h 7227309"/>
              <a:gd name="connsiteX4" fmla="*/ 2962456 w 7654455"/>
              <a:gd name="connsiteY4" fmla="*/ 3787074 h 7227309"/>
              <a:gd name="connsiteX5" fmla="*/ 2952701 w 7654455"/>
              <a:gd name="connsiteY5" fmla="*/ 3381535 h 7227309"/>
              <a:gd name="connsiteX6" fmla="*/ 68358 w 7654455"/>
              <a:gd name="connsiteY6" fmla="*/ 146 h 7227309"/>
              <a:gd name="connsiteX0" fmla="*/ 502594 w 8088691"/>
              <a:gd name="connsiteY0" fmla="*/ 146 h 7437581"/>
              <a:gd name="connsiteX1" fmla="*/ 8080350 w 8088691"/>
              <a:gd name="connsiteY1" fmla="*/ 5433 h 7437581"/>
              <a:gd name="connsiteX2" fmla="*/ 8087274 w 8088691"/>
              <a:gd name="connsiteY2" fmla="*/ 7186209 h 7437581"/>
              <a:gd name="connsiteX3" fmla="*/ 11 w 8088691"/>
              <a:gd name="connsiteY3" fmla="*/ 7437511 h 7437581"/>
              <a:gd name="connsiteX4" fmla="*/ 3396692 w 8088691"/>
              <a:gd name="connsiteY4" fmla="*/ 3787074 h 7437581"/>
              <a:gd name="connsiteX5" fmla="*/ 3386937 w 8088691"/>
              <a:gd name="connsiteY5" fmla="*/ 3381535 h 7437581"/>
              <a:gd name="connsiteX6" fmla="*/ 502594 w 8088691"/>
              <a:gd name="connsiteY6" fmla="*/ 146 h 7437581"/>
              <a:gd name="connsiteX0" fmla="*/ 210609 w 7796706"/>
              <a:gd name="connsiteY0" fmla="*/ 146 h 7236031"/>
              <a:gd name="connsiteX1" fmla="*/ 7788365 w 7796706"/>
              <a:gd name="connsiteY1" fmla="*/ 5433 h 7236031"/>
              <a:gd name="connsiteX2" fmla="*/ 7795289 w 7796706"/>
              <a:gd name="connsiteY2" fmla="*/ 7186209 h 7236031"/>
              <a:gd name="connsiteX3" fmla="*/ 14 w 7796706"/>
              <a:gd name="connsiteY3" fmla="*/ 7235723 h 7236031"/>
              <a:gd name="connsiteX4" fmla="*/ 3104707 w 7796706"/>
              <a:gd name="connsiteY4" fmla="*/ 3787074 h 7236031"/>
              <a:gd name="connsiteX5" fmla="*/ 3094952 w 7796706"/>
              <a:gd name="connsiteY5" fmla="*/ 3381535 h 7236031"/>
              <a:gd name="connsiteX6" fmla="*/ 210609 w 7796706"/>
              <a:gd name="connsiteY6" fmla="*/ 146 h 7236031"/>
              <a:gd name="connsiteX0" fmla="*/ 180663 w 7766760"/>
              <a:gd name="connsiteY0" fmla="*/ 146 h 7218607"/>
              <a:gd name="connsiteX1" fmla="*/ 7758419 w 7766760"/>
              <a:gd name="connsiteY1" fmla="*/ 5433 h 7218607"/>
              <a:gd name="connsiteX2" fmla="*/ 7765343 w 7766760"/>
              <a:gd name="connsiteY2" fmla="*/ 7186209 h 7218607"/>
              <a:gd name="connsiteX3" fmla="*/ 14 w 7766760"/>
              <a:gd name="connsiteY3" fmla="*/ 7218176 h 7218607"/>
              <a:gd name="connsiteX4" fmla="*/ 3074761 w 7766760"/>
              <a:gd name="connsiteY4" fmla="*/ 3787074 h 7218607"/>
              <a:gd name="connsiteX5" fmla="*/ 3065006 w 7766760"/>
              <a:gd name="connsiteY5" fmla="*/ 3381535 h 7218607"/>
              <a:gd name="connsiteX6" fmla="*/ 180663 w 7766760"/>
              <a:gd name="connsiteY6" fmla="*/ 146 h 7218607"/>
              <a:gd name="connsiteX0" fmla="*/ 173175 w 7759272"/>
              <a:gd name="connsiteY0" fmla="*/ 146 h 7209942"/>
              <a:gd name="connsiteX1" fmla="*/ 7750931 w 7759272"/>
              <a:gd name="connsiteY1" fmla="*/ 5433 h 7209942"/>
              <a:gd name="connsiteX2" fmla="*/ 7757855 w 7759272"/>
              <a:gd name="connsiteY2" fmla="*/ 7186209 h 7209942"/>
              <a:gd name="connsiteX3" fmla="*/ 13 w 7759272"/>
              <a:gd name="connsiteY3" fmla="*/ 7209402 h 7209942"/>
              <a:gd name="connsiteX4" fmla="*/ 3067273 w 7759272"/>
              <a:gd name="connsiteY4" fmla="*/ 3787074 h 7209942"/>
              <a:gd name="connsiteX5" fmla="*/ 3057518 w 7759272"/>
              <a:gd name="connsiteY5" fmla="*/ 3381535 h 7209942"/>
              <a:gd name="connsiteX6" fmla="*/ 173175 w 7759272"/>
              <a:gd name="connsiteY6" fmla="*/ 146 h 7209942"/>
              <a:gd name="connsiteX0" fmla="*/ 113283 w 7699380"/>
              <a:gd name="connsiteY0" fmla="*/ 146 h 7209940"/>
              <a:gd name="connsiteX1" fmla="*/ 7691039 w 7699380"/>
              <a:gd name="connsiteY1" fmla="*/ 5433 h 7209940"/>
              <a:gd name="connsiteX2" fmla="*/ 7697963 w 7699380"/>
              <a:gd name="connsiteY2" fmla="*/ 7186209 h 7209940"/>
              <a:gd name="connsiteX3" fmla="*/ 15 w 7699380"/>
              <a:gd name="connsiteY3" fmla="*/ 7209402 h 7209940"/>
              <a:gd name="connsiteX4" fmla="*/ 3007381 w 7699380"/>
              <a:gd name="connsiteY4" fmla="*/ 3787074 h 7209940"/>
              <a:gd name="connsiteX5" fmla="*/ 2997626 w 7699380"/>
              <a:gd name="connsiteY5" fmla="*/ 3381535 h 7209940"/>
              <a:gd name="connsiteX6" fmla="*/ 113283 w 7699380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94562" h="7209940">
                <a:moveTo>
                  <a:pt x="8465" y="146"/>
                </a:moveTo>
                <a:cubicBezTo>
                  <a:pt x="-2907" y="-1041"/>
                  <a:pt x="7597529" y="5433"/>
                  <a:pt x="7586221" y="5433"/>
                </a:cubicBezTo>
                <a:cubicBezTo>
                  <a:pt x="7606834" y="-751"/>
                  <a:pt x="7581234" y="7192394"/>
                  <a:pt x="7593145" y="7186209"/>
                </a:cubicBezTo>
                <a:cubicBezTo>
                  <a:pt x="7587435" y="7182563"/>
                  <a:pt x="-11830" y="7214428"/>
                  <a:pt x="13" y="7209402"/>
                </a:cubicBezTo>
                <a:cubicBezTo>
                  <a:pt x="11856" y="7204376"/>
                  <a:pt x="2918162" y="3787745"/>
                  <a:pt x="2902563" y="3787074"/>
                </a:cubicBezTo>
                <a:cubicBezTo>
                  <a:pt x="2996094" y="3593576"/>
                  <a:pt x="2949396" y="3448975"/>
                  <a:pt x="2892808" y="3381535"/>
                </a:cubicBezTo>
                <a:cubicBezTo>
                  <a:pt x="2886322" y="3372904"/>
                  <a:pt x="19837" y="1333"/>
                  <a:pt x="8465" y="14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1599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F9793EEF-7A46-6B4E-AA77-F5B1B4BFE7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233779" y="-2388656"/>
            <a:ext cx="12661900" cy="4484424"/>
          </a:xfrm>
          <a:prstGeom prst="rect">
            <a:avLst/>
          </a:prstGeom>
        </p:spPr>
      </p:pic>
      <p:sp>
        <p:nvSpPr>
          <p:cNvPr id="37" name="Espace réservé du texte 23">
            <a:extLst>
              <a:ext uri="{FF2B5EF4-FFF2-40B4-BE49-F238E27FC236}">
                <a16:creationId xmlns:a16="http://schemas.microsoft.com/office/drawing/2014/main" id="{50CD0B42-A2A7-4A40-900F-3C03B997C8F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142455" y="2918491"/>
            <a:ext cx="19995465" cy="7548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130" b="0" i="0">
                <a:solidFill>
                  <a:schemeClr val="bg1"/>
                </a:solidFill>
                <a:latin typeface="Overpass" pitchFamily="2" charset="77"/>
              </a:defRPr>
            </a:lvl1pPr>
            <a:lvl2pPr marL="974497" indent="0">
              <a:buNone/>
              <a:defRPr sz="15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15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15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15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8" name="Espace réservé du texte 2">
            <a:extLst>
              <a:ext uri="{FF2B5EF4-FFF2-40B4-BE49-F238E27FC236}">
                <a16:creationId xmlns:a16="http://schemas.microsoft.com/office/drawing/2014/main" id="{19B6D5B4-D800-1E40-9E76-0A248A1AB13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139541" y="41550"/>
            <a:ext cx="19993280" cy="3070142"/>
          </a:xfrm>
          <a:prstGeom prst="rect">
            <a:avLst/>
          </a:prstGeom>
        </p:spPr>
        <p:txBody>
          <a:bodyPr lIns="72000" anchor="ctr"/>
          <a:lstStyle>
            <a:lvl1pPr marL="24325" indent="0">
              <a:buFontTx/>
              <a:buNone/>
              <a:tabLst/>
              <a:defRPr sz="8261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24325" indent="0">
              <a:buFontTx/>
              <a:buNone/>
              <a:tabLst/>
              <a:defRPr sz="8394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24325" indent="0">
              <a:buFontTx/>
              <a:buNone/>
              <a:tabLst/>
              <a:defRPr/>
            </a:lvl3pPr>
            <a:lvl4pPr marL="24325" indent="0">
              <a:buFontTx/>
              <a:buNone/>
              <a:tabLst/>
              <a:defRPr/>
            </a:lvl4pPr>
            <a:lvl5pPr marL="24325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44" name="Espace réservé du texte 26">
            <a:extLst>
              <a:ext uri="{FF2B5EF4-FFF2-40B4-BE49-F238E27FC236}">
                <a16:creationId xmlns:a16="http://schemas.microsoft.com/office/drawing/2014/main" id="{E2339A59-3171-F549-90A1-961CA6F0634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745289" y="2488195"/>
            <a:ext cx="2987830" cy="103769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24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nutriss.ulaval.ca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44F9DE1E-27F7-6B4B-9265-64068478F1F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462332" y="805067"/>
            <a:ext cx="4122802" cy="141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6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62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5442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1" r:id="rId3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inaf.ulaval.c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E0C87F6-3517-C444-90DE-29F296C13657}"/>
              </a:ext>
            </a:extLst>
          </p:cNvPr>
          <p:cNvSpPr txBox="1"/>
          <p:nvPr/>
        </p:nvSpPr>
        <p:spPr>
          <a:xfrm>
            <a:off x="2819457" y="1046751"/>
            <a:ext cx="19760760" cy="230697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4797" b="1" dirty="0">
                <a:solidFill>
                  <a:schemeClr val="accent1"/>
                </a:solidFill>
                <a:latin typeface="Overpass" pitchFamily="2" charset="77"/>
              </a:rPr>
              <a:t>* Pour information seulement.</a:t>
            </a:r>
            <a:br>
              <a:rPr lang="fr-FR" sz="4797" b="1" dirty="0">
                <a:solidFill>
                  <a:schemeClr val="accent1"/>
                </a:solidFill>
                <a:latin typeface="Overpass" pitchFamily="2" charset="77"/>
              </a:rPr>
            </a:br>
            <a:r>
              <a:rPr lang="fr-FR" sz="4797" b="1" dirty="0">
                <a:solidFill>
                  <a:schemeClr val="accent1"/>
                </a:solidFill>
                <a:latin typeface="Overpass" pitchFamily="2" charset="77"/>
              </a:rPr>
              <a:t>   Supprimer cette diapositive après la lecture.</a:t>
            </a:r>
          </a:p>
          <a:p>
            <a:endParaRPr lang="fr-FR" sz="4797" b="1" dirty="0">
              <a:solidFill>
                <a:schemeClr val="accent1"/>
              </a:solidFill>
              <a:latin typeface="Overpass" pitchFamily="2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4ADF092-06A7-164F-BE71-DCCFC0530FE2}"/>
              </a:ext>
            </a:extLst>
          </p:cNvPr>
          <p:cNvSpPr txBox="1"/>
          <p:nvPr/>
        </p:nvSpPr>
        <p:spPr>
          <a:xfrm>
            <a:off x="2819457" y="3116360"/>
            <a:ext cx="27279487" cy="111133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Les modèles d’affiches qui suivent servent d’exemple et comportent différentes options. Supprimer les pages inutilisées.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Tous les modèles sont disponibles dans le gabarit. Pour ajouter un modèle, aller dans Insertion </a:t>
            </a:r>
            <a:br>
              <a:rPr lang="fr-CA" sz="3997" dirty="0">
                <a:latin typeface="Overpass" pitchFamily="2" charset="77"/>
              </a:rPr>
            </a:br>
            <a:r>
              <a:rPr lang="fr-CA" sz="3997" dirty="0">
                <a:latin typeface="Overpass" pitchFamily="2" charset="77"/>
              </a:rPr>
              <a:t>&gt; Nouvelle diapositive et sélectionnez le modèle souhaité dans la liste.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Utiliser les couleurs officielles de l’INAF et NUTRISS dans la présentation (couleurs du thème).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Utiliser la fonte </a:t>
            </a:r>
            <a:r>
              <a:rPr lang="fr-CA" sz="3997" dirty="0" err="1">
                <a:latin typeface="Overpass" pitchFamily="2" charset="77"/>
              </a:rPr>
              <a:t>Overpass</a:t>
            </a:r>
            <a:r>
              <a:rPr lang="fr-CA" sz="3997" dirty="0">
                <a:latin typeface="Overpass" pitchFamily="2" charset="77"/>
              </a:rPr>
              <a:t> pour vos textes, tableaux et graphiques.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Pour créer le visuel avec carrefour dans l’entête de l’affiche, insérer l’image «Carrefour_36X24.png» fournie avec le gabarit et positionnez-la par-dessus votre photo. Pour vous guider, placer le carrefour au même endroit que la ligne en «V» présente entre la bande grise et l’image. Voir l’exemple en page 2 .</a:t>
            </a:r>
          </a:p>
          <a:p>
            <a:pPr>
              <a:spcAft>
                <a:spcPts val="400"/>
              </a:spcAft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Pour toute question sur les normes graphiques de INAF, consulter le Guide des normes graphiques ou écrire à </a:t>
            </a:r>
            <a:r>
              <a:rPr lang="fr-CA" sz="3997" dirty="0">
                <a:latin typeface="Overpass" pitchFamily="2" charset="77"/>
                <a:hlinkClick r:id="rId2"/>
              </a:rPr>
              <a:t>info@inaf.ulaval.ca</a:t>
            </a:r>
            <a:endParaRPr lang="fr-CA" sz="3997" dirty="0">
              <a:latin typeface="Overpass" pitchFamily="2" charset="77"/>
            </a:endParaRPr>
          </a:p>
          <a:p>
            <a:endParaRPr lang="fr-FR" sz="3997" dirty="0">
              <a:latin typeface="Overpas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77526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5F4CB17-AA9D-F945-8472-3E024FDE41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B4337D-9F6C-504D-943A-3D26D99017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48CC518-7A61-A744-83E6-30FC500369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3DDCA08-5F64-BE44-9368-621DBA57A6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359315C7-F89D-F742-B92A-0055B0D80038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58493C0-9044-FA42-B659-464339D46C5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663BDD8E-3AE4-3F4E-A55C-56EF785B7EA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E8401A3-2453-C840-929C-42380CAFD40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09AF85E-7434-B84C-87A8-ABFAB871634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0353EE4C-E9B0-A04F-9E5A-C247B9394459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557E1442-8ADB-3041-A7C1-9B93165C8E5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F8BF0AA9-B992-DA40-AC48-FF1FAF39569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49CFEC2C-9A6D-5F46-B651-8155FE62822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06FDC288-CB30-5146-B6D5-694F30E3D3E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0B5A3E8B-BCEF-2544-A57D-668B8E4B697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40E38A13-93E2-5440-83A2-8C1F2DD8A90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5F2A5D57-10B9-A649-A522-56587316ADD8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2"/>
          <a:srcRect l="26850" r="26850"/>
          <a:stretch>
            <a:fillRect/>
          </a:stretch>
        </p:blipFill>
        <p:spPr/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322FBF7F-BA88-694A-BD26-EDFE6526C0D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A081EC9E-2091-9A41-9435-08674EDEA2F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B0ABABE6-998B-814A-9E38-DE1726B4EF3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CA4BD0A-80E3-9849-A8F1-B8654513D857}"/>
              </a:ext>
            </a:extLst>
          </p:cNvPr>
          <p:cNvSpPr txBox="1"/>
          <p:nvPr/>
        </p:nvSpPr>
        <p:spPr>
          <a:xfrm>
            <a:off x="1154157" y="16992674"/>
            <a:ext cx="17043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DB5602E0-8825-4841-A95A-E0CD880B6B07}"/>
              </a:ext>
            </a:extLst>
          </p:cNvPr>
          <p:cNvGrpSpPr/>
          <p:nvPr/>
        </p:nvGrpSpPr>
        <p:grpSpPr>
          <a:xfrm>
            <a:off x="1223776" y="17577001"/>
            <a:ext cx="30530950" cy="9370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680825F-9564-194C-97B1-A3EFD505E559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7B641ED-514A-F242-9EBE-38EE2E2AAECE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D3E58F7-92AD-7D4C-B047-A3182B17DE7F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670215C-AD9A-BB4F-9C94-1BC6BEB6B777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5CEE07-F834-0B4D-9AE5-041CC12F06EF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02A192-5A38-9342-8DD2-149D45E8C737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33" name="Image 32">
            <a:extLst>
              <a:ext uri="{FF2B5EF4-FFF2-40B4-BE49-F238E27FC236}">
                <a16:creationId xmlns:a16="http://schemas.microsoft.com/office/drawing/2014/main" id="{FEBE4A49-1E9A-E84C-9FB2-89875A4DB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4402" y="-24921"/>
            <a:ext cx="4635500" cy="38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61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432B021-F4E9-3049-B4BB-35C91D50EB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A9F550-864A-8440-AB50-45010841DC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FCE08B-1FF7-CD4B-B800-0F9F5596F1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8C76B6C-08A5-2C4F-86C6-8D194CC3DF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55AF5CFC-221C-4E4C-8DB1-CCFCB5769FB9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B9AD9BB-8679-C74C-A77B-CC7D18473C0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08195A0-998C-DF4D-BFC2-99BEED856E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384C182-5EA6-C64B-9D1C-C552FB3423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D7E8579-6344-EC40-989B-60522E8CF79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B1572EAE-DCF4-E847-BDCC-94A41FB4D200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0C2AB0B-EADA-3448-9D28-C86208C97F6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A534CBA-0571-5147-A383-6EB38394BA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BF2F41BD-FE41-F343-9FB1-5BC7E722D8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FC0F65A-4A0D-2949-8310-4DCB79888A0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375EB07-950D-B54C-BB84-F2BC00F5C34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F90EC075-77ED-F64C-BB39-4FC92CEFEDB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FAD366E9-2E50-3347-A55A-BAE2AF79EB40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2"/>
          <a:srcRect l="61" t="34262" r="54207" b="28689"/>
          <a:stretch/>
        </p:blipFill>
        <p:spPr>
          <a:xfrm>
            <a:off x="28350889" y="4171"/>
            <a:ext cx="4569230" cy="3701728"/>
          </a:xfr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8E5F931-D370-3C49-BE35-749A4E138CBC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2DC14B98-D08B-B041-B738-1B08217B646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1960D76C-F8AB-A843-8312-BA200259577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C7CF8DC-D853-6145-99DF-AABDAFDAD24E}"/>
              </a:ext>
            </a:extLst>
          </p:cNvPr>
          <p:cNvSpPr txBox="1"/>
          <p:nvPr/>
        </p:nvSpPr>
        <p:spPr>
          <a:xfrm>
            <a:off x="1154157" y="19779908"/>
            <a:ext cx="17043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4417403E-E545-0443-8551-78EACA121FF0}"/>
              </a:ext>
            </a:extLst>
          </p:cNvPr>
          <p:cNvGrpSpPr/>
          <p:nvPr/>
        </p:nvGrpSpPr>
        <p:grpSpPr>
          <a:xfrm>
            <a:off x="1223776" y="20364235"/>
            <a:ext cx="23465024" cy="9370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57CBC18-1C15-8941-ABDB-874D96A2F8BC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15C3F19-FC78-0B4C-B56A-4D9C35D3A295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37CB6B7-FF08-5C47-9EB4-FA31EAFE8D8D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FB5CE27-80C3-6444-9FB2-F569B8135FBB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2AA1B5B-AB06-744D-A404-31D4E79D9FC0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3AAB6DC-CBED-9542-91FE-B47A208CC3CA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17734284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STELA 4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95C11F"/>
      </a:accent1>
      <a:accent2>
        <a:srgbClr val="FFCC00"/>
      </a:accent2>
      <a:accent3>
        <a:srgbClr val="56BAA2"/>
      </a:accent3>
      <a:accent4>
        <a:srgbClr val="4CB3E7"/>
      </a:accent4>
      <a:accent5>
        <a:srgbClr val="575651"/>
      </a:accent5>
      <a:accent6>
        <a:srgbClr val="87867E"/>
      </a:accent6>
      <a:hlink>
        <a:srgbClr val="0563C1"/>
      </a:hlink>
      <a:folHlink>
        <a:srgbClr val="4CB3E7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Props1.xml><?xml version="1.0" encoding="utf-8"?>
<ds:datastoreItem xmlns:ds="http://schemas.openxmlformats.org/officeDocument/2006/customXml" ds:itemID="{EF6F307B-6083-4AAA-BFF7-B57176E478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C1C436-FE70-467A-AD2B-57A0D9D4E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8584C9-9EDD-4289-A245-754179EDE57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1747</TotalTime>
  <Words>188</Words>
  <Application>Microsoft Macintosh PowerPoint</Application>
  <PresentationFormat>Personnalisé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Overpass</vt:lpstr>
      <vt:lpstr>Overpass Black</vt:lpstr>
      <vt:lpstr>Overpass SemiBold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Hélène Marceau</cp:lastModifiedBy>
  <cp:revision>62</cp:revision>
  <dcterms:created xsi:type="dcterms:W3CDTF">2021-04-26T19:30:25Z</dcterms:created>
  <dcterms:modified xsi:type="dcterms:W3CDTF">2021-11-16T14:26:34Z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