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4"/>
  </p:sldMasterIdLst>
  <p:notesMasterIdLst>
    <p:notesMasterId r:id="rId8"/>
  </p:notesMasterIdLst>
  <p:handoutMasterIdLst>
    <p:handoutMasterId r:id="rId9"/>
  </p:handoutMasterIdLst>
  <p:sldIdLst>
    <p:sldId id="262" r:id="rId5"/>
    <p:sldId id="267" r:id="rId6"/>
    <p:sldId id="268" r:id="rId7"/>
  </p:sldIdLst>
  <p:sldSz cx="32940625" cy="43883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94"/>
  </p:normalViewPr>
  <p:slideViewPr>
    <p:cSldViewPr snapToGrid="0" snapToObjects="1">
      <p:cViewPr varScale="1">
        <p:scale>
          <a:sx n="18" d="100"/>
          <a:sy n="18" d="100"/>
        </p:scale>
        <p:origin x="4216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3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F8774AF-0FDE-AE4E-870D-9CD8BDC7E7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2CF20-4A6A-7A49-A9D7-D02A3ED6EB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F962C-6F88-BF44-8502-BCE46294F99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9036A5B-BC2E-9C4E-9343-B7F7343827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DD762FF-7595-1E4D-9477-0684A0E6A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DBCD5-42D0-7F41-8028-E0AEB77E49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411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C608C-197F-3A42-B641-41777692F8F1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2270125" y="1143000"/>
            <a:ext cx="2317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B50B9-641A-AB43-BDED-119F783732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71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D761848-55C2-5B45-915B-E49151B6273F}"/>
              </a:ext>
            </a:extLst>
          </p:cNvPr>
          <p:cNvSpPr/>
          <p:nvPr userDrawn="1"/>
        </p:nvSpPr>
        <p:spPr>
          <a:xfrm>
            <a:off x="0" y="0"/>
            <a:ext cx="29744911" cy="7169101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44911" h="7169101">
                <a:moveTo>
                  <a:pt x="0" y="0"/>
                </a:moveTo>
                <a:lnTo>
                  <a:pt x="26313178" y="0"/>
                </a:lnTo>
                <a:cubicBezTo>
                  <a:pt x="26316190" y="11674"/>
                  <a:pt x="29347263" y="3043595"/>
                  <a:pt x="29647260" y="3360068"/>
                </a:cubicBezTo>
                <a:cubicBezTo>
                  <a:pt x="29796320" y="3496501"/>
                  <a:pt x="29767839" y="3675594"/>
                  <a:pt x="29608667" y="3838755"/>
                </a:cubicBezTo>
                <a:lnTo>
                  <a:pt x="26267948" y="7169101"/>
                </a:lnTo>
                <a:lnTo>
                  <a:pt x="0" y="716128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26" name="Espace réservé du texte 23">
            <a:extLst>
              <a:ext uri="{FF2B5EF4-FFF2-40B4-BE49-F238E27FC236}">
                <a16:creationId xmlns:a16="http://schemas.microsoft.com/office/drawing/2014/main" id="{8F6DA92E-A4E4-CA46-A326-A6DE2CCA32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4461" y="5741100"/>
            <a:ext cx="20008313" cy="14280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935" y="9147140"/>
            <a:ext cx="9488937" cy="66158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935" y="7977713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935" y="17665777"/>
            <a:ext cx="9488937" cy="83104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935" y="16496350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32496" y="20257227"/>
            <a:ext cx="9540279" cy="57189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32495" y="9147140"/>
            <a:ext cx="9540284" cy="103518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32495" y="7977713"/>
            <a:ext cx="95402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32498" y="27877459"/>
            <a:ext cx="9540281" cy="60152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32497" y="26708030"/>
            <a:ext cx="9540282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04164" y="26731430"/>
            <a:ext cx="9540281" cy="71612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96756" y="9113348"/>
            <a:ext cx="9488937" cy="103856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300281" y="7943922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96756" y="21409396"/>
            <a:ext cx="9479409" cy="62637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300281" y="20239968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296756" y="29755643"/>
            <a:ext cx="9479409" cy="4137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5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300281" y="28586216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5E7043A-E169-5542-85BF-4BA9961BE5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23061" y="-3161298"/>
            <a:ext cx="16677507" cy="590661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AD6E4E6-667A-4941-8738-3B77C7F813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48035" y="1631223"/>
            <a:ext cx="6279215" cy="215982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7E70358-0002-1B4F-AFFC-79D86100DD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77087" y="5022809"/>
            <a:ext cx="3699307" cy="1651627"/>
          </a:xfrm>
          <a:prstGeom prst="rect">
            <a:avLst/>
          </a:prstGeom>
        </p:spPr>
      </p:pic>
      <p:sp>
        <p:nvSpPr>
          <p:cNvPr id="22" name="Espace réservé pour une image  21">
            <a:extLst>
              <a:ext uri="{FF2B5EF4-FFF2-40B4-BE49-F238E27FC236}">
                <a16:creationId xmlns:a16="http://schemas.microsoft.com/office/drawing/2014/main" id="{4338A5F4-4274-6144-9098-16DC7355C31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6743229" y="5971"/>
            <a:ext cx="6220224" cy="7185123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2133CD27-8A74-5A4F-81C9-89E1869C651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4203123" y="4171504"/>
            <a:ext cx="4900612" cy="701675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nutriss.ulaval.ca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A4C1F4A7-86A6-884D-A91D-6991C7A179F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12" y="37590792"/>
            <a:ext cx="32918400" cy="62865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655A2D-B056-3E4D-8F07-30763F70D52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165302" y="945261"/>
            <a:ext cx="20368817" cy="4186238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9409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935" y="9147139"/>
            <a:ext cx="9488937" cy="99220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935" y="7977713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935" y="21051585"/>
            <a:ext cx="9488937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935" y="19882158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32496" y="19899416"/>
            <a:ext cx="9540279" cy="81686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32490" y="9186288"/>
            <a:ext cx="9540284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32495" y="7977713"/>
            <a:ext cx="95402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32498" y="30027628"/>
            <a:ext cx="9540281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32497" y="28858199"/>
            <a:ext cx="9540282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64461" y="31741855"/>
            <a:ext cx="9540281" cy="81686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96756" y="9113348"/>
            <a:ext cx="9488937" cy="99558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300281" y="7943922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96756" y="21051586"/>
            <a:ext cx="9479409" cy="99728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300281" y="19882158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57052" y="33211990"/>
            <a:ext cx="9479409" cy="66511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5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360577" y="32042563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9C6D5F3-0887-5C40-BE75-D2199C17EC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600158" y="41020067"/>
            <a:ext cx="4176007" cy="171819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DDEDE71-B88B-EC43-B7C7-A1DD2A6E68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87579" y="40881282"/>
            <a:ext cx="4367159" cy="1966888"/>
          </a:xfrm>
          <a:prstGeom prst="rect">
            <a:avLst/>
          </a:prstGeom>
        </p:spPr>
      </p:pic>
      <p:sp>
        <p:nvSpPr>
          <p:cNvPr id="35" name="Rectangle 6">
            <a:extLst>
              <a:ext uri="{FF2B5EF4-FFF2-40B4-BE49-F238E27FC236}">
                <a16:creationId xmlns:a16="http://schemas.microsoft.com/office/drawing/2014/main" id="{4D222C50-9B75-9E4F-8090-A6CC6F8B389D}"/>
              </a:ext>
            </a:extLst>
          </p:cNvPr>
          <p:cNvSpPr/>
          <p:nvPr userDrawn="1"/>
        </p:nvSpPr>
        <p:spPr>
          <a:xfrm>
            <a:off x="0" y="22259"/>
            <a:ext cx="29744911" cy="7169101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44911" h="7169101">
                <a:moveTo>
                  <a:pt x="0" y="0"/>
                </a:moveTo>
                <a:lnTo>
                  <a:pt x="26313178" y="0"/>
                </a:lnTo>
                <a:cubicBezTo>
                  <a:pt x="26316190" y="11674"/>
                  <a:pt x="29347263" y="3043595"/>
                  <a:pt x="29647260" y="3360068"/>
                </a:cubicBezTo>
                <a:cubicBezTo>
                  <a:pt x="29796320" y="3496501"/>
                  <a:pt x="29767839" y="3675594"/>
                  <a:pt x="29608667" y="3838755"/>
                </a:cubicBezTo>
                <a:lnTo>
                  <a:pt x="26267948" y="7169101"/>
                </a:lnTo>
                <a:lnTo>
                  <a:pt x="0" y="716128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882AFA45-106F-FF47-98A0-E53937A6B0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223061" y="-3161298"/>
            <a:ext cx="16677507" cy="5906617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9178EEF1-0A72-B04E-B2D3-A7354FC7F2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2296756" y="2029673"/>
            <a:ext cx="6279215" cy="2159821"/>
          </a:xfrm>
          <a:prstGeom prst="rect">
            <a:avLst/>
          </a:prstGeom>
        </p:spPr>
      </p:pic>
      <p:sp>
        <p:nvSpPr>
          <p:cNvPr id="40" name="Espace réservé pour une image  21">
            <a:extLst>
              <a:ext uri="{FF2B5EF4-FFF2-40B4-BE49-F238E27FC236}">
                <a16:creationId xmlns:a16="http://schemas.microsoft.com/office/drawing/2014/main" id="{B97A6CCB-0B38-EC41-AE3A-34CDAD9B527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6743229" y="5971"/>
            <a:ext cx="6220224" cy="7185123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43" name="Espace réservé du texte 26">
            <a:extLst>
              <a:ext uri="{FF2B5EF4-FFF2-40B4-BE49-F238E27FC236}">
                <a16:creationId xmlns:a16="http://schemas.microsoft.com/office/drawing/2014/main" id="{D338BC5F-A3D6-1541-AC01-359D26DEED3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4251844" y="4569954"/>
            <a:ext cx="4900612" cy="701675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nutriss.ulaval.ca</a:t>
            </a:r>
            <a:endParaRPr lang="fr-CA" dirty="0">
              <a:effectLst/>
              <a:latin typeface="Overpass" pitchFamily="2" charset="77"/>
            </a:endParaRPr>
          </a:p>
        </p:txBody>
      </p:sp>
      <p:sp>
        <p:nvSpPr>
          <p:cNvPr id="27" name="Espace réservé du texte 23">
            <a:extLst>
              <a:ext uri="{FF2B5EF4-FFF2-40B4-BE49-F238E27FC236}">
                <a16:creationId xmlns:a16="http://schemas.microsoft.com/office/drawing/2014/main" id="{1CBFD04C-7C32-D24B-B8C7-889FA4704A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4461" y="5741100"/>
            <a:ext cx="20008313" cy="14280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03D70255-5B88-8A4E-8A1F-750BBC16478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165302" y="945527"/>
            <a:ext cx="20368817" cy="4186238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1490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818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801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9" r:id="rId2"/>
    <p:sldLayoutId id="2147483690" r:id="rId3"/>
  </p:sldLayoutIdLst>
  <p:txStyles>
    <p:titleStyle>
      <a:lvl1pPr algn="l" defTabSz="3294035" rtl="0" eaLnBrk="1" latinLnBrk="0" hangingPunct="1">
        <a:lnSpc>
          <a:spcPct val="90000"/>
        </a:lnSpc>
        <a:spcBef>
          <a:spcPct val="0"/>
        </a:spcBef>
        <a:buNone/>
        <a:defRPr sz="15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3509" indent="-823509" algn="l" defTabSz="3294035" rtl="0" eaLnBrk="1" latinLnBrk="0" hangingPunct="1">
        <a:lnSpc>
          <a:spcPct val="90000"/>
        </a:lnSpc>
        <a:spcBef>
          <a:spcPts val="3602"/>
        </a:spcBef>
        <a:buFont typeface="Arial" panose="020B0604020202020204" pitchFamily="34" charset="0"/>
        <a:buChar char="•"/>
        <a:defRPr sz="10087" kern="1200">
          <a:solidFill>
            <a:schemeClr val="tx1"/>
          </a:solidFill>
          <a:latin typeface="+mn-lt"/>
          <a:ea typeface="+mn-ea"/>
          <a:cs typeface="+mn-cs"/>
        </a:defRPr>
      </a:lvl1pPr>
      <a:lvl2pPr marL="2470526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8646" kern="1200">
          <a:solidFill>
            <a:schemeClr val="tx1"/>
          </a:solidFill>
          <a:latin typeface="+mn-lt"/>
          <a:ea typeface="+mn-ea"/>
          <a:cs typeface="+mn-cs"/>
        </a:defRPr>
      </a:lvl2pPr>
      <a:lvl3pPr marL="4117543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7205" kern="1200">
          <a:solidFill>
            <a:schemeClr val="tx1"/>
          </a:solidFill>
          <a:latin typeface="+mn-lt"/>
          <a:ea typeface="+mn-ea"/>
          <a:cs typeface="+mn-cs"/>
        </a:defRPr>
      </a:lvl3pPr>
      <a:lvl4pPr marL="5764560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4pPr>
      <a:lvl5pPr marL="7411578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5pPr>
      <a:lvl6pPr marL="9058595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6pPr>
      <a:lvl7pPr marL="10705612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7pPr>
      <a:lvl8pPr marL="12352630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8pPr>
      <a:lvl9pPr marL="13999647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1pPr>
      <a:lvl2pPr marL="1647017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2pPr>
      <a:lvl3pPr marL="3294035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3pPr>
      <a:lvl4pPr marL="4941052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4pPr>
      <a:lvl5pPr marL="6588069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5pPr>
      <a:lvl6pPr marL="8235086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6pPr>
      <a:lvl7pPr marL="9882104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7pPr>
      <a:lvl8pPr marL="11529121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8pPr>
      <a:lvl9pPr marL="13176138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fsaa.ulaval.ca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0EF700C-67C6-2842-83A1-7BD5042964C6}"/>
              </a:ext>
            </a:extLst>
          </p:cNvPr>
          <p:cNvSpPr txBox="1"/>
          <p:nvPr/>
        </p:nvSpPr>
        <p:spPr>
          <a:xfrm>
            <a:off x="1468203" y="1571186"/>
            <a:ext cx="29661153" cy="34163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7200" b="1" dirty="0">
                <a:solidFill>
                  <a:schemeClr val="accent1"/>
                </a:solidFill>
                <a:latin typeface="Overpass" pitchFamily="2" charset="77"/>
              </a:rPr>
              <a:t>* Pour information seulement.</a:t>
            </a:r>
            <a:br>
              <a:rPr lang="fr-FR" sz="7200" b="1" dirty="0">
                <a:solidFill>
                  <a:schemeClr val="accent1"/>
                </a:solidFill>
                <a:latin typeface="Overpass" pitchFamily="2" charset="77"/>
              </a:rPr>
            </a:br>
            <a:r>
              <a:rPr lang="fr-FR" sz="7200" b="1" dirty="0">
                <a:solidFill>
                  <a:schemeClr val="accent1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7200" b="1" dirty="0"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D195841-03B8-924B-B26B-EAE68CEB72A5}"/>
              </a:ext>
            </a:extLst>
          </p:cNvPr>
          <p:cNvSpPr txBox="1"/>
          <p:nvPr/>
        </p:nvSpPr>
        <p:spPr>
          <a:xfrm>
            <a:off x="1468203" y="4677695"/>
            <a:ext cx="29661153" cy="181998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Tous les modèles sont disponibles dans le gabarit. Pour ajouter un modèle, aller dans Insertion 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les couleurs officielles de l’INAF et NUTRISS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la fonte </a:t>
            </a:r>
            <a:r>
              <a:rPr lang="fr-CA" sz="6000" dirty="0" err="1">
                <a:latin typeface="Overpass" pitchFamily="2" charset="77"/>
              </a:rPr>
              <a:t>Overpass</a:t>
            </a:r>
            <a:r>
              <a:rPr lang="fr-CA" sz="6000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créer le visuel avec carrefour dans l’entête de l’affiche, insérer l’image «Carrefour_24X36.png» fournie avec le gabarit et positionnez-la par-dessus votre photo. Pour vous guider, placer le carrefour au même endroit que la ligne en «V» présente entre la bande grise et l’image. Voir l’exemple en page 2.</a:t>
            </a:r>
          </a:p>
          <a:p>
            <a:pPr>
              <a:spcAft>
                <a:spcPts val="400"/>
              </a:spcAft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toute question sur les normes graphiques de INAF, consulter </a:t>
            </a:r>
            <a:br>
              <a:rPr lang="fr-CA" sz="6000" dirty="0">
                <a:latin typeface="Overpass" pitchFamily="2" charset="77"/>
              </a:rPr>
            </a:br>
            <a:r>
              <a:rPr lang="fr-CA" sz="6000" dirty="0">
                <a:latin typeface="Overpass" pitchFamily="2" charset="77"/>
              </a:rPr>
              <a:t>le Guide des normes graphiques ou écrire à </a:t>
            </a:r>
            <a:r>
              <a:rPr lang="fr-CA" sz="6000" dirty="0">
                <a:latin typeface="Overpass" pitchFamily="2" charset="77"/>
                <a:hlinkClick r:id="rId2"/>
              </a:rPr>
              <a:t>info@inaf.ulaval.ca</a:t>
            </a:r>
            <a:endParaRPr lang="fr-CA" sz="6000" dirty="0">
              <a:latin typeface="Overpass" pitchFamily="2" charset="77"/>
            </a:endParaRPr>
          </a:p>
          <a:p>
            <a:endParaRPr lang="fr-FR" sz="6000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23703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05FDB4B-DB14-5246-A042-D05F91C48F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433ECA-3F4C-264E-BAB0-B82117BB3F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9AE918D-6D79-4044-AF57-48BA99DEAA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DEFA439-68B9-5648-8F8D-01F80A89FE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D79BE31-A413-0E4D-B121-123C2F047D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F2D0CCEE-DB7D-C847-AF78-332174A96109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D0ADCAB-5335-D447-9840-6E50CD7724B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5574592-41D8-C649-AF77-BAD38FEDB5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722C771E-6212-E447-AA86-4CAB5B52BBF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61FD0D9E-DA2B-5D41-ADE5-BD9864930D4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ableau 11">
            <a:extLst>
              <a:ext uri="{FF2B5EF4-FFF2-40B4-BE49-F238E27FC236}">
                <a16:creationId xmlns:a16="http://schemas.microsoft.com/office/drawing/2014/main" id="{70D8F6AF-67ED-DF47-B5C0-C90C425D3141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D84CD03D-3ED7-F14F-ABBC-C4185A31901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DE641D3B-CC4F-A84F-BB7B-3C60DA93272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995F7CB0-11FC-0846-B2B6-0088C24F94B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8E3F998-0982-E14A-865B-11AE578B083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8AD2A61C-DFB0-7540-A60F-207DB89AB72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5476515A-C91B-AA4C-89C1-A70E07F79C6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7A19A92F-DE67-F742-8CC4-5F9349518064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43571" t="6988" r="29054" b="8914"/>
          <a:stretch/>
        </p:blipFill>
        <p:spPr>
          <a:xfrm>
            <a:off x="26743229" y="5971"/>
            <a:ext cx="6220224" cy="7185123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245C5494-580C-A049-8693-A4CADEC0A4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95F42FD1-2E7B-544F-BD1F-FABF6D17D7E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C303DB7-0F41-2843-B472-511E8050D388}"/>
              </a:ext>
            </a:extLst>
          </p:cNvPr>
          <p:cNvSpPr txBox="1"/>
          <p:nvPr/>
        </p:nvSpPr>
        <p:spPr>
          <a:xfrm>
            <a:off x="1104164" y="34620587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E38B9084-9E12-114D-B22D-0275D811E632}"/>
              </a:ext>
            </a:extLst>
          </p:cNvPr>
          <p:cNvGrpSpPr/>
          <p:nvPr/>
        </p:nvGrpSpPr>
        <p:grpSpPr>
          <a:xfrm>
            <a:off x="1114008" y="35487615"/>
            <a:ext cx="30671685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683AE9-9F9B-3B41-B372-53EC19880C0B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F25930F-6F9F-6A4A-98BF-5FDDBAC6E4AF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BE9FD1A-EBB9-8449-8F6C-BC680F7E8C15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DADA1B4-0B3E-6D44-A4C5-C76FA9FD1945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75EB2F0-424F-254D-AD66-F947E41ECF47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197BD35-B476-9D46-853E-B759B09D0AC0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7" name="Image 36">
            <a:extLst>
              <a:ext uri="{FF2B5EF4-FFF2-40B4-BE49-F238E27FC236}">
                <a16:creationId xmlns:a16="http://schemas.microsoft.com/office/drawing/2014/main" id="{C5332DD3-40D9-D642-9CCA-BDF72E903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7241" y="-18514"/>
            <a:ext cx="8712200" cy="726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30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4B5A796-B44F-2141-AB99-9D8F043891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19C65F-966A-CB4D-B53D-ED7B74606F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DD03704-A6E5-7D45-8C04-236CDEECD0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54213BA-1F3E-9D44-BA79-51742DC08B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E2AA9773-5AC9-6946-A324-0042E2BC2C0E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84D1059-E42E-F941-AC79-9E7C89B0E82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519ABBF-BD27-3E43-ACF1-2E0FC481719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A281E35-3BB0-5742-8667-9C544D2E9AF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B36362C-B770-DC41-A1D8-BFC797CC39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F06C26E0-B64C-7242-96F1-1BCEA1B3CE73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C1D6C74-ED27-7540-B46D-3E4D94C2B54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D3998CB2-1BF7-C643-B2C5-3E9AA47807A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855B6B42-D8C9-BF49-A013-C77C4CC58B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73E28D5A-9E9E-9A4E-A7C1-0E162A41610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87EC932-F0AA-2D46-B85C-617B6459077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88214B3B-8D65-4F4A-B085-A1242C68F3E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F0EE1972-6F88-1546-A67F-11BC7352869C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3446" t="31806" r="59238" b="25089"/>
          <a:stretch/>
        </p:blipFill>
        <p:spPr>
          <a:xfrm>
            <a:off x="26743229" y="5971"/>
            <a:ext cx="6220224" cy="7185123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1A5A082F-BD9E-E741-AD90-FBC8623B4A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9C3ED85C-35AE-8240-AD91-50D86C4AEE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80997D7B-4EEC-A745-8C83-B41774234F6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BCBB890-2FB9-8046-AC65-AB823E82EFEF}"/>
              </a:ext>
            </a:extLst>
          </p:cNvPr>
          <p:cNvSpPr txBox="1"/>
          <p:nvPr/>
        </p:nvSpPr>
        <p:spPr>
          <a:xfrm>
            <a:off x="1094320" y="40402588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4EBC2749-37A9-6143-86D5-B69345D00C74}"/>
              </a:ext>
            </a:extLst>
          </p:cNvPr>
          <p:cNvGrpSpPr/>
          <p:nvPr/>
        </p:nvGrpSpPr>
        <p:grpSpPr>
          <a:xfrm>
            <a:off x="1104165" y="41269616"/>
            <a:ext cx="20068610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BC88C80-2F4A-0C47-A67F-CE4599C1FC4A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ADABF53-F238-414E-A9C2-0FED8985A9A4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935CD72-B383-E84F-AB8A-B0FFBE77CD5B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3B524AF-2E04-C94C-8784-1E21D475A318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259D37E-CE09-AE4B-85C5-55825E662401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08FE031-8CA5-274B-8041-D5965F509485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2172817068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NUTRISS">
  <a:themeElements>
    <a:clrScheme name="Personnalisé 4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95C11F"/>
      </a:accent1>
      <a:accent2>
        <a:srgbClr val="575651"/>
      </a:accent2>
      <a:accent3>
        <a:srgbClr val="87867E"/>
      </a:accent3>
      <a:accent4>
        <a:srgbClr val="FFCC00"/>
      </a:accent4>
      <a:accent5>
        <a:srgbClr val="56BAA2"/>
      </a:accent5>
      <a:accent6>
        <a:srgbClr val="4CB3E7"/>
      </a:accent6>
      <a:hlink>
        <a:srgbClr val="0563C1"/>
      </a:hlink>
      <a:folHlink>
        <a:srgbClr val="4CB3E7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1C1D0A-B8A1-4CE6-8580-3FD7A45EE1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824A9F-10B0-4877-BCB1-DD607217DA0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customXml/itemProps3.xml><?xml version="1.0" encoding="utf-8"?>
<ds:datastoreItem xmlns:ds="http://schemas.openxmlformats.org/officeDocument/2006/customXml" ds:itemID="{AFE9921F-01D8-49B1-A9CE-18CCFC2396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2147</TotalTime>
  <Words>188</Words>
  <Application>Microsoft Macintosh PowerPoint</Application>
  <PresentationFormat>Personnalisé</PresentationFormat>
  <Paragraphs>14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Overpass</vt:lpstr>
      <vt:lpstr>Overpass Black</vt:lpstr>
      <vt:lpstr>Overpass SemiBold</vt:lpstr>
      <vt:lpstr>Modèle NUTRISS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66</cp:revision>
  <dcterms:created xsi:type="dcterms:W3CDTF">2021-04-26T19:30:25Z</dcterms:created>
  <dcterms:modified xsi:type="dcterms:W3CDTF">2021-11-16T14:29:55Z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