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4"/>
  </p:sldMasterIdLst>
  <p:notesMasterIdLst>
    <p:notesMasterId r:id="rId8"/>
  </p:notesMasterIdLst>
  <p:handoutMasterIdLst>
    <p:handoutMasterId r:id="rId9"/>
  </p:handoutMasterIdLst>
  <p:sldIdLst>
    <p:sldId id="270" r:id="rId5"/>
    <p:sldId id="278" r:id="rId6"/>
    <p:sldId id="279" r:id="rId7"/>
  </p:sldIdLst>
  <p:sldSz cx="32918400" cy="21945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222A"/>
    <a:srgbClr val="FFD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32"/>
    <p:restoredTop sz="94694"/>
  </p:normalViewPr>
  <p:slideViewPr>
    <p:cSldViewPr snapToGrid="0" snapToObjects="1">
      <p:cViewPr varScale="1">
        <p:scale>
          <a:sx n="36" d="100"/>
          <a:sy n="36" d="100"/>
        </p:scale>
        <p:origin x="228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70" d="100"/>
          <a:sy n="170" d="100"/>
        </p:scale>
        <p:origin x="62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C4AAAAD-E064-474E-ACE0-EC963B5C59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E7509D5-DAD8-A84E-8B8A-9813D715C4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BFB5F8-13A6-8B43-BA28-05A34E59EF72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A0572F2-C243-6441-BDE9-0222D905DB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7A25F93-D772-494A-8DC5-666A3695EC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518A62-1124-9443-B5DB-4763831FD8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7075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FABB1-A722-384F-B47D-E2D9154F8508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4" name="Espace réservé de l'image de diapositive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143000"/>
            <a:ext cx="4629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9F960-1A8E-1C49-B1EE-FD63241A6C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5918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1pPr>
    <a:lvl2pPr marL="326487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2pPr>
    <a:lvl3pPr marL="652973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3pPr>
    <a:lvl4pPr marL="979460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4pPr>
    <a:lvl5pPr marL="1305946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5pPr>
    <a:lvl6pPr marL="1632433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6pPr>
    <a:lvl7pPr marL="1958919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7pPr>
    <a:lvl8pPr marL="2285406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8pPr>
    <a:lvl9pPr marL="2611892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vec bandes 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Espace réservé du texte 27">
            <a:extLst>
              <a:ext uri="{FF2B5EF4-FFF2-40B4-BE49-F238E27FC236}">
                <a16:creationId xmlns:a16="http://schemas.microsoft.com/office/drawing/2014/main" id="{C38EF13F-10E7-9A42-863E-3972104CFF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54157" y="4808162"/>
            <a:ext cx="9482535" cy="3308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5" name="Espace réservé du texte 27">
            <a:extLst>
              <a:ext uri="{FF2B5EF4-FFF2-40B4-BE49-F238E27FC236}">
                <a16:creationId xmlns:a16="http://schemas.microsoft.com/office/drawing/2014/main" id="{A401C700-3C8A-8740-A8BC-ABE75B3651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4157" y="4223342"/>
            <a:ext cx="948253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Introduction</a:t>
            </a:r>
          </a:p>
        </p:txBody>
      </p:sp>
      <p:sp>
        <p:nvSpPr>
          <p:cNvPr id="66" name="Espace réservé du texte 27">
            <a:extLst>
              <a:ext uri="{FF2B5EF4-FFF2-40B4-BE49-F238E27FC236}">
                <a16:creationId xmlns:a16="http://schemas.microsoft.com/office/drawing/2014/main" id="{30780BC4-0B84-0D4A-8A30-507A1377F1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54157" y="9068251"/>
            <a:ext cx="9482535" cy="415595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7" name="Espace réservé du texte 27">
            <a:extLst>
              <a:ext uri="{FF2B5EF4-FFF2-40B4-BE49-F238E27FC236}">
                <a16:creationId xmlns:a16="http://schemas.microsoft.com/office/drawing/2014/main" id="{7741EA1E-5125-FB44-AF88-6EBA291808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54157" y="8483432"/>
            <a:ext cx="948253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1</a:t>
            </a:r>
          </a:p>
        </p:txBody>
      </p:sp>
      <p:sp>
        <p:nvSpPr>
          <p:cNvPr id="68" name="Espace réservé du graphique 34">
            <a:extLst>
              <a:ext uri="{FF2B5EF4-FFF2-40B4-BE49-F238E27FC236}">
                <a16:creationId xmlns:a16="http://schemas.microsoft.com/office/drawing/2014/main" id="{3AC3DC61-E46B-3048-8FB0-1DD84223C7F5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11624649" y="10364211"/>
            <a:ext cx="9533842" cy="28599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4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9" name="Espace réservé du texte 27">
            <a:extLst>
              <a:ext uri="{FF2B5EF4-FFF2-40B4-BE49-F238E27FC236}">
                <a16:creationId xmlns:a16="http://schemas.microsoft.com/office/drawing/2014/main" id="{0A800884-A122-9540-A7CB-24C0EEF8FA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624646" y="4808162"/>
            <a:ext cx="9533848" cy="51768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0" name="Espace réservé du texte 27">
            <a:extLst>
              <a:ext uri="{FF2B5EF4-FFF2-40B4-BE49-F238E27FC236}">
                <a16:creationId xmlns:a16="http://schemas.microsoft.com/office/drawing/2014/main" id="{F4B7B93D-82D5-4C4B-9E69-8F67ECC056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624646" y="4223342"/>
            <a:ext cx="9533848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2</a:t>
            </a:r>
          </a:p>
        </p:txBody>
      </p:sp>
      <p:sp>
        <p:nvSpPr>
          <p:cNvPr id="71" name="Espace réservé du texte 27">
            <a:extLst>
              <a:ext uri="{FF2B5EF4-FFF2-40B4-BE49-F238E27FC236}">
                <a16:creationId xmlns:a16="http://schemas.microsoft.com/office/drawing/2014/main" id="{FA2AB194-DF72-F04E-A465-2B06BC074E5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624649" y="14175017"/>
            <a:ext cx="9533845" cy="25593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2" name="Espace réservé du texte 27">
            <a:extLst>
              <a:ext uri="{FF2B5EF4-FFF2-40B4-BE49-F238E27FC236}">
                <a16:creationId xmlns:a16="http://schemas.microsoft.com/office/drawing/2014/main" id="{EAF8556A-EBC8-1B40-96EF-050490F2B47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1624649" y="13590195"/>
            <a:ext cx="953384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3</a:t>
            </a:r>
          </a:p>
        </p:txBody>
      </p:sp>
      <p:sp>
        <p:nvSpPr>
          <p:cNvPr id="73" name="Espace réservé du tableau 40">
            <a:extLst>
              <a:ext uri="{FF2B5EF4-FFF2-40B4-BE49-F238E27FC236}">
                <a16:creationId xmlns:a16="http://schemas.microsoft.com/office/drawing/2014/main" id="{8B7469BA-BC18-6942-9AA6-95A83CF0FDAA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>
          <a:xfrm>
            <a:off x="1163025" y="13601898"/>
            <a:ext cx="9474239" cy="31324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40" b="0" i="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74" name="Espace réservé du texte 27">
            <a:extLst>
              <a:ext uri="{FF2B5EF4-FFF2-40B4-BE49-F238E27FC236}">
                <a16:creationId xmlns:a16="http://schemas.microsoft.com/office/drawing/2014/main" id="{B1E9ABE7-E714-AF44-866A-450AA56FEA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2281713" y="4791264"/>
            <a:ext cx="9482535" cy="5193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5" name="Espace réservé du texte 27">
            <a:extLst>
              <a:ext uri="{FF2B5EF4-FFF2-40B4-BE49-F238E27FC236}">
                <a16:creationId xmlns:a16="http://schemas.microsoft.com/office/drawing/2014/main" id="{360D4CF6-AC28-C748-89E7-C40EC8F0052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2285236" y="4206443"/>
            <a:ext cx="948253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4</a:t>
            </a:r>
          </a:p>
        </p:txBody>
      </p:sp>
      <p:sp>
        <p:nvSpPr>
          <p:cNvPr id="76" name="Espace réservé du texte 27">
            <a:extLst>
              <a:ext uri="{FF2B5EF4-FFF2-40B4-BE49-F238E27FC236}">
                <a16:creationId xmlns:a16="http://schemas.microsoft.com/office/drawing/2014/main" id="{4E8FC1C7-6457-FA46-ADBE-7CC62500F2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2281713" y="10940400"/>
            <a:ext cx="9473013" cy="31324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7" name="Espace réservé du texte 27">
            <a:extLst>
              <a:ext uri="{FF2B5EF4-FFF2-40B4-BE49-F238E27FC236}">
                <a16:creationId xmlns:a16="http://schemas.microsoft.com/office/drawing/2014/main" id="{3709DDD9-0D76-A34C-A393-7AD8268E4F5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2285236" y="10355579"/>
            <a:ext cx="9469490" cy="40803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Conclusion</a:t>
            </a:r>
          </a:p>
        </p:txBody>
      </p:sp>
      <p:sp>
        <p:nvSpPr>
          <p:cNvPr id="78" name="Espace réservé du texte 27">
            <a:extLst>
              <a:ext uri="{FF2B5EF4-FFF2-40B4-BE49-F238E27FC236}">
                <a16:creationId xmlns:a16="http://schemas.microsoft.com/office/drawing/2014/main" id="{A2120B2B-91E7-8D43-9040-BE923CFE551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281713" y="15114278"/>
            <a:ext cx="9473013" cy="162008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9" name="Espace réservé du texte 27">
            <a:extLst>
              <a:ext uri="{FF2B5EF4-FFF2-40B4-BE49-F238E27FC236}">
                <a16:creationId xmlns:a16="http://schemas.microsoft.com/office/drawing/2014/main" id="{DDF8978C-1667-CB4F-9B96-4C45F1B9ACF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285236" y="14529457"/>
            <a:ext cx="9469490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0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Références</a:t>
            </a:r>
          </a:p>
        </p:txBody>
      </p:sp>
      <p:sp>
        <p:nvSpPr>
          <p:cNvPr id="32" name="Rectangle 6">
            <a:extLst>
              <a:ext uri="{FF2B5EF4-FFF2-40B4-BE49-F238E27FC236}">
                <a16:creationId xmlns:a16="http://schemas.microsoft.com/office/drawing/2014/main" id="{3AE19C30-A9D1-B649-BD54-80A6DED6D04E}"/>
              </a:ext>
            </a:extLst>
          </p:cNvPr>
          <p:cNvSpPr/>
          <p:nvPr userDrawn="1"/>
        </p:nvSpPr>
        <p:spPr>
          <a:xfrm>
            <a:off x="-18015" y="-1921"/>
            <a:ext cx="29879295" cy="3709461"/>
          </a:xfrm>
          <a:custGeom>
            <a:avLst/>
            <a:gdLst>
              <a:gd name="connsiteX0" fmla="*/ 0 w 32940625"/>
              <a:gd name="connsiteY0" fmla="*/ 0 h 7161285"/>
              <a:gd name="connsiteX1" fmla="*/ 32940625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32940625"/>
              <a:gd name="connsiteY0" fmla="*/ 0 h 7161285"/>
              <a:gd name="connsiteX1" fmla="*/ 26313178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66286 w 26313178"/>
              <a:gd name="connsiteY2" fmla="*/ 7161285 h 7161285"/>
              <a:gd name="connsiteX3" fmla="*/ 0 w 26313178"/>
              <a:gd name="connsiteY3" fmla="*/ 7161285 h 7161285"/>
              <a:gd name="connsiteX4" fmla="*/ 0 w 26313178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98769 w 26313178"/>
              <a:gd name="connsiteY2" fmla="*/ 3770776 h 7161285"/>
              <a:gd name="connsiteX3" fmla="*/ 26266286 w 26313178"/>
              <a:gd name="connsiteY3" fmla="*/ 7161285 h 7161285"/>
              <a:gd name="connsiteX4" fmla="*/ 0 w 26313178"/>
              <a:gd name="connsiteY4" fmla="*/ 7161285 h 7161285"/>
              <a:gd name="connsiteX5" fmla="*/ 0 w 26313178"/>
              <a:gd name="connsiteY5" fmla="*/ 0 h 7161285"/>
              <a:gd name="connsiteX0" fmla="*/ 0 w 29815724"/>
              <a:gd name="connsiteY0" fmla="*/ 0 h 7161285"/>
              <a:gd name="connsiteX1" fmla="*/ 26313178 w 29815724"/>
              <a:gd name="connsiteY1" fmla="*/ 0 h 7161285"/>
              <a:gd name="connsiteX2" fmla="*/ 29815691 w 29815724"/>
              <a:gd name="connsiteY2" fmla="*/ 3567576 h 7161285"/>
              <a:gd name="connsiteX3" fmla="*/ 26266286 w 29815724"/>
              <a:gd name="connsiteY3" fmla="*/ 7161285 h 7161285"/>
              <a:gd name="connsiteX4" fmla="*/ 0 w 29815724"/>
              <a:gd name="connsiteY4" fmla="*/ 7161285 h 7161285"/>
              <a:gd name="connsiteX5" fmla="*/ 0 w 29815724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6266286 w 29659384"/>
              <a:gd name="connsiteY3" fmla="*/ 7161285 h 7161285"/>
              <a:gd name="connsiteX4" fmla="*/ 0 w 29659384"/>
              <a:gd name="connsiteY4" fmla="*/ 7161285 h 7161285"/>
              <a:gd name="connsiteX5" fmla="*/ 0 w 29659384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8982075 w 29659384"/>
              <a:gd name="connsiteY3" fmla="*/ 4157785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9630753 w 29659384"/>
              <a:gd name="connsiteY3" fmla="*/ 3696677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276430 w 29630753"/>
              <a:gd name="connsiteY2" fmla="*/ 3380007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08068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63766"/>
              <a:gd name="connsiteY0" fmla="*/ 0 h 7161285"/>
              <a:gd name="connsiteX1" fmla="*/ 26313178 w 29763766"/>
              <a:gd name="connsiteY1" fmla="*/ 0 h 7161285"/>
              <a:gd name="connsiteX2" fmla="*/ 29596860 w 29763766"/>
              <a:gd name="connsiteY2" fmla="*/ 3309668 h 7161285"/>
              <a:gd name="connsiteX3" fmla="*/ 29630753 w 29763766"/>
              <a:gd name="connsiteY3" fmla="*/ 3696677 h 7161285"/>
              <a:gd name="connsiteX4" fmla="*/ 26266286 w 29763766"/>
              <a:gd name="connsiteY4" fmla="*/ 7161285 h 7161285"/>
              <a:gd name="connsiteX5" fmla="*/ 0 w 29763766"/>
              <a:gd name="connsiteY5" fmla="*/ 7161285 h 7161285"/>
              <a:gd name="connsiteX6" fmla="*/ 0 w 29763766"/>
              <a:gd name="connsiteY6" fmla="*/ 0 h 7161285"/>
              <a:gd name="connsiteX0" fmla="*/ 0 w 29763766"/>
              <a:gd name="connsiteY0" fmla="*/ 0 h 7169101"/>
              <a:gd name="connsiteX1" fmla="*/ 26313178 w 29763766"/>
              <a:gd name="connsiteY1" fmla="*/ 0 h 7169101"/>
              <a:gd name="connsiteX2" fmla="*/ 29596860 w 29763766"/>
              <a:gd name="connsiteY2" fmla="*/ 3309668 h 7169101"/>
              <a:gd name="connsiteX3" fmla="*/ 29630753 w 29763766"/>
              <a:gd name="connsiteY3" fmla="*/ 3696677 h 7169101"/>
              <a:gd name="connsiteX4" fmla="*/ 26195948 w 29763766"/>
              <a:gd name="connsiteY4" fmla="*/ 7169101 h 7169101"/>
              <a:gd name="connsiteX5" fmla="*/ 0 w 29763766"/>
              <a:gd name="connsiteY5" fmla="*/ 7161285 h 7169101"/>
              <a:gd name="connsiteX6" fmla="*/ 0 w 29763766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195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267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79912"/>
              <a:gd name="connsiteY0" fmla="*/ 0 h 7169101"/>
              <a:gd name="connsiteX1" fmla="*/ 26313178 w 29779912"/>
              <a:gd name="connsiteY1" fmla="*/ 0 h 7169101"/>
              <a:gd name="connsiteX2" fmla="*/ 29596860 w 29779912"/>
              <a:gd name="connsiteY2" fmla="*/ 3309668 h 7169101"/>
              <a:gd name="connsiteX3" fmla="*/ 29695552 w 29779912"/>
              <a:gd name="connsiteY3" fmla="*/ 3739877 h 7169101"/>
              <a:gd name="connsiteX4" fmla="*/ 26267948 w 29779912"/>
              <a:gd name="connsiteY4" fmla="*/ 7169101 h 7169101"/>
              <a:gd name="connsiteX5" fmla="*/ 0 w 29779912"/>
              <a:gd name="connsiteY5" fmla="*/ 7161285 h 7169101"/>
              <a:gd name="connsiteX6" fmla="*/ 0 w 29779912"/>
              <a:gd name="connsiteY6" fmla="*/ 0 h 7169101"/>
              <a:gd name="connsiteX0" fmla="*/ 0 w 29805610"/>
              <a:gd name="connsiteY0" fmla="*/ 0 h 7169101"/>
              <a:gd name="connsiteX1" fmla="*/ 26313178 w 29805610"/>
              <a:gd name="connsiteY1" fmla="*/ 0 h 7169101"/>
              <a:gd name="connsiteX2" fmla="*/ 29647260 w 29805610"/>
              <a:gd name="connsiteY2" fmla="*/ 3360068 h 7169101"/>
              <a:gd name="connsiteX3" fmla="*/ 29695552 w 29805610"/>
              <a:gd name="connsiteY3" fmla="*/ 3739877 h 7169101"/>
              <a:gd name="connsiteX4" fmla="*/ 26267948 w 29805610"/>
              <a:gd name="connsiteY4" fmla="*/ 7169101 h 7169101"/>
              <a:gd name="connsiteX5" fmla="*/ 0 w 29805610"/>
              <a:gd name="connsiteY5" fmla="*/ 7161285 h 7169101"/>
              <a:gd name="connsiteX6" fmla="*/ 0 w 29805610"/>
              <a:gd name="connsiteY6" fmla="*/ 0 h 7169101"/>
              <a:gd name="connsiteX0" fmla="*/ 0 w 29785805"/>
              <a:gd name="connsiteY0" fmla="*/ 0 h 7169101"/>
              <a:gd name="connsiteX1" fmla="*/ 26313178 w 29785805"/>
              <a:gd name="connsiteY1" fmla="*/ 0 h 7169101"/>
              <a:gd name="connsiteX2" fmla="*/ 29647260 w 29785805"/>
              <a:gd name="connsiteY2" fmla="*/ 3360068 h 7169101"/>
              <a:gd name="connsiteX3" fmla="*/ 29695552 w 29785805"/>
              <a:gd name="connsiteY3" fmla="*/ 3739877 h 7169101"/>
              <a:gd name="connsiteX4" fmla="*/ 26267948 w 29785805"/>
              <a:gd name="connsiteY4" fmla="*/ 7169101 h 7169101"/>
              <a:gd name="connsiteX5" fmla="*/ 0 w 29785805"/>
              <a:gd name="connsiteY5" fmla="*/ 7161285 h 7169101"/>
              <a:gd name="connsiteX6" fmla="*/ 0 w 29785805"/>
              <a:gd name="connsiteY6" fmla="*/ 0 h 7169101"/>
              <a:gd name="connsiteX0" fmla="*/ 0 w 29775095"/>
              <a:gd name="connsiteY0" fmla="*/ 0 h 7169101"/>
              <a:gd name="connsiteX1" fmla="*/ 26313178 w 29775095"/>
              <a:gd name="connsiteY1" fmla="*/ 0 h 7169101"/>
              <a:gd name="connsiteX2" fmla="*/ 29647260 w 29775095"/>
              <a:gd name="connsiteY2" fmla="*/ 3360068 h 7169101"/>
              <a:gd name="connsiteX3" fmla="*/ 29695552 w 29775095"/>
              <a:gd name="connsiteY3" fmla="*/ 3739877 h 7169101"/>
              <a:gd name="connsiteX4" fmla="*/ 26267948 w 29775095"/>
              <a:gd name="connsiteY4" fmla="*/ 7169101 h 7169101"/>
              <a:gd name="connsiteX5" fmla="*/ 0 w 29775095"/>
              <a:gd name="connsiteY5" fmla="*/ 7161285 h 7169101"/>
              <a:gd name="connsiteX6" fmla="*/ 0 w 29775095"/>
              <a:gd name="connsiteY6" fmla="*/ 0 h 7169101"/>
              <a:gd name="connsiteX0" fmla="*/ 0 w 29765335"/>
              <a:gd name="connsiteY0" fmla="*/ 0 h 7169101"/>
              <a:gd name="connsiteX1" fmla="*/ 26313178 w 29765335"/>
              <a:gd name="connsiteY1" fmla="*/ 0 h 7169101"/>
              <a:gd name="connsiteX2" fmla="*/ 29647260 w 29765335"/>
              <a:gd name="connsiteY2" fmla="*/ 3360068 h 7169101"/>
              <a:gd name="connsiteX3" fmla="*/ 29695552 w 29765335"/>
              <a:gd name="connsiteY3" fmla="*/ 3739877 h 7169101"/>
              <a:gd name="connsiteX4" fmla="*/ 26267948 w 29765335"/>
              <a:gd name="connsiteY4" fmla="*/ 7169101 h 7169101"/>
              <a:gd name="connsiteX5" fmla="*/ 0 w 29765335"/>
              <a:gd name="connsiteY5" fmla="*/ 7161285 h 7169101"/>
              <a:gd name="connsiteX6" fmla="*/ 0 w 29765335"/>
              <a:gd name="connsiteY6" fmla="*/ 0 h 7169101"/>
              <a:gd name="connsiteX0" fmla="*/ 0 w 29745410"/>
              <a:gd name="connsiteY0" fmla="*/ 0 h 7169101"/>
              <a:gd name="connsiteX1" fmla="*/ 26313178 w 29745410"/>
              <a:gd name="connsiteY1" fmla="*/ 0 h 7169101"/>
              <a:gd name="connsiteX2" fmla="*/ 29647260 w 29745410"/>
              <a:gd name="connsiteY2" fmla="*/ 3360068 h 7169101"/>
              <a:gd name="connsiteX3" fmla="*/ 29656641 w 29745410"/>
              <a:gd name="connsiteY3" fmla="*/ 3785272 h 7169101"/>
              <a:gd name="connsiteX4" fmla="*/ 26267948 w 29745410"/>
              <a:gd name="connsiteY4" fmla="*/ 7169101 h 7169101"/>
              <a:gd name="connsiteX5" fmla="*/ 0 w 29745410"/>
              <a:gd name="connsiteY5" fmla="*/ 7161285 h 7169101"/>
              <a:gd name="connsiteX6" fmla="*/ 0 w 29745410"/>
              <a:gd name="connsiteY6" fmla="*/ 0 h 7169101"/>
              <a:gd name="connsiteX0" fmla="*/ 0 w 29734580"/>
              <a:gd name="connsiteY0" fmla="*/ 0 h 7169101"/>
              <a:gd name="connsiteX1" fmla="*/ 26313178 w 29734580"/>
              <a:gd name="connsiteY1" fmla="*/ 0 h 7169101"/>
              <a:gd name="connsiteX2" fmla="*/ 29647260 w 29734580"/>
              <a:gd name="connsiteY2" fmla="*/ 3360068 h 7169101"/>
              <a:gd name="connsiteX3" fmla="*/ 29630699 w 29734580"/>
              <a:gd name="connsiteY3" fmla="*/ 3811213 h 7169101"/>
              <a:gd name="connsiteX4" fmla="*/ 26267948 w 29734580"/>
              <a:gd name="connsiteY4" fmla="*/ 7169101 h 7169101"/>
              <a:gd name="connsiteX5" fmla="*/ 0 w 29734580"/>
              <a:gd name="connsiteY5" fmla="*/ 7161285 h 7169101"/>
              <a:gd name="connsiteX6" fmla="*/ 0 w 29734580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36139"/>
              <a:gd name="connsiteY0" fmla="*/ 0 h 7169101"/>
              <a:gd name="connsiteX1" fmla="*/ 26313178 w 29736139"/>
              <a:gd name="connsiteY1" fmla="*/ 0 h 7169101"/>
              <a:gd name="connsiteX2" fmla="*/ 29647260 w 29736139"/>
              <a:gd name="connsiteY2" fmla="*/ 3360068 h 7169101"/>
              <a:gd name="connsiteX3" fmla="*/ 29608667 w 29736139"/>
              <a:gd name="connsiteY3" fmla="*/ 3838755 h 7169101"/>
              <a:gd name="connsiteX4" fmla="*/ 26267948 w 29736139"/>
              <a:gd name="connsiteY4" fmla="*/ 7169101 h 7169101"/>
              <a:gd name="connsiteX5" fmla="*/ 0 w 29736139"/>
              <a:gd name="connsiteY5" fmla="*/ 7161285 h 7169101"/>
              <a:gd name="connsiteX6" fmla="*/ 0 w 29736139"/>
              <a:gd name="connsiteY6" fmla="*/ 0 h 7169101"/>
              <a:gd name="connsiteX0" fmla="*/ 0 w 29746745"/>
              <a:gd name="connsiteY0" fmla="*/ 0 h 7169101"/>
              <a:gd name="connsiteX1" fmla="*/ 26313178 w 29746745"/>
              <a:gd name="connsiteY1" fmla="*/ 0 h 7169101"/>
              <a:gd name="connsiteX2" fmla="*/ 29647260 w 29746745"/>
              <a:gd name="connsiteY2" fmla="*/ 3360068 h 7169101"/>
              <a:gd name="connsiteX3" fmla="*/ 29608667 w 29746745"/>
              <a:gd name="connsiteY3" fmla="*/ 3838755 h 7169101"/>
              <a:gd name="connsiteX4" fmla="*/ 26267948 w 29746745"/>
              <a:gd name="connsiteY4" fmla="*/ 7169101 h 7169101"/>
              <a:gd name="connsiteX5" fmla="*/ 0 w 29746745"/>
              <a:gd name="connsiteY5" fmla="*/ 7161285 h 7169101"/>
              <a:gd name="connsiteX6" fmla="*/ 0 w 29746745"/>
              <a:gd name="connsiteY6" fmla="*/ 0 h 7169101"/>
              <a:gd name="connsiteX0" fmla="*/ 0 w 29744911"/>
              <a:gd name="connsiteY0" fmla="*/ 0 h 7169101"/>
              <a:gd name="connsiteX1" fmla="*/ 26313178 w 29744911"/>
              <a:gd name="connsiteY1" fmla="*/ 0 h 7169101"/>
              <a:gd name="connsiteX2" fmla="*/ 29647260 w 29744911"/>
              <a:gd name="connsiteY2" fmla="*/ 3360068 h 7169101"/>
              <a:gd name="connsiteX3" fmla="*/ 29608667 w 29744911"/>
              <a:gd name="connsiteY3" fmla="*/ 3838755 h 7169101"/>
              <a:gd name="connsiteX4" fmla="*/ 26267948 w 29744911"/>
              <a:gd name="connsiteY4" fmla="*/ 7169101 h 7169101"/>
              <a:gd name="connsiteX5" fmla="*/ 0 w 29744911"/>
              <a:gd name="connsiteY5" fmla="*/ 7161285 h 7169101"/>
              <a:gd name="connsiteX6" fmla="*/ 0 w 29744911"/>
              <a:gd name="connsiteY6" fmla="*/ 0 h 7169101"/>
              <a:gd name="connsiteX0" fmla="*/ 0 w 53629904"/>
              <a:gd name="connsiteY0" fmla="*/ 36026 h 7169101"/>
              <a:gd name="connsiteX1" fmla="*/ 50198171 w 53629904"/>
              <a:gd name="connsiteY1" fmla="*/ 0 h 7169101"/>
              <a:gd name="connsiteX2" fmla="*/ 53532253 w 53629904"/>
              <a:gd name="connsiteY2" fmla="*/ 3360068 h 7169101"/>
              <a:gd name="connsiteX3" fmla="*/ 53493660 w 53629904"/>
              <a:gd name="connsiteY3" fmla="*/ 3838755 h 7169101"/>
              <a:gd name="connsiteX4" fmla="*/ 50152941 w 53629904"/>
              <a:gd name="connsiteY4" fmla="*/ 7169101 h 7169101"/>
              <a:gd name="connsiteX5" fmla="*/ 23884993 w 53629904"/>
              <a:gd name="connsiteY5" fmla="*/ 7161285 h 7169101"/>
              <a:gd name="connsiteX6" fmla="*/ 0 w 53629904"/>
              <a:gd name="connsiteY6" fmla="*/ 36026 h 7169101"/>
              <a:gd name="connsiteX0" fmla="*/ 0 w 53629904"/>
              <a:gd name="connsiteY0" fmla="*/ 36026 h 7169101"/>
              <a:gd name="connsiteX1" fmla="*/ 50198171 w 53629904"/>
              <a:gd name="connsiteY1" fmla="*/ 0 h 7169101"/>
              <a:gd name="connsiteX2" fmla="*/ 53532253 w 53629904"/>
              <a:gd name="connsiteY2" fmla="*/ 3360068 h 7169101"/>
              <a:gd name="connsiteX3" fmla="*/ 53493660 w 53629904"/>
              <a:gd name="connsiteY3" fmla="*/ 3838755 h 7169101"/>
              <a:gd name="connsiteX4" fmla="*/ 50152941 w 53629904"/>
              <a:gd name="connsiteY4" fmla="*/ 7169101 h 7169101"/>
              <a:gd name="connsiteX5" fmla="*/ 36024 w 53629904"/>
              <a:gd name="connsiteY5" fmla="*/ 7161286 h 7169101"/>
              <a:gd name="connsiteX6" fmla="*/ 0 w 53629904"/>
              <a:gd name="connsiteY6" fmla="*/ 36026 h 7169101"/>
              <a:gd name="connsiteX0" fmla="*/ 2936091 w 53593880"/>
              <a:gd name="connsiteY0" fmla="*/ 85561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2936091 w 53593880"/>
              <a:gd name="connsiteY6" fmla="*/ 85561 h 7169101"/>
              <a:gd name="connsiteX0" fmla="*/ 1945387 w 53593880"/>
              <a:gd name="connsiteY0" fmla="*/ 19514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1945387 w 53593880"/>
              <a:gd name="connsiteY6" fmla="*/ 19514 h 7169101"/>
              <a:gd name="connsiteX0" fmla="*/ 1978410 w 53593880"/>
              <a:gd name="connsiteY0" fmla="*/ 3002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1978410 w 53593880"/>
              <a:gd name="connsiteY6" fmla="*/ 3002 h 7169101"/>
              <a:gd name="connsiteX0" fmla="*/ 30024 w 51645494"/>
              <a:gd name="connsiteY0" fmla="*/ 3002 h 7169101"/>
              <a:gd name="connsiteX1" fmla="*/ 48213761 w 51645494"/>
              <a:gd name="connsiteY1" fmla="*/ 0 h 7169101"/>
              <a:gd name="connsiteX2" fmla="*/ 51547843 w 51645494"/>
              <a:gd name="connsiteY2" fmla="*/ 3360068 h 7169101"/>
              <a:gd name="connsiteX3" fmla="*/ 51509250 w 51645494"/>
              <a:gd name="connsiteY3" fmla="*/ 3838755 h 7169101"/>
              <a:gd name="connsiteX4" fmla="*/ 48168531 w 51645494"/>
              <a:gd name="connsiteY4" fmla="*/ 7169101 h 7169101"/>
              <a:gd name="connsiteX5" fmla="*/ 0 w 51645494"/>
              <a:gd name="connsiteY5" fmla="*/ 7161286 h 7169101"/>
              <a:gd name="connsiteX6" fmla="*/ 30024 w 51645494"/>
              <a:gd name="connsiteY6" fmla="*/ 3002 h 7169101"/>
              <a:gd name="connsiteX0" fmla="*/ 0 w 51764076"/>
              <a:gd name="connsiteY0" fmla="*/ 52537 h 7169101"/>
              <a:gd name="connsiteX1" fmla="*/ 48332343 w 51764076"/>
              <a:gd name="connsiteY1" fmla="*/ 0 h 7169101"/>
              <a:gd name="connsiteX2" fmla="*/ 51666425 w 51764076"/>
              <a:gd name="connsiteY2" fmla="*/ 3360068 h 7169101"/>
              <a:gd name="connsiteX3" fmla="*/ 51627832 w 51764076"/>
              <a:gd name="connsiteY3" fmla="*/ 3838755 h 7169101"/>
              <a:gd name="connsiteX4" fmla="*/ 48287113 w 51764076"/>
              <a:gd name="connsiteY4" fmla="*/ 7169101 h 7169101"/>
              <a:gd name="connsiteX5" fmla="*/ 118582 w 51764076"/>
              <a:gd name="connsiteY5" fmla="*/ 7161286 h 7169101"/>
              <a:gd name="connsiteX6" fmla="*/ 0 w 51764076"/>
              <a:gd name="connsiteY6" fmla="*/ 52537 h 7169101"/>
              <a:gd name="connsiteX0" fmla="*/ 11448 w 51775524"/>
              <a:gd name="connsiteY0" fmla="*/ 52537 h 7169101"/>
              <a:gd name="connsiteX1" fmla="*/ 48343791 w 51775524"/>
              <a:gd name="connsiteY1" fmla="*/ 0 h 7169101"/>
              <a:gd name="connsiteX2" fmla="*/ 51677873 w 51775524"/>
              <a:gd name="connsiteY2" fmla="*/ 3360068 h 7169101"/>
              <a:gd name="connsiteX3" fmla="*/ 51639280 w 51775524"/>
              <a:gd name="connsiteY3" fmla="*/ 3838755 h 7169101"/>
              <a:gd name="connsiteX4" fmla="*/ 48298561 w 51775524"/>
              <a:gd name="connsiteY4" fmla="*/ 7169101 h 7169101"/>
              <a:gd name="connsiteX5" fmla="*/ 0 w 51775524"/>
              <a:gd name="connsiteY5" fmla="*/ 7161286 h 7169101"/>
              <a:gd name="connsiteX6" fmla="*/ 11448 w 51775524"/>
              <a:gd name="connsiteY6" fmla="*/ 52537 h 7169101"/>
              <a:gd name="connsiteX0" fmla="*/ 11448 w 51775524"/>
              <a:gd name="connsiteY0" fmla="*/ 52537 h 7169101"/>
              <a:gd name="connsiteX1" fmla="*/ 48343791 w 51775524"/>
              <a:gd name="connsiteY1" fmla="*/ 0 h 7169101"/>
              <a:gd name="connsiteX2" fmla="*/ 51677873 w 51775524"/>
              <a:gd name="connsiteY2" fmla="*/ 3360068 h 7169101"/>
              <a:gd name="connsiteX3" fmla="*/ 51639280 w 51775524"/>
              <a:gd name="connsiteY3" fmla="*/ 3838755 h 7169101"/>
              <a:gd name="connsiteX4" fmla="*/ 48298561 w 51775524"/>
              <a:gd name="connsiteY4" fmla="*/ 7169101 h 7169101"/>
              <a:gd name="connsiteX5" fmla="*/ 0 w 51775524"/>
              <a:gd name="connsiteY5" fmla="*/ 7161286 h 7169101"/>
              <a:gd name="connsiteX6" fmla="*/ 11448 w 51775524"/>
              <a:gd name="connsiteY6" fmla="*/ 52537 h 7169101"/>
              <a:gd name="connsiteX0" fmla="*/ 15673 w 51779749"/>
              <a:gd name="connsiteY0" fmla="*/ 52537 h 7169101"/>
              <a:gd name="connsiteX1" fmla="*/ 48348016 w 51779749"/>
              <a:gd name="connsiteY1" fmla="*/ 0 h 7169101"/>
              <a:gd name="connsiteX2" fmla="*/ 51682098 w 51779749"/>
              <a:gd name="connsiteY2" fmla="*/ 3360068 h 7169101"/>
              <a:gd name="connsiteX3" fmla="*/ 51643505 w 51779749"/>
              <a:gd name="connsiteY3" fmla="*/ 3838755 h 7169101"/>
              <a:gd name="connsiteX4" fmla="*/ 48302786 w 51779749"/>
              <a:gd name="connsiteY4" fmla="*/ 7169101 h 7169101"/>
              <a:gd name="connsiteX5" fmla="*/ 4225 w 51779749"/>
              <a:gd name="connsiteY5" fmla="*/ 7161286 h 7169101"/>
              <a:gd name="connsiteX6" fmla="*/ 15673 w 51779749"/>
              <a:gd name="connsiteY6" fmla="*/ 52537 h 7169101"/>
              <a:gd name="connsiteX0" fmla="*/ 3573768 w 55356420"/>
              <a:gd name="connsiteY0" fmla="*/ 71114 h 7688514"/>
              <a:gd name="connsiteX1" fmla="*/ 51924687 w 55356420"/>
              <a:gd name="connsiteY1" fmla="*/ 0 h 7688514"/>
              <a:gd name="connsiteX2" fmla="*/ 55258769 w 55356420"/>
              <a:gd name="connsiteY2" fmla="*/ 3360068 h 7688514"/>
              <a:gd name="connsiteX3" fmla="*/ 55220176 w 55356420"/>
              <a:gd name="connsiteY3" fmla="*/ 3838755 h 7688514"/>
              <a:gd name="connsiteX4" fmla="*/ 51879457 w 55356420"/>
              <a:gd name="connsiteY4" fmla="*/ 7169101 h 7688514"/>
              <a:gd name="connsiteX5" fmla="*/ 3580896 w 55356420"/>
              <a:gd name="connsiteY5" fmla="*/ 7161286 h 7688514"/>
              <a:gd name="connsiteX6" fmla="*/ 3573768 w 55356420"/>
              <a:gd name="connsiteY6" fmla="*/ 71114 h 7688514"/>
              <a:gd name="connsiteX0" fmla="*/ 3561399 w 55362626"/>
              <a:gd name="connsiteY0" fmla="*/ 33961 h 7691266"/>
              <a:gd name="connsiteX1" fmla="*/ 51930893 w 55362626"/>
              <a:gd name="connsiteY1" fmla="*/ 0 h 7691266"/>
              <a:gd name="connsiteX2" fmla="*/ 55264975 w 55362626"/>
              <a:gd name="connsiteY2" fmla="*/ 3360068 h 7691266"/>
              <a:gd name="connsiteX3" fmla="*/ 55226382 w 55362626"/>
              <a:gd name="connsiteY3" fmla="*/ 3838755 h 7691266"/>
              <a:gd name="connsiteX4" fmla="*/ 51885663 w 55362626"/>
              <a:gd name="connsiteY4" fmla="*/ 7169101 h 7691266"/>
              <a:gd name="connsiteX5" fmla="*/ 3587102 w 55362626"/>
              <a:gd name="connsiteY5" fmla="*/ 7161286 h 7691266"/>
              <a:gd name="connsiteX6" fmla="*/ 3561399 w 55362626"/>
              <a:gd name="connsiteY6" fmla="*/ 33961 h 7691266"/>
              <a:gd name="connsiteX0" fmla="*/ 3557259 w 55358486"/>
              <a:gd name="connsiteY0" fmla="*/ 33961 h 7691266"/>
              <a:gd name="connsiteX1" fmla="*/ 51926753 w 55358486"/>
              <a:gd name="connsiteY1" fmla="*/ 0 h 7691266"/>
              <a:gd name="connsiteX2" fmla="*/ 55260835 w 55358486"/>
              <a:gd name="connsiteY2" fmla="*/ 3360068 h 7691266"/>
              <a:gd name="connsiteX3" fmla="*/ 55222242 w 55358486"/>
              <a:gd name="connsiteY3" fmla="*/ 3838755 h 7691266"/>
              <a:gd name="connsiteX4" fmla="*/ 51881523 w 55358486"/>
              <a:gd name="connsiteY4" fmla="*/ 7169101 h 7691266"/>
              <a:gd name="connsiteX5" fmla="*/ 3582962 w 55358486"/>
              <a:gd name="connsiteY5" fmla="*/ 7161286 h 7691266"/>
              <a:gd name="connsiteX6" fmla="*/ 3557259 w 55358486"/>
              <a:gd name="connsiteY6" fmla="*/ 33961 h 7691266"/>
              <a:gd name="connsiteX0" fmla="*/ 1 w 51801228"/>
              <a:gd name="connsiteY0" fmla="*/ 33961 h 7169101"/>
              <a:gd name="connsiteX1" fmla="*/ 48369495 w 51801228"/>
              <a:gd name="connsiteY1" fmla="*/ 0 h 7169101"/>
              <a:gd name="connsiteX2" fmla="*/ 51703577 w 51801228"/>
              <a:gd name="connsiteY2" fmla="*/ 3360068 h 7169101"/>
              <a:gd name="connsiteX3" fmla="*/ 51664984 w 51801228"/>
              <a:gd name="connsiteY3" fmla="*/ 3838755 h 7169101"/>
              <a:gd name="connsiteX4" fmla="*/ 48324265 w 51801228"/>
              <a:gd name="connsiteY4" fmla="*/ 7169101 h 7169101"/>
              <a:gd name="connsiteX5" fmla="*/ 25704 w 51801228"/>
              <a:gd name="connsiteY5" fmla="*/ 7161286 h 7169101"/>
              <a:gd name="connsiteX6" fmla="*/ 1 w 51801228"/>
              <a:gd name="connsiteY6" fmla="*/ 33961 h 7169101"/>
              <a:gd name="connsiteX0" fmla="*/ 3552402 w 55360922"/>
              <a:gd name="connsiteY0" fmla="*/ 4786 h 7693427"/>
              <a:gd name="connsiteX1" fmla="*/ 51929189 w 55360922"/>
              <a:gd name="connsiteY1" fmla="*/ 0 h 7693427"/>
              <a:gd name="connsiteX2" fmla="*/ 55263271 w 55360922"/>
              <a:gd name="connsiteY2" fmla="*/ 3360068 h 7693427"/>
              <a:gd name="connsiteX3" fmla="*/ 55224678 w 55360922"/>
              <a:gd name="connsiteY3" fmla="*/ 3838755 h 7693427"/>
              <a:gd name="connsiteX4" fmla="*/ 51883959 w 55360922"/>
              <a:gd name="connsiteY4" fmla="*/ 7169101 h 7693427"/>
              <a:gd name="connsiteX5" fmla="*/ 3585398 w 55360922"/>
              <a:gd name="connsiteY5" fmla="*/ 7161286 h 7693427"/>
              <a:gd name="connsiteX6" fmla="*/ 3552402 w 55360922"/>
              <a:gd name="connsiteY6" fmla="*/ 4786 h 7693427"/>
              <a:gd name="connsiteX0" fmla="*/ 3558910 w 55367430"/>
              <a:gd name="connsiteY0" fmla="*/ 4786 h 7693427"/>
              <a:gd name="connsiteX1" fmla="*/ 51935697 w 55367430"/>
              <a:gd name="connsiteY1" fmla="*/ 0 h 7693427"/>
              <a:gd name="connsiteX2" fmla="*/ 55269779 w 55367430"/>
              <a:gd name="connsiteY2" fmla="*/ 3360068 h 7693427"/>
              <a:gd name="connsiteX3" fmla="*/ 55231186 w 55367430"/>
              <a:gd name="connsiteY3" fmla="*/ 3838755 h 7693427"/>
              <a:gd name="connsiteX4" fmla="*/ 51890467 w 55367430"/>
              <a:gd name="connsiteY4" fmla="*/ 7169101 h 7693427"/>
              <a:gd name="connsiteX5" fmla="*/ 3591906 w 55367430"/>
              <a:gd name="connsiteY5" fmla="*/ 7161286 h 7693427"/>
              <a:gd name="connsiteX6" fmla="*/ 3558910 w 55367430"/>
              <a:gd name="connsiteY6" fmla="*/ 4786 h 7693427"/>
              <a:gd name="connsiteX0" fmla="*/ 2880 w 51811400"/>
              <a:gd name="connsiteY0" fmla="*/ 4786 h 7169101"/>
              <a:gd name="connsiteX1" fmla="*/ 48379667 w 51811400"/>
              <a:gd name="connsiteY1" fmla="*/ 0 h 7169101"/>
              <a:gd name="connsiteX2" fmla="*/ 51713749 w 51811400"/>
              <a:gd name="connsiteY2" fmla="*/ 3360068 h 7169101"/>
              <a:gd name="connsiteX3" fmla="*/ 51675156 w 51811400"/>
              <a:gd name="connsiteY3" fmla="*/ 3838755 h 7169101"/>
              <a:gd name="connsiteX4" fmla="*/ 48334437 w 51811400"/>
              <a:gd name="connsiteY4" fmla="*/ 7169101 h 7169101"/>
              <a:gd name="connsiteX5" fmla="*/ 35876 w 51811400"/>
              <a:gd name="connsiteY5" fmla="*/ 7161286 h 7169101"/>
              <a:gd name="connsiteX6" fmla="*/ 2880 w 51811400"/>
              <a:gd name="connsiteY6" fmla="*/ 4786 h 7169101"/>
              <a:gd name="connsiteX0" fmla="*/ 2880 w 51811400"/>
              <a:gd name="connsiteY0" fmla="*/ 4786 h 7169101"/>
              <a:gd name="connsiteX1" fmla="*/ 48379667 w 51811400"/>
              <a:gd name="connsiteY1" fmla="*/ 0 h 7169101"/>
              <a:gd name="connsiteX2" fmla="*/ 51713749 w 51811400"/>
              <a:gd name="connsiteY2" fmla="*/ 3360068 h 7169101"/>
              <a:gd name="connsiteX3" fmla="*/ 51675156 w 51811400"/>
              <a:gd name="connsiteY3" fmla="*/ 3838755 h 7169101"/>
              <a:gd name="connsiteX4" fmla="*/ 48334437 w 51811400"/>
              <a:gd name="connsiteY4" fmla="*/ 7169101 h 7169101"/>
              <a:gd name="connsiteX5" fmla="*/ 35876 w 51811400"/>
              <a:gd name="connsiteY5" fmla="*/ 7168580 h 7169101"/>
              <a:gd name="connsiteX6" fmla="*/ 2880 w 51811400"/>
              <a:gd name="connsiteY6" fmla="*/ 4786 h 7169101"/>
              <a:gd name="connsiteX0" fmla="*/ 3578330 w 55357675"/>
              <a:gd name="connsiteY0" fmla="*/ 19373 h 7698286"/>
              <a:gd name="connsiteX1" fmla="*/ 51925942 w 55357675"/>
              <a:gd name="connsiteY1" fmla="*/ 0 h 7698286"/>
              <a:gd name="connsiteX2" fmla="*/ 55260024 w 55357675"/>
              <a:gd name="connsiteY2" fmla="*/ 3360068 h 7698286"/>
              <a:gd name="connsiteX3" fmla="*/ 55221431 w 55357675"/>
              <a:gd name="connsiteY3" fmla="*/ 3838755 h 7698286"/>
              <a:gd name="connsiteX4" fmla="*/ 51880712 w 55357675"/>
              <a:gd name="connsiteY4" fmla="*/ 7169101 h 7698286"/>
              <a:gd name="connsiteX5" fmla="*/ 3582151 w 55357675"/>
              <a:gd name="connsiteY5" fmla="*/ 7168580 h 7698286"/>
              <a:gd name="connsiteX6" fmla="*/ 3578330 w 55357675"/>
              <a:gd name="connsiteY6" fmla="*/ 19373 h 7698286"/>
              <a:gd name="connsiteX0" fmla="*/ 3666098 w 55314159"/>
              <a:gd name="connsiteY0" fmla="*/ 0 h 7851255"/>
              <a:gd name="connsiteX1" fmla="*/ 51882426 w 55314159"/>
              <a:gd name="connsiteY1" fmla="*/ 141084 h 7851255"/>
              <a:gd name="connsiteX2" fmla="*/ 55216508 w 55314159"/>
              <a:gd name="connsiteY2" fmla="*/ 3501152 h 7851255"/>
              <a:gd name="connsiteX3" fmla="*/ 55177915 w 55314159"/>
              <a:gd name="connsiteY3" fmla="*/ 3979839 h 7851255"/>
              <a:gd name="connsiteX4" fmla="*/ 51837196 w 55314159"/>
              <a:gd name="connsiteY4" fmla="*/ 7310185 h 7851255"/>
              <a:gd name="connsiteX5" fmla="*/ 3538635 w 55314159"/>
              <a:gd name="connsiteY5" fmla="*/ 7309664 h 7851255"/>
              <a:gd name="connsiteX6" fmla="*/ 3666098 w 55314159"/>
              <a:gd name="connsiteY6" fmla="*/ 0 h 7851255"/>
              <a:gd name="connsiteX0" fmla="*/ 3695495 w 55299794"/>
              <a:gd name="connsiteY0" fmla="*/ 340289 h 7674513"/>
              <a:gd name="connsiteX1" fmla="*/ 51868061 w 55299794"/>
              <a:gd name="connsiteY1" fmla="*/ 0 h 7674513"/>
              <a:gd name="connsiteX2" fmla="*/ 55202143 w 55299794"/>
              <a:gd name="connsiteY2" fmla="*/ 3360068 h 7674513"/>
              <a:gd name="connsiteX3" fmla="*/ 55163550 w 55299794"/>
              <a:gd name="connsiteY3" fmla="*/ 3838755 h 7674513"/>
              <a:gd name="connsiteX4" fmla="*/ 51822831 w 55299794"/>
              <a:gd name="connsiteY4" fmla="*/ 7169101 h 7674513"/>
              <a:gd name="connsiteX5" fmla="*/ 3524270 w 55299794"/>
              <a:gd name="connsiteY5" fmla="*/ 7168580 h 7674513"/>
              <a:gd name="connsiteX6" fmla="*/ 3695495 w 55299794"/>
              <a:gd name="connsiteY6" fmla="*/ 340289 h 7674513"/>
              <a:gd name="connsiteX0" fmla="*/ 3583190 w 55355240"/>
              <a:gd name="connsiteY0" fmla="*/ 4786 h 7699366"/>
              <a:gd name="connsiteX1" fmla="*/ 51923507 w 55355240"/>
              <a:gd name="connsiteY1" fmla="*/ 0 h 7699366"/>
              <a:gd name="connsiteX2" fmla="*/ 55257589 w 55355240"/>
              <a:gd name="connsiteY2" fmla="*/ 3360068 h 7699366"/>
              <a:gd name="connsiteX3" fmla="*/ 55218996 w 55355240"/>
              <a:gd name="connsiteY3" fmla="*/ 3838755 h 7699366"/>
              <a:gd name="connsiteX4" fmla="*/ 51878277 w 55355240"/>
              <a:gd name="connsiteY4" fmla="*/ 7169101 h 7699366"/>
              <a:gd name="connsiteX5" fmla="*/ 3579716 w 55355240"/>
              <a:gd name="connsiteY5" fmla="*/ 7168580 h 7699366"/>
              <a:gd name="connsiteX6" fmla="*/ 3583190 w 55355240"/>
              <a:gd name="connsiteY6" fmla="*/ 4786 h 7699366"/>
              <a:gd name="connsiteX0" fmla="*/ 3627014 w 55333422"/>
              <a:gd name="connsiteY0" fmla="*/ 0 h 7733748"/>
              <a:gd name="connsiteX1" fmla="*/ 51901689 w 55333422"/>
              <a:gd name="connsiteY1" fmla="*/ 31682 h 7733748"/>
              <a:gd name="connsiteX2" fmla="*/ 55235771 w 55333422"/>
              <a:gd name="connsiteY2" fmla="*/ 3391750 h 7733748"/>
              <a:gd name="connsiteX3" fmla="*/ 55197178 w 55333422"/>
              <a:gd name="connsiteY3" fmla="*/ 3870437 h 7733748"/>
              <a:gd name="connsiteX4" fmla="*/ 51856459 w 55333422"/>
              <a:gd name="connsiteY4" fmla="*/ 7200783 h 7733748"/>
              <a:gd name="connsiteX5" fmla="*/ 3557898 w 55333422"/>
              <a:gd name="connsiteY5" fmla="*/ 7200262 h 7733748"/>
              <a:gd name="connsiteX6" fmla="*/ 3627014 w 55333422"/>
              <a:gd name="connsiteY6" fmla="*/ 0 h 7733748"/>
              <a:gd name="connsiteX0" fmla="*/ 3612388 w 55340677"/>
              <a:gd name="connsiteY0" fmla="*/ 128776 h 7690182"/>
              <a:gd name="connsiteX1" fmla="*/ 51908944 w 55340677"/>
              <a:gd name="connsiteY1" fmla="*/ 0 h 7690182"/>
              <a:gd name="connsiteX2" fmla="*/ 55243026 w 55340677"/>
              <a:gd name="connsiteY2" fmla="*/ 3360068 h 7690182"/>
              <a:gd name="connsiteX3" fmla="*/ 55204433 w 55340677"/>
              <a:gd name="connsiteY3" fmla="*/ 3838755 h 7690182"/>
              <a:gd name="connsiteX4" fmla="*/ 51863714 w 55340677"/>
              <a:gd name="connsiteY4" fmla="*/ 7169101 h 7690182"/>
              <a:gd name="connsiteX5" fmla="*/ 3565153 w 55340677"/>
              <a:gd name="connsiteY5" fmla="*/ 7168580 h 7690182"/>
              <a:gd name="connsiteX6" fmla="*/ 3612388 w 55340677"/>
              <a:gd name="connsiteY6" fmla="*/ 128776 h 7690182"/>
              <a:gd name="connsiteX0" fmla="*/ 3568619 w 55362549"/>
              <a:gd name="connsiteY0" fmla="*/ 12080 h 7698827"/>
              <a:gd name="connsiteX1" fmla="*/ 51930816 w 55362549"/>
              <a:gd name="connsiteY1" fmla="*/ 0 h 7698827"/>
              <a:gd name="connsiteX2" fmla="*/ 55264898 w 55362549"/>
              <a:gd name="connsiteY2" fmla="*/ 3360068 h 7698827"/>
              <a:gd name="connsiteX3" fmla="*/ 55226305 w 55362549"/>
              <a:gd name="connsiteY3" fmla="*/ 3838755 h 7698827"/>
              <a:gd name="connsiteX4" fmla="*/ 51885586 w 55362549"/>
              <a:gd name="connsiteY4" fmla="*/ 7169101 h 7698827"/>
              <a:gd name="connsiteX5" fmla="*/ 3587025 w 55362549"/>
              <a:gd name="connsiteY5" fmla="*/ 7168580 h 7698827"/>
              <a:gd name="connsiteX6" fmla="*/ 3568619 w 55362549"/>
              <a:gd name="connsiteY6" fmla="*/ 12080 h 7698827"/>
              <a:gd name="connsiteX0" fmla="*/ 3722 w 51797652"/>
              <a:gd name="connsiteY0" fmla="*/ 12080 h 7169101"/>
              <a:gd name="connsiteX1" fmla="*/ 48365919 w 51797652"/>
              <a:gd name="connsiteY1" fmla="*/ 0 h 7169101"/>
              <a:gd name="connsiteX2" fmla="*/ 51700001 w 51797652"/>
              <a:gd name="connsiteY2" fmla="*/ 3360068 h 7169101"/>
              <a:gd name="connsiteX3" fmla="*/ 51661408 w 51797652"/>
              <a:gd name="connsiteY3" fmla="*/ 3838755 h 7169101"/>
              <a:gd name="connsiteX4" fmla="*/ 48320689 w 51797652"/>
              <a:gd name="connsiteY4" fmla="*/ 7169101 h 7169101"/>
              <a:gd name="connsiteX5" fmla="*/ 22128 w 51797652"/>
              <a:gd name="connsiteY5" fmla="*/ 7168580 h 7169101"/>
              <a:gd name="connsiteX6" fmla="*/ 3722 w 51797652"/>
              <a:gd name="connsiteY6" fmla="*/ 12080 h 7169101"/>
              <a:gd name="connsiteX0" fmla="*/ 3722 w 51797652"/>
              <a:gd name="connsiteY0" fmla="*/ 12080 h 7169101"/>
              <a:gd name="connsiteX1" fmla="*/ 48365919 w 51797652"/>
              <a:gd name="connsiteY1" fmla="*/ 0 h 7169101"/>
              <a:gd name="connsiteX2" fmla="*/ 51700001 w 51797652"/>
              <a:gd name="connsiteY2" fmla="*/ 3360068 h 7169101"/>
              <a:gd name="connsiteX3" fmla="*/ 51661408 w 51797652"/>
              <a:gd name="connsiteY3" fmla="*/ 3838755 h 7169101"/>
              <a:gd name="connsiteX4" fmla="*/ 48794657 w 51797652"/>
              <a:gd name="connsiteY4" fmla="*/ 7169101 h 7169101"/>
              <a:gd name="connsiteX5" fmla="*/ 22128 w 51797652"/>
              <a:gd name="connsiteY5" fmla="*/ 7168580 h 7169101"/>
              <a:gd name="connsiteX6" fmla="*/ 3722 w 51797652"/>
              <a:gd name="connsiteY6" fmla="*/ 12080 h 7169101"/>
              <a:gd name="connsiteX0" fmla="*/ 3722 w 51797652"/>
              <a:gd name="connsiteY0" fmla="*/ 12080 h 7169101"/>
              <a:gd name="connsiteX1" fmla="*/ 48721398 w 51797652"/>
              <a:gd name="connsiteY1" fmla="*/ 0 h 7169101"/>
              <a:gd name="connsiteX2" fmla="*/ 51700001 w 51797652"/>
              <a:gd name="connsiteY2" fmla="*/ 3360068 h 7169101"/>
              <a:gd name="connsiteX3" fmla="*/ 51661408 w 51797652"/>
              <a:gd name="connsiteY3" fmla="*/ 3838755 h 7169101"/>
              <a:gd name="connsiteX4" fmla="*/ 48794657 w 51797652"/>
              <a:gd name="connsiteY4" fmla="*/ 7169101 h 7169101"/>
              <a:gd name="connsiteX5" fmla="*/ 22128 w 51797652"/>
              <a:gd name="connsiteY5" fmla="*/ 7168580 h 7169101"/>
              <a:gd name="connsiteX6" fmla="*/ 3722 w 51797652"/>
              <a:gd name="connsiteY6" fmla="*/ 12080 h 7169101"/>
              <a:gd name="connsiteX0" fmla="*/ 3722 w 51793550"/>
              <a:gd name="connsiteY0" fmla="*/ 12080 h 7169101"/>
              <a:gd name="connsiteX1" fmla="*/ 48721398 w 51793550"/>
              <a:gd name="connsiteY1" fmla="*/ 0 h 7169101"/>
              <a:gd name="connsiteX2" fmla="*/ 51700001 w 51793550"/>
              <a:gd name="connsiteY2" fmla="*/ 3360068 h 7169101"/>
              <a:gd name="connsiteX3" fmla="*/ 51661408 w 51793550"/>
              <a:gd name="connsiteY3" fmla="*/ 3838755 h 7169101"/>
              <a:gd name="connsiteX4" fmla="*/ 48794657 w 51793550"/>
              <a:gd name="connsiteY4" fmla="*/ 7169101 h 7169101"/>
              <a:gd name="connsiteX5" fmla="*/ 22128 w 51793550"/>
              <a:gd name="connsiteY5" fmla="*/ 7168580 h 7169101"/>
              <a:gd name="connsiteX6" fmla="*/ 3722 w 51793550"/>
              <a:gd name="connsiteY6" fmla="*/ 12080 h 7169101"/>
              <a:gd name="connsiteX0" fmla="*/ 3722 w 51784134"/>
              <a:gd name="connsiteY0" fmla="*/ 12080 h 7169101"/>
              <a:gd name="connsiteX1" fmla="*/ 48721398 w 51784134"/>
              <a:gd name="connsiteY1" fmla="*/ 0 h 7169101"/>
              <a:gd name="connsiteX2" fmla="*/ 51700001 w 51784134"/>
              <a:gd name="connsiteY2" fmla="*/ 3360068 h 7169101"/>
              <a:gd name="connsiteX3" fmla="*/ 51661408 w 51784134"/>
              <a:gd name="connsiteY3" fmla="*/ 3838755 h 7169101"/>
              <a:gd name="connsiteX4" fmla="*/ 48794657 w 51784134"/>
              <a:gd name="connsiteY4" fmla="*/ 7169101 h 7169101"/>
              <a:gd name="connsiteX5" fmla="*/ 22128 w 51784134"/>
              <a:gd name="connsiteY5" fmla="*/ 7168580 h 7169101"/>
              <a:gd name="connsiteX6" fmla="*/ 3722 w 51784134"/>
              <a:gd name="connsiteY6" fmla="*/ 12080 h 7169101"/>
              <a:gd name="connsiteX0" fmla="*/ 3721 w 51784132"/>
              <a:gd name="connsiteY0" fmla="*/ 12080 h 7169101"/>
              <a:gd name="connsiteX1" fmla="*/ 48721398 w 51784132"/>
              <a:gd name="connsiteY1" fmla="*/ 0 h 7169101"/>
              <a:gd name="connsiteX2" fmla="*/ 51700001 w 51784132"/>
              <a:gd name="connsiteY2" fmla="*/ 3360068 h 7169101"/>
              <a:gd name="connsiteX3" fmla="*/ 51661408 w 51784132"/>
              <a:gd name="connsiteY3" fmla="*/ 3838755 h 7169101"/>
              <a:gd name="connsiteX4" fmla="*/ 48794657 w 51784132"/>
              <a:gd name="connsiteY4" fmla="*/ 7169101 h 7169101"/>
              <a:gd name="connsiteX5" fmla="*/ 22128 w 51784132"/>
              <a:gd name="connsiteY5" fmla="*/ 7168580 h 7169101"/>
              <a:gd name="connsiteX6" fmla="*/ 3721 w 51784132"/>
              <a:gd name="connsiteY6" fmla="*/ 12080 h 7169101"/>
              <a:gd name="connsiteX0" fmla="*/ 4567 w 51777173"/>
              <a:gd name="connsiteY0" fmla="*/ 29525 h 7169101"/>
              <a:gd name="connsiteX1" fmla="*/ 48714437 w 51777173"/>
              <a:gd name="connsiteY1" fmla="*/ 0 h 7169101"/>
              <a:gd name="connsiteX2" fmla="*/ 51693040 w 51777173"/>
              <a:gd name="connsiteY2" fmla="*/ 3360068 h 7169101"/>
              <a:gd name="connsiteX3" fmla="*/ 51654447 w 51777173"/>
              <a:gd name="connsiteY3" fmla="*/ 3838755 h 7169101"/>
              <a:gd name="connsiteX4" fmla="*/ 48787696 w 51777173"/>
              <a:gd name="connsiteY4" fmla="*/ 7169101 h 7169101"/>
              <a:gd name="connsiteX5" fmla="*/ 15167 w 51777173"/>
              <a:gd name="connsiteY5" fmla="*/ 7168580 h 7169101"/>
              <a:gd name="connsiteX6" fmla="*/ 4567 w 51777173"/>
              <a:gd name="connsiteY6" fmla="*/ 29525 h 7169101"/>
              <a:gd name="connsiteX0" fmla="*/ 3722 w 51784132"/>
              <a:gd name="connsiteY0" fmla="*/ 12080 h 7169101"/>
              <a:gd name="connsiteX1" fmla="*/ 48721398 w 51784132"/>
              <a:gd name="connsiteY1" fmla="*/ 0 h 7169101"/>
              <a:gd name="connsiteX2" fmla="*/ 51700001 w 51784132"/>
              <a:gd name="connsiteY2" fmla="*/ 3360068 h 7169101"/>
              <a:gd name="connsiteX3" fmla="*/ 51661408 w 51784132"/>
              <a:gd name="connsiteY3" fmla="*/ 3838755 h 7169101"/>
              <a:gd name="connsiteX4" fmla="*/ 48794657 w 51784132"/>
              <a:gd name="connsiteY4" fmla="*/ 7169101 h 7169101"/>
              <a:gd name="connsiteX5" fmla="*/ 22128 w 51784132"/>
              <a:gd name="connsiteY5" fmla="*/ 7168580 h 7169101"/>
              <a:gd name="connsiteX6" fmla="*/ 3722 w 51784132"/>
              <a:gd name="connsiteY6" fmla="*/ 12080 h 7169101"/>
              <a:gd name="connsiteX0" fmla="*/ 3721 w 51784134"/>
              <a:gd name="connsiteY0" fmla="*/ 0 h 7174467"/>
              <a:gd name="connsiteX1" fmla="*/ 48721398 w 51784134"/>
              <a:gd name="connsiteY1" fmla="*/ 5366 h 7174467"/>
              <a:gd name="connsiteX2" fmla="*/ 51700001 w 51784134"/>
              <a:gd name="connsiteY2" fmla="*/ 3365434 h 7174467"/>
              <a:gd name="connsiteX3" fmla="*/ 51661408 w 51784134"/>
              <a:gd name="connsiteY3" fmla="*/ 3844121 h 7174467"/>
              <a:gd name="connsiteX4" fmla="*/ 48794657 w 51784134"/>
              <a:gd name="connsiteY4" fmla="*/ 7174467 h 7174467"/>
              <a:gd name="connsiteX5" fmla="*/ 22128 w 51784134"/>
              <a:gd name="connsiteY5" fmla="*/ 7173946 h 7174467"/>
              <a:gd name="connsiteX6" fmla="*/ 3721 w 51784134"/>
              <a:gd name="connsiteY6" fmla="*/ 0 h 7174467"/>
              <a:gd name="connsiteX0" fmla="*/ 3721 w 51786895"/>
              <a:gd name="connsiteY0" fmla="*/ 0 h 7174467"/>
              <a:gd name="connsiteX1" fmla="*/ 48721398 w 51786895"/>
              <a:gd name="connsiteY1" fmla="*/ 5366 h 7174467"/>
              <a:gd name="connsiteX2" fmla="*/ 51700001 w 51786895"/>
              <a:gd name="connsiteY2" fmla="*/ 3365434 h 7174467"/>
              <a:gd name="connsiteX3" fmla="*/ 51661408 w 51786895"/>
              <a:gd name="connsiteY3" fmla="*/ 3844121 h 7174467"/>
              <a:gd name="connsiteX4" fmla="*/ 48794657 w 51786895"/>
              <a:gd name="connsiteY4" fmla="*/ 7174467 h 7174467"/>
              <a:gd name="connsiteX5" fmla="*/ 22128 w 51786895"/>
              <a:gd name="connsiteY5" fmla="*/ 7173946 h 7174467"/>
              <a:gd name="connsiteX6" fmla="*/ 3721 w 51786895"/>
              <a:gd name="connsiteY6" fmla="*/ 0 h 7174467"/>
              <a:gd name="connsiteX0" fmla="*/ 3721 w 51786895"/>
              <a:gd name="connsiteY0" fmla="*/ 0 h 7174467"/>
              <a:gd name="connsiteX1" fmla="*/ 48721398 w 51786895"/>
              <a:gd name="connsiteY1" fmla="*/ 5366 h 7174467"/>
              <a:gd name="connsiteX2" fmla="*/ 51700001 w 51786895"/>
              <a:gd name="connsiteY2" fmla="*/ 3365434 h 7174467"/>
              <a:gd name="connsiteX3" fmla="*/ 51661408 w 51786895"/>
              <a:gd name="connsiteY3" fmla="*/ 3844121 h 7174467"/>
              <a:gd name="connsiteX4" fmla="*/ 48857112 w 51786895"/>
              <a:gd name="connsiteY4" fmla="*/ 7174467 h 7174467"/>
              <a:gd name="connsiteX5" fmla="*/ 22128 w 51786895"/>
              <a:gd name="connsiteY5" fmla="*/ 7173946 h 7174467"/>
              <a:gd name="connsiteX6" fmla="*/ 3721 w 51786895"/>
              <a:gd name="connsiteY6" fmla="*/ 0 h 7174467"/>
              <a:gd name="connsiteX0" fmla="*/ 3721 w 51786895"/>
              <a:gd name="connsiteY0" fmla="*/ 0 h 7183189"/>
              <a:gd name="connsiteX1" fmla="*/ 48721398 w 51786895"/>
              <a:gd name="connsiteY1" fmla="*/ 5366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786846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  <a:gd name="connsiteX0" fmla="*/ 3721 w 51786895"/>
              <a:gd name="connsiteY0" fmla="*/ 0 h 7183189"/>
              <a:gd name="connsiteX1" fmla="*/ 48721398 w 51786895"/>
              <a:gd name="connsiteY1" fmla="*/ 5366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740003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  <a:gd name="connsiteX0" fmla="*/ 3721 w 51786895"/>
              <a:gd name="connsiteY0" fmla="*/ 0 h 7183189"/>
              <a:gd name="connsiteX1" fmla="*/ 48721398 w 51786895"/>
              <a:gd name="connsiteY1" fmla="*/ 5366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700970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  <a:gd name="connsiteX0" fmla="*/ 3721 w 51786895"/>
              <a:gd name="connsiteY0" fmla="*/ 0 h 7183189"/>
              <a:gd name="connsiteX1" fmla="*/ 48674557 w 51786895"/>
              <a:gd name="connsiteY1" fmla="*/ 14088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700970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  <a:gd name="connsiteX0" fmla="*/ 3721 w 51786895"/>
              <a:gd name="connsiteY0" fmla="*/ 0 h 7183189"/>
              <a:gd name="connsiteX1" fmla="*/ 48674557 w 51786895"/>
              <a:gd name="connsiteY1" fmla="*/ 14088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646320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786895" h="7183189">
                <a:moveTo>
                  <a:pt x="3721" y="0"/>
                </a:moveTo>
                <a:lnTo>
                  <a:pt x="48674557" y="14088"/>
                </a:lnTo>
                <a:cubicBezTo>
                  <a:pt x="48677569" y="25762"/>
                  <a:pt x="51400004" y="3048961"/>
                  <a:pt x="51700001" y="3365434"/>
                </a:cubicBezTo>
                <a:cubicBezTo>
                  <a:pt x="51815607" y="3495631"/>
                  <a:pt x="51828386" y="3654793"/>
                  <a:pt x="51661408" y="3844121"/>
                </a:cubicBezTo>
                <a:lnTo>
                  <a:pt x="48646320" y="7183189"/>
                </a:lnTo>
                <a:lnTo>
                  <a:pt x="22128" y="7173946"/>
                </a:lnTo>
                <a:cubicBezTo>
                  <a:pt x="21360" y="7177248"/>
                  <a:pt x="-10692" y="24370"/>
                  <a:pt x="3721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236" dirty="0"/>
          </a:p>
        </p:txBody>
      </p:sp>
      <p:sp>
        <p:nvSpPr>
          <p:cNvPr id="37" name="Espace réservé pour une image  21">
            <a:extLst>
              <a:ext uri="{FF2B5EF4-FFF2-40B4-BE49-F238E27FC236}">
                <a16:creationId xmlns:a16="http://schemas.microsoft.com/office/drawing/2014/main" id="{CE770722-6697-1646-9AA7-5F3256A8AE6A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28350889" y="4171"/>
            <a:ext cx="4569230" cy="3701728"/>
          </a:xfrm>
          <a:custGeom>
            <a:avLst/>
            <a:gdLst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0 w 7185025"/>
              <a:gd name="connsiteY4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369 w 7185394"/>
              <a:gd name="connsiteY0" fmla="*/ 4790 h 7166075"/>
              <a:gd name="connsiteX1" fmla="*/ 7185394 w 7185394"/>
              <a:gd name="connsiteY1" fmla="*/ 4790 h 7166075"/>
              <a:gd name="connsiteX2" fmla="*/ 7185394 w 7185394"/>
              <a:gd name="connsiteY2" fmla="*/ 7166075 h 7166075"/>
              <a:gd name="connsiteX3" fmla="*/ 369 w 7185394"/>
              <a:gd name="connsiteY3" fmla="*/ 7166075 h 7166075"/>
              <a:gd name="connsiteX4" fmla="*/ 2829708 w 7185394"/>
              <a:gd name="connsiteY4" fmla="*/ 3495942 h 7166075"/>
              <a:gd name="connsiteX5" fmla="*/ 369 w 7185394"/>
              <a:gd name="connsiteY5" fmla="*/ 4790 h 7166075"/>
              <a:gd name="connsiteX0" fmla="*/ 82696 w 7267721"/>
              <a:gd name="connsiteY0" fmla="*/ 258604 h 7691750"/>
              <a:gd name="connsiteX1" fmla="*/ 7267721 w 7267721"/>
              <a:gd name="connsiteY1" fmla="*/ 258604 h 7691750"/>
              <a:gd name="connsiteX2" fmla="*/ 7267721 w 7267721"/>
              <a:gd name="connsiteY2" fmla="*/ 7419889 h 7691750"/>
              <a:gd name="connsiteX3" fmla="*/ 82696 w 7267721"/>
              <a:gd name="connsiteY3" fmla="*/ 7419889 h 7691750"/>
              <a:gd name="connsiteX4" fmla="*/ 3508383 w 7267721"/>
              <a:gd name="connsiteY4" fmla="*/ 3749756 h 7691750"/>
              <a:gd name="connsiteX5" fmla="*/ 82696 w 7267721"/>
              <a:gd name="connsiteY5" fmla="*/ 258604 h 7691750"/>
              <a:gd name="connsiteX0" fmla="*/ 65018 w 7250043"/>
              <a:gd name="connsiteY0" fmla="*/ 258604 h 7691750"/>
              <a:gd name="connsiteX1" fmla="*/ 7250043 w 7250043"/>
              <a:gd name="connsiteY1" fmla="*/ 258604 h 7691750"/>
              <a:gd name="connsiteX2" fmla="*/ 7250043 w 7250043"/>
              <a:gd name="connsiteY2" fmla="*/ 7419889 h 7691750"/>
              <a:gd name="connsiteX3" fmla="*/ 65018 w 7250043"/>
              <a:gd name="connsiteY3" fmla="*/ 7419889 h 7691750"/>
              <a:gd name="connsiteX4" fmla="*/ 3490705 w 7250043"/>
              <a:gd name="connsiteY4" fmla="*/ 3749756 h 7691750"/>
              <a:gd name="connsiteX5" fmla="*/ 65018 w 7250043"/>
              <a:gd name="connsiteY5" fmla="*/ 258604 h 7691750"/>
              <a:gd name="connsiteX0" fmla="*/ 40116 w 7225141"/>
              <a:gd name="connsiteY0" fmla="*/ 260076 h 7691750"/>
              <a:gd name="connsiteX1" fmla="*/ 7225141 w 7225141"/>
              <a:gd name="connsiteY1" fmla="*/ 260076 h 7691750"/>
              <a:gd name="connsiteX2" fmla="*/ 7225141 w 7225141"/>
              <a:gd name="connsiteY2" fmla="*/ 7421361 h 7691750"/>
              <a:gd name="connsiteX3" fmla="*/ 40116 w 7225141"/>
              <a:gd name="connsiteY3" fmla="*/ 7421361 h 7691750"/>
              <a:gd name="connsiteX4" fmla="*/ 4121785 w 7225141"/>
              <a:gd name="connsiteY4" fmla="*/ 3771107 h 7691750"/>
              <a:gd name="connsiteX5" fmla="*/ 40116 w 7225141"/>
              <a:gd name="connsiteY5" fmla="*/ 260076 h 7691750"/>
              <a:gd name="connsiteX0" fmla="*/ 40747 w 7225772"/>
              <a:gd name="connsiteY0" fmla="*/ 260076 h 7691750"/>
              <a:gd name="connsiteX1" fmla="*/ 7225772 w 7225772"/>
              <a:gd name="connsiteY1" fmla="*/ 260076 h 7691750"/>
              <a:gd name="connsiteX2" fmla="*/ 7225772 w 7225772"/>
              <a:gd name="connsiteY2" fmla="*/ 7421361 h 7691750"/>
              <a:gd name="connsiteX3" fmla="*/ 40747 w 7225772"/>
              <a:gd name="connsiteY3" fmla="*/ 7421361 h 7691750"/>
              <a:gd name="connsiteX4" fmla="*/ 4102538 w 7225772"/>
              <a:gd name="connsiteY4" fmla="*/ 3771107 h 7691750"/>
              <a:gd name="connsiteX5" fmla="*/ 40747 w 7225772"/>
              <a:gd name="connsiteY5" fmla="*/ 260076 h 7691750"/>
              <a:gd name="connsiteX0" fmla="*/ 40172 w 7225197"/>
              <a:gd name="connsiteY0" fmla="*/ 260076 h 7677123"/>
              <a:gd name="connsiteX1" fmla="*/ 7225197 w 7225197"/>
              <a:gd name="connsiteY1" fmla="*/ 260076 h 7677123"/>
              <a:gd name="connsiteX2" fmla="*/ 7225197 w 7225197"/>
              <a:gd name="connsiteY2" fmla="*/ 7421361 h 7677123"/>
              <a:gd name="connsiteX3" fmla="*/ 298589 w 7225197"/>
              <a:gd name="connsiteY3" fmla="*/ 7401483 h 7677123"/>
              <a:gd name="connsiteX4" fmla="*/ 4101963 w 7225197"/>
              <a:gd name="connsiteY4" fmla="*/ 3771107 h 7677123"/>
              <a:gd name="connsiteX5" fmla="*/ 40172 w 7225197"/>
              <a:gd name="connsiteY5" fmla="*/ 260076 h 7677123"/>
              <a:gd name="connsiteX0" fmla="*/ 261636 w 6969583"/>
              <a:gd name="connsiteY0" fmla="*/ 255021 h 7691946"/>
              <a:gd name="connsiteX1" fmla="*/ 6969583 w 6969583"/>
              <a:gd name="connsiteY1" fmla="*/ 274899 h 7691946"/>
              <a:gd name="connsiteX2" fmla="*/ 6969583 w 6969583"/>
              <a:gd name="connsiteY2" fmla="*/ 7436184 h 7691946"/>
              <a:gd name="connsiteX3" fmla="*/ 42975 w 6969583"/>
              <a:gd name="connsiteY3" fmla="*/ 7416306 h 7691946"/>
              <a:gd name="connsiteX4" fmla="*/ 3846349 w 6969583"/>
              <a:gd name="connsiteY4" fmla="*/ 3785930 h 7691946"/>
              <a:gd name="connsiteX5" fmla="*/ 261636 w 6969583"/>
              <a:gd name="connsiteY5" fmla="*/ 255021 h 7691946"/>
              <a:gd name="connsiteX0" fmla="*/ 261636 w 6969583"/>
              <a:gd name="connsiteY0" fmla="*/ 27 h 7436952"/>
              <a:gd name="connsiteX1" fmla="*/ 6969583 w 6969583"/>
              <a:gd name="connsiteY1" fmla="*/ 19905 h 7436952"/>
              <a:gd name="connsiteX2" fmla="*/ 6969583 w 6969583"/>
              <a:gd name="connsiteY2" fmla="*/ 7181190 h 7436952"/>
              <a:gd name="connsiteX3" fmla="*/ 42975 w 6969583"/>
              <a:gd name="connsiteY3" fmla="*/ 7161312 h 7436952"/>
              <a:gd name="connsiteX4" fmla="*/ 3846349 w 6969583"/>
              <a:gd name="connsiteY4" fmla="*/ 3530936 h 7436952"/>
              <a:gd name="connsiteX5" fmla="*/ 261636 w 6969583"/>
              <a:gd name="connsiteY5" fmla="*/ 27 h 7436952"/>
              <a:gd name="connsiteX0" fmla="*/ 218661 w 6926608"/>
              <a:gd name="connsiteY0" fmla="*/ 27 h 7181190"/>
              <a:gd name="connsiteX1" fmla="*/ 6926608 w 6926608"/>
              <a:gd name="connsiteY1" fmla="*/ 19905 h 7181190"/>
              <a:gd name="connsiteX2" fmla="*/ 6926608 w 6926608"/>
              <a:gd name="connsiteY2" fmla="*/ 7181190 h 7181190"/>
              <a:gd name="connsiteX3" fmla="*/ 0 w 6926608"/>
              <a:gd name="connsiteY3" fmla="*/ 7161312 h 7181190"/>
              <a:gd name="connsiteX4" fmla="*/ 3803374 w 6926608"/>
              <a:gd name="connsiteY4" fmla="*/ 3530936 h 7181190"/>
              <a:gd name="connsiteX5" fmla="*/ 218661 w 6926608"/>
              <a:gd name="connsiteY5" fmla="*/ 27 h 7181190"/>
              <a:gd name="connsiteX0" fmla="*/ 3 w 6707950"/>
              <a:gd name="connsiteY0" fmla="*/ 27 h 7181190"/>
              <a:gd name="connsiteX1" fmla="*/ 6707950 w 6707950"/>
              <a:gd name="connsiteY1" fmla="*/ 19905 h 7181190"/>
              <a:gd name="connsiteX2" fmla="*/ 6707950 w 6707950"/>
              <a:gd name="connsiteY2" fmla="*/ 7181190 h 7181190"/>
              <a:gd name="connsiteX3" fmla="*/ 39760 w 6707950"/>
              <a:gd name="connsiteY3" fmla="*/ 7141434 h 7181190"/>
              <a:gd name="connsiteX4" fmla="*/ 3584716 w 6707950"/>
              <a:gd name="connsiteY4" fmla="*/ 3530936 h 7181190"/>
              <a:gd name="connsiteX5" fmla="*/ 3 w 6707950"/>
              <a:gd name="connsiteY5" fmla="*/ 27 h 7181190"/>
              <a:gd name="connsiteX0" fmla="*/ 178904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178904 w 6668190"/>
              <a:gd name="connsiteY5" fmla="*/ 27 h 7181190"/>
              <a:gd name="connsiteX0" fmla="*/ 79512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79512 w 6668190"/>
              <a:gd name="connsiteY5" fmla="*/ 27 h 7181190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8154 h 7209317"/>
              <a:gd name="connsiteX1" fmla="*/ 6658565 w 6668190"/>
              <a:gd name="connsiteY1" fmla="*/ 0 h 7209317"/>
              <a:gd name="connsiteX2" fmla="*/ 6668190 w 6668190"/>
              <a:gd name="connsiteY2" fmla="*/ 7209317 h 7209317"/>
              <a:gd name="connsiteX3" fmla="*/ 0 w 6668190"/>
              <a:gd name="connsiteY3" fmla="*/ 7169561 h 7209317"/>
              <a:gd name="connsiteX4" fmla="*/ 3544956 w 6668190"/>
              <a:gd name="connsiteY4" fmla="*/ 3559063 h 7209317"/>
              <a:gd name="connsiteX5" fmla="*/ 79512 w 6668190"/>
              <a:gd name="connsiteY5" fmla="*/ 28154 h 720931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79525 w 6659503"/>
              <a:gd name="connsiteY0" fmla="*/ 28154 h 7180498"/>
              <a:gd name="connsiteX1" fmla="*/ 6658578 w 6659503"/>
              <a:gd name="connsiteY1" fmla="*/ 0 h 7180498"/>
              <a:gd name="connsiteX2" fmla="*/ 6658577 w 6659503"/>
              <a:gd name="connsiteY2" fmla="*/ 7180498 h 7180498"/>
              <a:gd name="connsiteX3" fmla="*/ 13 w 6659503"/>
              <a:gd name="connsiteY3" fmla="*/ 7169561 h 7180498"/>
              <a:gd name="connsiteX4" fmla="*/ 3544969 w 6659503"/>
              <a:gd name="connsiteY4" fmla="*/ 3559063 h 7180498"/>
              <a:gd name="connsiteX5" fmla="*/ 79525 w 6659503"/>
              <a:gd name="connsiteY5" fmla="*/ 28154 h 7180498"/>
              <a:gd name="connsiteX0" fmla="*/ 108400 w 6688378"/>
              <a:gd name="connsiteY0" fmla="*/ 28154 h 7180498"/>
              <a:gd name="connsiteX1" fmla="*/ 6687453 w 6688378"/>
              <a:gd name="connsiteY1" fmla="*/ 0 h 7180498"/>
              <a:gd name="connsiteX2" fmla="*/ 6687452 w 6688378"/>
              <a:gd name="connsiteY2" fmla="*/ 7180498 h 7180498"/>
              <a:gd name="connsiteX3" fmla="*/ 12 w 6688378"/>
              <a:gd name="connsiteY3" fmla="*/ 7179168 h 7180498"/>
              <a:gd name="connsiteX4" fmla="*/ 3573844 w 6688378"/>
              <a:gd name="connsiteY4" fmla="*/ 3559063 h 7180498"/>
              <a:gd name="connsiteX5" fmla="*/ 108400 w 6688378"/>
              <a:gd name="connsiteY5" fmla="*/ 28154 h 7180498"/>
              <a:gd name="connsiteX0" fmla="*/ 108400 w 6688378"/>
              <a:gd name="connsiteY0" fmla="*/ 261327 h 7413671"/>
              <a:gd name="connsiteX1" fmla="*/ 6687453 w 6688378"/>
              <a:gd name="connsiteY1" fmla="*/ 261993 h 7413671"/>
              <a:gd name="connsiteX2" fmla="*/ 6687452 w 6688378"/>
              <a:gd name="connsiteY2" fmla="*/ 7413671 h 7413671"/>
              <a:gd name="connsiteX3" fmla="*/ 12 w 6688378"/>
              <a:gd name="connsiteY3" fmla="*/ 7412341 h 7413671"/>
              <a:gd name="connsiteX4" fmla="*/ 3573844 w 6688378"/>
              <a:gd name="connsiteY4" fmla="*/ 3792236 h 7413671"/>
              <a:gd name="connsiteX5" fmla="*/ 108400 w 6688378"/>
              <a:gd name="connsiteY5" fmla="*/ 261327 h 7413671"/>
              <a:gd name="connsiteX0" fmla="*/ 108400 w 6688378"/>
              <a:gd name="connsiteY0" fmla="*/ 908 h 7153252"/>
              <a:gd name="connsiteX1" fmla="*/ 6687453 w 6688378"/>
              <a:gd name="connsiteY1" fmla="*/ 1574 h 7153252"/>
              <a:gd name="connsiteX2" fmla="*/ 6687452 w 6688378"/>
              <a:gd name="connsiteY2" fmla="*/ 7153252 h 7153252"/>
              <a:gd name="connsiteX3" fmla="*/ 12 w 6688378"/>
              <a:gd name="connsiteY3" fmla="*/ 7151922 h 7153252"/>
              <a:gd name="connsiteX4" fmla="*/ 3573844 w 6688378"/>
              <a:gd name="connsiteY4" fmla="*/ 3531817 h 7153252"/>
              <a:gd name="connsiteX5" fmla="*/ 108400 w 6688378"/>
              <a:gd name="connsiteY5" fmla="*/ 908 h 7153252"/>
              <a:gd name="connsiteX0" fmla="*/ 583600 w 6688378"/>
              <a:gd name="connsiteY0" fmla="*/ 358 h 7159888"/>
              <a:gd name="connsiteX1" fmla="*/ 6687453 w 6688378"/>
              <a:gd name="connsiteY1" fmla="*/ 8210 h 7159888"/>
              <a:gd name="connsiteX2" fmla="*/ 6687452 w 6688378"/>
              <a:gd name="connsiteY2" fmla="*/ 7159888 h 7159888"/>
              <a:gd name="connsiteX3" fmla="*/ 12 w 6688378"/>
              <a:gd name="connsiteY3" fmla="*/ 7158558 h 7159888"/>
              <a:gd name="connsiteX4" fmla="*/ 3573844 w 6688378"/>
              <a:gd name="connsiteY4" fmla="*/ 3538453 h 7159888"/>
              <a:gd name="connsiteX5" fmla="*/ 583600 w 6688378"/>
              <a:gd name="connsiteY5" fmla="*/ 358 h 7159888"/>
              <a:gd name="connsiteX0" fmla="*/ 617432 w 6722210"/>
              <a:gd name="connsiteY0" fmla="*/ 247237 h 7685470"/>
              <a:gd name="connsiteX1" fmla="*/ 6721285 w 6722210"/>
              <a:gd name="connsiteY1" fmla="*/ 255089 h 7685470"/>
              <a:gd name="connsiteX2" fmla="*/ 6721284 w 6722210"/>
              <a:gd name="connsiteY2" fmla="*/ 7406767 h 7685470"/>
              <a:gd name="connsiteX3" fmla="*/ 33844 w 6722210"/>
              <a:gd name="connsiteY3" fmla="*/ 7405437 h 7685470"/>
              <a:gd name="connsiteX4" fmla="*/ 3946076 w 6722210"/>
              <a:gd name="connsiteY4" fmla="*/ 3620055 h 7685470"/>
              <a:gd name="connsiteX5" fmla="*/ 617432 w 6722210"/>
              <a:gd name="connsiteY5" fmla="*/ 247237 h 7685470"/>
              <a:gd name="connsiteX0" fmla="*/ 632164 w 6736942"/>
              <a:gd name="connsiteY0" fmla="*/ 247237 h 7685469"/>
              <a:gd name="connsiteX1" fmla="*/ 6736017 w 6736942"/>
              <a:gd name="connsiteY1" fmla="*/ 255089 h 7685469"/>
              <a:gd name="connsiteX2" fmla="*/ 6736016 w 6736942"/>
              <a:gd name="connsiteY2" fmla="*/ 7406767 h 7685469"/>
              <a:gd name="connsiteX3" fmla="*/ 48576 w 6736942"/>
              <a:gd name="connsiteY3" fmla="*/ 7405437 h 7685469"/>
              <a:gd name="connsiteX4" fmla="*/ 3728218 w 6736942"/>
              <a:gd name="connsiteY4" fmla="*/ 3802576 h 7685469"/>
              <a:gd name="connsiteX5" fmla="*/ 3960808 w 6736942"/>
              <a:gd name="connsiteY5" fmla="*/ 3620055 h 7685469"/>
              <a:gd name="connsiteX6" fmla="*/ 632164 w 6736942"/>
              <a:gd name="connsiteY6" fmla="*/ 247237 h 7685469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11 h 7422061"/>
              <a:gd name="connsiteX1" fmla="*/ 6727436 w 6728361"/>
              <a:gd name="connsiteY1" fmla="*/ 7863 h 7422061"/>
              <a:gd name="connsiteX2" fmla="*/ 6727435 w 6728361"/>
              <a:gd name="connsiteY2" fmla="*/ 7159541 h 7422061"/>
              <a:gd name="connsiteX3" fmla="*/ 39995 w 6728361"/>
              <a:gd name="connsiteY3" fmla="*/ 7158211 h 7422061"/>
              <a:gd name="connsiteX4" fmla="*/ 3942837 w 6728361"/>
              <a:gd name="connsiteY4" fmla="*/ 3591280 h 7422061"/>
              <a:gd name="connsiteX5" fmla="*/ 3952227 w 6728361"/>
              <a:gd name="connsiteY5" fmla="*/ 3372829 h 7422061"/>
              <a:gd name="connsiteX6" fmla="*/ 623583 w 6728361"/>
              <a:gd name="connsiteY6" fmla="*/ 11 h 7422061"/>
              <a:gd name="connsiteX0" fmla="*/ 623070 w 6727848"/>
              <a:gd name="connsiteY0" fmla="*/ 11 h 7421529"/>
              <a:gd name="connsiteX1" fmla="*/ 6726923 w 6727848"/>
              <a:gd name="connsiteY1" fmla="*/ 7863 h 7421529"/>
              <a:gd name="connsiteX2" fmla="*/ 6726922 w 6727848"/>
              <a:gd name="connsiteY2" fmla="*/ 7159541 h 7421529"/>
              <a:gd name="connsiteX3" fmla="*/ 39482 w 6727848"/>
              <a:gd name="connsiteY3" fmla="*/ 7158211 h 7421529"/>
              <a:gd name="connsiteX4" fmla="*/ 3956724 w 6727848"/>
              <a:gd name="connsiteY4" fmla="*/ 3598466 h 7421529"/>
              <a:gd name="connsiteX5" fmla="*/ 3951714 w 6727848"/>
              <a:gd name="connsiteY5" fmla="*/ 3372829 h 7421529"/>
              <a:gd name="connsiteX6" fmla="*/ 623070 w 6727848"/>
              <a:gd name="connsiteY6" fmla="*/ 11 h 7421529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44043 h 7665561"/>
              <a:gd name="connsiteX1" fmla="*/ 6726923 w 6727848"/>
              <a:gd name="connsiteY1" fmla="*/ 251895 h 7665561"/>
              <a:gd name="connsiteX2" fmla="*/ 6726922 w 6727848"/>
              <a:gd name="connsiteY2" fmla="*/ 7403573 h 7665561"/>
              <a:gd name="connsiteX3" fmla="*/ 39482 w 6727848"/>
              <a:gd name="connsiteY3" fmla="*/ 7402243 h 7665561"/>
              <a:gd name="connsiteX4" fmla="*/ 3956724 w 6727848"/>
              <a:gd name="connsiteY4" fmla="*/ 3842498 h 7665561"/>
              <a:gd name="connsiteX5" fmla="*/ 3922914 w 6727848"/>
              <a:gd name="connsiteY5" fmla="*/ 3573745 h 7665561"/>
              <a:gd name="connsiteX6" fmla="*/ 623070 w 6727848"/>
              <a:gd name="connsiteY6" fmla="*/ 244043 h 7665561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17269"/>
              <a:gd name="connsiteX1" fmla="*/ 6726923 w 6727848"/>
              <a:gd name="connsiteY1" fmla="*/ 7862 h 7417269"/>
              <a:gd name="connsiteX2" fmla="*/ 6726922 w 6727848"/>
              <a:gd name="connsiteY2" fmla="*/ 7159540 h 7417269"/>
              <a:gd name="connsiteX3" fmla="*/ 39482 w 6727848"/>
              <a:gd name="connsiteY3" fmla="*/ 7158210 h 7417269"/>
              <a:gd name="connsiteX4" fmla="*/ 3956724 w 6727848"/>
              <a:gd name="connsiteY4" fmla="*/ 3655953 h 7417269"/>
              <a:gd name="connsiteX5" fmla="*/ 3922914 w 6727848"/>
              <a:gd name="connsiteY5" fmla="*/ 3329712 h 7417269"/>
              <a:gd name="connsiteX6" fmla="*/ 623070 w 6727848"/>
              <a:gd name="connsiteY6" fmla="*/ 10 h 7417269"/>
              <a:gd name="connsiteX0" fmla="*/ 67795 w 6172573"/>
              <a:gd name="connsiteY0" fmla="*/ 10 h 7460687"/>
              <a:gd name="connsiteX1" fmla="*/ 6171648 w 6172573"/>
              <a:gd name="connsiteY1" fmla="*/ 7862 h 7460687"/>
              <a:gd name="connsiteX2" fmla="*/ 6171647 w 6172573"/>
              <a:gd name="connsiteY2" fmla="*/ 7159540 h 7460687"/>
              <a:gd name="connsiteX3" fmla="*/ 45807 w 6172573"/>
              <a:gd name="connsiteY3" fmla="*/ 7215698 h 7460687"/>
              <a:gd name="connsiteX4" fmla="*/ 3401449 w 6172573"/>
              <a:gd name="connsiteY4" fmla="*/ 3655953 h 7460687"/>
              <a:gd name="connsiteX5" fmla="*/ 3367639 w 6172573"/>
              <a:gd name="connsiteY5" fmla="*/ 3329712 h 7460687"/>
              <a:gd name="connsiteX6" fmla="*/ 67795 w 6172573"/>
              <a:gd name="connsiteY6" fmla="*/ 10 h 7460687"/>
              <a:gd name="connsiteX0" fmla="*/ 21993 w 6126771"/>
              <a:gd name="connsiteY0" fmla="*/ 10 h 7216519"/>
              <a:gd name="connsiteX1" fmla="*/ 6125846 w 6126771"/>
              <a:gd name="connsiteY1" fmla="*/ 7862 h 7216519"/>
              <a:gd name="connsiteX2" fmla="*/ 6125845 w 6126771"/>
              <a:gd name="connsiteY2" fmla="*/ 7159540 h 7216519"/>
              <a:gd name="connsiteX3" fmla="*/ 5 w 6126771"/>
              <a:gd name="connsiteY3" fmla="*/ 7215698 h 7216519"/>
              <a:gd name="connsiteX4" fmla="*/ 3355647 w 6126771"/>
              <a:gd name="connsiteY4" fmla="*/ 3655953 h 7216519"/>
              <a:gd name="connsiteX5" fmla="*/ 3321837 w 6126771"/>
              <a:gd name="connsiteY5" fmla="*/ 3329712 h 7216519"/>
              <a:gd name="connsiteX6" fmla="*/ 21993 w 6126771"/>
              <a:gd name="connsiteY6" fmla="*/ 10 h 7216519"/>
              <a:gd name="connsiteX0" fmla="*/ 14793 w 6119571"/>
              <a:gd name="connsiteY0" fmla="*/ 10 h 7209421"/>
              <a:gd name="connsiteX1" fmla="*/ 6118646 w 6119571"/>
              <a:gd name="connsiteY1" fmla="*/ 7862 h 7209421"/>
              <a:gd name="connsiteX2" fmla="*/ 6118645 w 6119571"/>
              <a:gd name="connsiteY2" fmla="*/ 7159540 h 7209421"/>
              <a:gd name="connsiteX3" fmla="*/ 5 w 6119571"/>
              <a:gd name="connsiteY3" fmla="*/ 7208513 h 7209421"/>
              <a:gd name="connsiteX4" fmla="*/ 3348447 w 6119571"/>
              <a:gd name="connsiteY4" fmla="*/ 3655953 h 7209421"/>
              <a:gd name="connsiteX5" fmla="*/ 3314637 w 6119571"/>
              <a:gd name="connsiteY5" fmla="*/ 3329712 h 7209421"/>
              <a:gd name="connsiteX6" fmla="*/ 14793 w 6119571"/>
              <a:gd name="connsiteY6" fmla="*/ 10 h 7209421"/>
              <a:gd name="connsiteX0" fmla="*/ 21992 w 6126770"/>
              <a:gd name="connsiteY0" fmla="*/ 10 h 7202343"/>
              <a:gd name="connsiteX1" fmla="*/ 6125845 w 6126770"/>
              <a:gd name="connsiteY1" fmla="*/ 7862 h 7202343"/>
              <a:gd name="connsiteX2" fmla="*/ 6125844 w 6126770"/>
              <a:gd name="connsiteY2" fmla="*/ 7159540 h 7202343"/>
              <a:gd name="connsiteX3" fmla="*/ 4 w 6126770"/>
              <a:gd name="connsiteY3" fmla="*/ 7201327 h 7202343"/>
              <a:gd name="connsiteX4" fmla="*/ 3355646 w 6126770"/>
              <a:gd name="connsiteY4" fmla="*/ 3655953 h 7202343"/>
              <a:gd name="connsiteX5" fmla="*/ 3321836 w 6126770"/>
              <a:gd name="connsiteY5" fmla="*/ 3329712 h 7202343"/>
              <a:gd name="connsiteX6" fmla="*/ 21992 w 6126770"/>
              <a:gd name="connsiteY6" fmla="*/ 10 h 7202343"/>
              <a:gd name="connsiteX0" fmla="*/ 29192 w 6133970"/>
              <a:gd name="connsiteY0" fmla="*/ 10 h 7195294"/>
              <a:gd name="connsiteX1" fmla="*/ 6133045 w 6133970"/>
              <a:gd name="connsiteY1" fmla="*/ 7862 h 7195294"/>
              <a:gd name="connsiteX2" fmla="*/ 6133044 w 6133970"/>
              <a:gd name="connsiteY2" fmla="*/ 7159540 h 7195294"/>
              <a:gd name="connsiteX3" fmla="*/ 4 w 6133970"/>
              <a:gd name="connsiteY3" fmla="*/ 7194141 h 7195294"/>
              <a:gd name="connsiteX4" fmla="*/ 3362846 w 6133970"/>
              <a:gd name="connsiteY4" fmla="*/ 3655953 h 7195294"/>
              <a:gd name="connsiteX5" fmla="*/ 3329036 w 6133970"/>
              <a:gd name="connsiteY5" fmla="*/ 3329712 h 7195294"/>
              <a:gd name="connsiteX6" fmla="*/ 29192 w 6133970"/>
              <a:gd name="connsiteY6" fmla="*/ 10 h 7195294"/>
              <a:gd name="connsiteX0" fmla="*/ 29192 w 6133970"/>
              <a:gd name="connsiteY0" fmla="*/ 10 h 7181350"/>
              <a:gd name="connsiteX1" fmla="*/ 6133045 w 6133970"/>
              <a:gd name="connsiteY1" fmla="*/ 7862 h 7181350"/>
              <a:gd name="connsiteX2" fmla="*/ 6133044 w 6133970"/>
              <a:gd name="connsiteY2" fmla="*/ 7159540 h 7181350"/>
              <a:gd name="connsiteX3" fmla="*/ 4 w 6133970"/>
              <a:gd name="connsiteY3" fmla="*/ 7179769 h 7181350"/>
              <a:gd name="connsiteX4" fmla="*/ 3362846 w 6133970"/>
              <a:gd name="connsiteY4" fmla="*/ 3655953 h 7181350"/>
              <a:gd name="connsiteX5" fmla="*/ 3329036 w 6133970"/>
              <a:gd name="connsiteY5" fmla="*/ 3329712 h 7181350"/>
              <a:gd name="connsiteX6" fmla="*/ 29192 w 6133970"/>
              <a:gd name="connsiteY6" fmla="*/ 10 h 7181350"/>
              <a:gd name="connsiteX0" fmla="*/ 7593 w 6112371"/>
              <a:gd name="connsiteY0" fmla="*/ 10 h 7188288"/>
              <a:gd name="connsiteX1" fmla="*/ 6111446 w 6112371"/>
              <a:gd name="connsiteY1" fmla="*/ 7862 h 7188288"/>
              <a:gd name="connsiteX2" fmla="*/ 6111445 w 6112371"/>
              <a:gd name="connsiteY2" fmla="*/ 7159540 h 7188288"/>
              <a:gd name="connsiteX3" fmla="*/ 5 w 6112371"/>
              <a:gd name="connsiteY3" fmla="*/ 7186955 h 7188288"/>
              <a:gd name="connsiteX4" fmla="*/ 3341247 w 6112371"/>
              <a:gd name="connsiteY4" fmla="*/ 3655953 h 7188288"/>
              <a:gd name="connsiteX5" fmla="*/ 3307437 w 6112371"/>
              <a:gd name="connsiteY5" fmla="*/ 3329712 h 7188288"/>
              <a:gd name="connsiteX6" fmla="*/ 7593 w 6112371"/>
              <a:gd name="connsiteY6" fmla="*/ 10 h 7188288"/>
              <a:gd name="connsiteX0" fmla="*/ 7640 w 6112418"/>
              <a:gd name="connsiteY0" fmla="*/ 10 h 7188288"/>
              <a:gd name="connsiteX1" fmla="*/ 6111493 w 6112418"/>
              <a:gd name="connsiteY1" fmla="*/ 7862 h 7188288"/>
              <a:gd name="connsiteX2" fmla="*/ 6111492 w 6112418"/>
              <a:gd name="connsiteY2" fmla="*/ 7159540 h 7188288"/>
              <a:gd name="connsiteX3" fmla="*/ 52 w 6112418"/>
              <a:gd name="connsiteY3" fmla="*/ 7186955 h 7188288"/>
              <a:gd name="connsiteX4" fmla="*/ 3341294 w 6112418"/>
              <a:gd name="connsiteY4" fmla="*/ 3655953 h 7188288"/>
              <a:gd name="connsiteX5" fmla="*/ 3307484 w 6112418"/>
              <a:gd name="connsiteY5" fmla="*/ 3329712 h 7188288"/>
              <a:gd name="connsiteX6" fmla="*/ 7640 w 6112418"/>
              <a:gd name="connsiteY6" fmla="*/ 10 h 7188288"/>
              <a:gd name="connsiteX0" fmla="*/ 7640 w 6112418"/>
              <a:gd name="connsiteY0" fmla="*/ 10 h 7187031"/>
              <a:gd name="connsiteX1" fmla="*/ 6111493 w 6112418"/>
              <a:gd name="connsiteY1" fmla="*/ 7862 h 7187031"/>
              <a:gd name="connsiteX2" fmla="*/ 6111492 w 6112418"/>
              <a:gd name="connsiteY2" fmla="*/ 7159540 h 7187031"/>
              <a:gd name="connsiteX3" fmla="*/ 52 w 6112418"/>
              <a:gd name="connsiteY3" fmla="*/ 7186955 h 7187031"/>
              <a:gd name="connsiteX4" fmla="*/ 3341294 w 6112418"/>
              <a:gd name="connsiteY4" fmla="*/ 3655953 h 7187031"/>
              <a:gd name="connsiteX5" fmla="*/ 3307484 w 6112418"/>
              <a:gd name="connsiteY5" fmla="*/ 3329712 h 7187031"/>
              <a:gd name="connsiteX6" fmla="*/ 7640 w 6112418"/>
              <a:gd name="connsiteY6" fmla="*/ 10 h 7187031"/>
              <a:gd name="connsiteX0" fmla="*/ 7607 w 6112385"/>
              <a:gd name="connsiteY0" fmla="*/ 10 h 7188288"/>
              <a:gd name="connsiteX1" fmla="*/ 6111460 w 6112385"/>
              <a:gd name="connsiteY1" fmla="*/ 7862 h 7188288"/>
              <a:gd name="connsiteX2" fmla="*/ 6111459 w 6112385"/>
              <a:gd name="connsiteY2" fmla="*/ 7159540 h 7188288"/>
              <a:gd name="connsiteX3" fmla="*/ 19 w 6112385"/>
              <a:gd name="connsiteY3" fmla="*/ 7186955 h 7188288"/>
              <a:gd name="connsiteX4" fmla="*/ 3341261 w 6112385"/>
              <a:gd name="connsiteY4" fmla="*/ 3655953 h 7188288"/>
              <a:gd name="connsiteX5" fmla="*/ 3307451 w 6112385"/>
              <a:gd name="connsiteY5" fmla="*/ 3329712 h 7188288"/>
              <a:gd name="connsiteX6" fmla="*/ 7607 w 6112385"/>
              <a:gd name="connsiteY6" fmla="*/ 10 h 7188288"/>
              <a:gd name="connsiteX0" fmla="*/ 14806 w 6119584"/>
              <a:gd name="connsiteY0" fmla="*/ 10 h 7159540"/>
              <a:gd name="connsiteX1" fmla="*/ 6118659 w 6119584"/>
              <a:gd name="connsiteY1" fmla="*/ 7862 h 7159540"/>
              <a:gd name="connsiteX2" fmla="*/ 6118658 w 6119584"/>
              <a:gd name="connsiteY2" fmla="*/ 7159540 h 7159540"/>
              <a:gd name="connsiteX3" fmla="*/ 18 w 6119584"/>
              <a:gd name="connsiteY3" fmla="*/ 7129468 h 7159540"/>
              <a:gd name="connsiteX4" fmla="*/ 3348460 w 6119584"/>
              <a:gd name="connsiteY4" fmla="*/ 3655953 h 7159540"/>
              <a:gd name="connsiteX5" fmla="*/ 3314650 w 6119584"/>
              <a:gd name="connsiteY5" fmla="*/ 3329712 h 7159540"/>
              <a:gd name="connsiteX6" fmla="*/ 14806 w 6119584"/>
              <a:gd name="connsiteY6" fmla="*/ 10 h 7159540"/>
              <a:gd name="connsiteX0" fmla="*/ 360404 w 6465182"/>
              <a:gd name="connsiteY0" fmla="*/ 10 h 7161802"/>
              <a:gd name="connsiteX1" fmla="*/ 6464257 w 6465182"/>
              <a:gd name="connsiteY1" fmla="*/ 7862 h 7161802"/>
              <a:gd name="connsiteX2" fmla="*/ 6464256 w 6465182"/>
              <a:gd name="connsiteY2" fmla="*/ 7159540 h 7161802"/>
              <a:gd name="connsiteX3" fmla="*/ 16 w 6465182"/>
              <a:gd name="connsiteY3" fmla="*/ 7158213 h 7161802"/>
              <a:gd name="connsiteX4" fmla="*/ 3694058 w 6465182"/>
              <a:gd name="connsiteY4" fmla="*/ 3655953 h 7161802"/>
              <a:gd name="connsiteX5" fmla="*/ 3660248 w 6465182"/>
              <a:gd name="connsiteY5" fmla="*/ 3329712 h 7161802"/>
              <a:gd name="connsiteX6" fmla="*/ 360404 w 6465182"/>
              <a:gd name="connsiteY6" fmla="*/ 10 h 7161802"/>
              <a:gd name="connsiteX0" fmla="*/ 324405 w 6429183"/>
              <a:gd name="connsiteY0" fmla="*/ 10 h 7159540"/>
              <a:gd name="connsiteX1" fmla="*/ 6428258 w 6429183"/>
              <a:gd name="connsiteY1" fmla="*/ 7862 h 7159540"/>
              <a:gd name="connsiteX2" fmla="*/ 6428257 w 6429183"/>
              <a:gd name="connsiteY2" fmla="*/ 7159540 h 7159540"/>
              <a:gd name="connsiteX3" fmla="*/ 17 w 6429183"/>
              <a:gd name="connsiteY3" fmla="*/ 7136655 h 7159540"/>
              <a:gd name="connsiteX4" fmla="*/ 3658059 w 6429183"/>
              <a:gd name="connsiteY4" fmla="*/ 3655953 h 7159540"/>
              <a:gd name="connsiteX5" fmla="*/ 3624249 w 6429183"/>
              <a:gd name="connsiteY5" fmla="*/ 3329712 h 7159540"/>
              <a:gd name="connsiteX6" fmla="*/ 324405 w 6429183"/>
              <a:gd name="connsiteY6" fmla="*/ 10 h 7159540"/>
              <a:gd name="connsiteX0" fmla="*/ 468403 w 6573181"/>
              <a:gd name="connsiteY0" fmla="*/ 10 h 7181353"/>
              <a:gd name="connsiteX1" fmla="*/ 6572256 w 6573181"/>
              <a:gd name="connsiteY1" fmla="*/ 7862 h 7181353"/>
              <a:gd name="connsiteX2" fmla="*/ 6572255 w 6573181"/>
              <a:gd name="connsiteY2" fmla="*/ 7159540 h 7181353"/>
              <a:gd name="connsiteX3" fmla="*/ 15 w 6573181"/>
              <a:gd name="connsiteY3" fmla="*/ 7179772 h 7181353"/>
              <a:gd name="connsiteX4" fmla="*/ 3802057 w 6573181"/>
              <a:gd name="connsiteY4" fmla="*/ 3655953 h 7181353"/>
              <a:gd name="connsiteX5" fmla="*/ 3768247 w 6573181"/>
              <a:gd name="connsiteY5" fmla="*/ 3329712 h 7181353"/>
              <a:gd name="connsiteX6" fmla="*/ 468403 w 6573181"/>
              <a:gd name="connsiteY6" fmla="*/ 10 h 7181353"/>
              <a:gd name="connsiteX0" fmla="*/ 497203 w 6601981"/>
              <a:gd name="connsiteY0" fmla="*/ 10 h 7195297"/>
              <a:gd name="connsiteX1" fmla="*/ 6601056 w 6601981"/>
              <a:gd name="connsiteY1" fmla="*/ 7862 h 7195297"/>
              <a:gd name="connsiteX2" fmla="*/ 6601055 w 6601981"/>
              <a:gd name="connsiteY2" fmla="*/ 7159540 h 7195297"/>
              <a:gd name="connsiteX3" fmla="*/ 15 w 6601981"/>
              <a:gd name="connsiteY3" fmla="*/ 7194144 h 7195297"/>
              <a:gd name="connsiteX4" fmla="*/ 3830857 w 6601981"/>
              <a:gd name="connsiteY4" fmla="*/ 3655953 h 7195297"/>
              <a:gd name="connsiteX5" fmla="*/ 3797047 w 6601981"/>
              <a:gd name="connsiteY5" fmla="*/ 3329712 h 7195297"/>
              <a:gd name="connsiteX6" fmla="*/ 497203 w 6601981"/>
              <a:gd name="connsiteY6" fmla="*/ 10 h 7195297"/>
              <a:gd name="connsiteX0" fmla="*/ 29207 w 6133985"/>
              <a:gd name="connsiteY0" fmla="*/ 10 h 7195297"/>
              <a:gd name="connsiteX1" fmla="*/ 6133060 w 6133985"/>
              <a:gd name="connsiteY1" fmla="*/ 7862 h 7195297"/>
              <a:gd name="connsiteX2" fmla="*/ 6133059 w 6133985"/>
              <a:gd name="connsiteY2" fmla="*/ 7159540 h 7195297"/>
              <a:gd name="connsiteX3" fmla="*/ 19 w 6133985"/>
              <a:gd name="connsiteY3" fmla="*/ 7194144 h 7195297"/>
              <a:gd name="connsiteX4" fmla="*/ 3362861 w 6133985"/>
              <a:gd name="connsiteY4" fmla="*/ 3655953 h 7195297"/>
              <a:gd name="connsiteX5" fmla="*/ 3329051 w 6133985"/>
              <a:gd name="connsiteY5" fmla="*/ 3329712 h 7195297"/>
              <a:gd name="connsiteX6" fmla="*/ 29207 w 6133985"/>
              <a:gd name="connsiteY6" fmla="*/ 10 h 7195297"/>
              <a:gd name="connsiteX0" fmla="*/ 407 w 6105185"/>
              <a:gd name="connsiteY0" fmla="*/ 10 h 7188291"/>
              <a:gd name="connsiteX1" fmla="*/ 6104260 w 6105185"/>
              <a:gd name="connsiteY1" fmla="*/ 7862 h 7188291"/>
              <a:gd name="connsiteX2" fmla="*/ 6104259 w 6105185"/>
              <a:gd name="connsiteY2" fmla="*/ 7159540 h 7188291"/>
              <a:gd name="connsiteX3" fmla="*/ 19 w 6105185"/>
              <a:gd name="connsiteY3" fmla="*/ 7186958 h 7188291"/>
              <a:gd name="connsiteX4" fmla="*/ 3334061 w 6105185"/>
              <a:gd name="connsiteY4" fmla="*/ 3655953 h 7188291"/>
              <a:gd name="connsiteX5" fmla="*/ 3300251 w 6105185"/>
              <a:gd name="connsiteY5" fmla="*/ 3329712 h 7188291"/>
              <a:gd name="connsiteX6" fmla="*/ 407 w 6105185"/>
              <a:gd name="connsiteY6" fmla="*/ 10 h 7188291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55139 w 6159917"/>
              <a:gd name="connsiteY0" fmla="*/ 10 h 7422082"/>
              <a:gd name="connsiteX1" fmla="*/ 6158992 w 6159917"/>
              <a:gd name="connsiteY1" fmla="*/ 7862 h 7422082"/>
              <a:gd name="connsiteX2" fmla="*/ 6158991 w 6159917"/>
              <a:gd name="connsiteY2" fmla="*/ 7159540 h 7422082"/>
              <a:gd name="connsiteX3" fmla="*/ 40351 w 6159917"/>
              <a:gd name="connsiteY3" fmla="*/ 7165401 h 7422082"/>
              <a:gd name="connsiteX4" fmla="*/ 3525593 w 6159917"/>
              <a:gd name="connsiteY4" fmla="*/ 3663139 h 7422082"/>
              <a:gd name="connsiteX5" fmla="*/ 3354983 w 6159917"/>
              <a:gd name="connsiteY5" fmla="*/ 3329712 h 7422082"/>
              <a:gd name="connsiteX6" fmla="*/ 55139 w 6159917"/>
              <a:gd name="connsiteY6" fmla="*/ 10 h 7422082"/>
              <a:gd name="connsiteX0" fmla="*/ 14789 w 6119567"/>
              <a:gd name="connsiteY0" fmla="*/ 10 h 7165412"/>
              <a:gd name="connsiteX1" fmla="*/ 6118642 w 6119567"/>
              <a:gd name="connsiteY1" fmla="*/ 7862 h 7165412"/>
              <a:gd name="connsiteX2" fmla="*/ 6118641 w 6119567"/>
              <a:gd name="connsiteY2" fmla="*/ 7159540 h 7165412"/>
              <a:gd name="connsiteX3" fmla="*/ 1 w 6119567"/>
              <a:gd name="connsiteY3" fmla="*/ 7165401 h 7165412"/>
              <a:gd name="connsiteX4" fmla="*/ 3485243 w 6119567"/>
              <a:gd name="connsiteY4" fmla="*/ 3663139 h 7165412"/>
              <a:gd name="connsiteX5" fmla="*/ 3314633 w 6119567"/>
              <a:gd name="connsiteY5" fmla="*/ 3329712 h 7165412"/>
              <a:gd name="connsiteX6" fmla="*/ 14789 w 6119567"/>
              <a:gd name="connsiteY6" fmla="*/ 10 h 716541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2577 w 6157355"/>
              <a:gd name="connsiteY0" fmla="*/ 10 h 7416227"/>
              <a:gd name="connsiteX1" fmla="*/ 6156430 w 6157355"/>
              <a:gd name="connsiteY1" fmla="*/ 7862 h 7416227"/>
              <a:gd name="connsiteX2" fmla="*/ 6156429 w 6157355"/>
              <a:gd name="connsiteY2" fmla="*/ 7159540 h 7416227"/>
              <a:gd name="connsiteX3" fmla="*/ 37789 w 6157355"/>
              <a:gd name="connsiteY3" fmla="*/ 7165401 h 7416227"/>
              <a:gd name="connsiteX4" fmla="*/ 3415031 w 6157355"/>
              <a:gd name="connsiteY4" fmla="*/ 3742185 h 7416227"/>
              <a:gd name="connsiteX5" fmla="*/ 3352421 w 6157355"/>
              <a:gd name="connsiteY5" fmla="*/ 3329712 h 7416227"/>
              <a:gd name="connsiteX6" fmla="*/ 52577 w 6157355"/>
              <a:gd name="connsiteY6" fmla="*/ 10 h 7416227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42016 w 6146794"/>
              <a:gd name="connsiteY0" fmla="*/ 243564 h 7409163"/>
              <a:gd name="connsiteX1" fmla="*/ 6145869 w 6146794"/>
              <a:gd name="connsiteY1" fmla="*/ 251416 h 7409163"/>
              <a:gd name="connsiteX2" fmla="*/ 6145868 w 6146794"/>
              <a:gd name="connsiteY2" fmla="*/ 7403094 h 7409163"/>
              <a:gd name="connsiteX3" fmla="*/ 27228 w 6146794"/>
              <a:gd name="connsiteY3" fmla="*/ 7408955 h 7409163"/>
              <a:gd name="connsiteX4" fmla="*/ 3404470 w 6146794"/>
              <a:gd name="connsiteY4" fmla="*/ 3985739 h 7409163"/>
              <a:gd name="connsiteX5" fmla="*/ 3292107 w 6146794"/>
              <a:gd name="connsiteY5" fmla="*/ 3566793 h 7409163"/>
              <a:gd name="connsiteX6" fmla="*/ 42016 w 6146794"/>
              <a:gd name="connsiteY6" fmla="*/ 243564 h 7409163"/>
              <a:gd name="connsiteX0" fmla="*/ 55409 w 6160187"/>
              <a:gd name="connsiteY0" fmla="*/ 243564 h 7659781"/>
              <a:gd name="connsiteX1" fmla="*/ 6159262 w 6160187"/>
              <a:gd name="connsiteY1" fmla="*/ 251416 h 7659781"/>
              <a:gd name="connsiteX2" fmla="*/ 6159261 w 6160187"/>
              <a:gd name="connsiteY2" fmla="*/ 7403094 h 7659781"/>
              <a:gd name="connsiteX3" fmla="*/ 40621 w 6160187"/>
              <a:gd name="connsiteY3" fmla="*/ 7408955 h 7659781"/>
              <a:gd name="connsiteX4" fmla="*/ 3337016 w 6160187"/>
              <a:gd name="connsiteY4" fmla="*/ 3985739 h 7659781"/>
              <a:gd name="connsiteX5" fmla="*/ 3305500 w 6160187"/>
              <a:gd name="connsiteY5" fmla="*/ 3566793 h 7659781"/>
              <a:gd name="connsiteX6" fmla="*/ 55409 w 6160187"/>
              <a:gd name="connsiteY6" fmla="*/ 243564 h 7659781"/>
              <a:gd name="connsiteX0" fmla="*/ 42017 w 6146795"/>
              <a:gd name="connsiteY0" fmla="*/ 243564 h 7408964"/>
              <a:gd name="connsiteX1" fmla="*/ 6145870 w 6146795"/>
              <a:gd name="connsiteY1" fmla="*/ 251416 h 7408964"/>
              <a:gd name="connsiteX2" fmla="*/ 6145869 w 6146795"/>
              <a:gd name="connsiteY2" fmla="*/ 7403094 h 7408964"/>
              <a:gd name="connsiteX3" fmla="*/ 27229 w 6146795"/>
              <a:gd name="connsiteY3" fmla="*/ 7408955 h 7408964"/>
              <a:gd name="connsiteX4" fmla="*/ 3323624 w 6146795"/>
              <a:gd name="connsiteY4" fmla="*/ 3985739 h 7408964"/>
              <a:gd name="connsiteX5" fmla="*/ 3292108 w 6146795"/>
              <a:gd name="connsiteY5" fmla="*/ 3566793 h 7408964"/>
              <a:gd name="connsiteX6" fmla="*/ 42017 w 6146795"/>
              <a:gd name="connsiteY6" fmla="*/ 243564 h 7408964"/>
              <a:gd name="connsiteX0" fmla="*/ 14792 w 6119570"/>
              <a:gd name="connsiteY0" fmla="*/ 365 h 7165765"/>
              <a:gd name="connsiteX1" fmla="*/ 6118645 w 6119570"/>
              <a:gd name="connsiteY1" fmla="*/ 8217 h 7165765"/>
              <a:gd name="connsiteX2" fmla="*/ 6118644 w 6119570"/>
              <a:gd name="connsiteY2" fmla="*/ 7159895 h 7165765"/>
              <a:gd name="connsiteX3" fmla="*/ 4 w 6119570"/>
              <a:gd name="connsiteY3" fmla="*/ 7165756 h 7165765"/>
              <a:gd name="connsiteX4" fmla="*/ 3296399 w 6119570"/>
              <a:gd name="connsiteY4" fmla="*/ 3742540 h 7165765"/>
              <a:gd name="connsiteX5" fmla="*/ 3264883 w 6119570"/>
              <a:gd name="connsiteY5" fmla="*/ 3323594 h 7165765"/>
              <a:gd name="connsiteX6" fmla="*/ 14792 w 6119570"/>
              <a:gd name="connsiteY6" fmla="*/ 365 h 7165765"/>
              <a:gd name="connsiteX0" fmla="*/ 56538 w 6161316"/>
              <a:gd name="connsiteY0" fmla="*/ 365 h 7416582"/>
              <a:gd name="connsiteX1" fmla="*/ 6160391 w 6161316"/>
              <a:gd name="connsiteY1" fmla="*/ 8217 h 7416582"/>
              <a:gd name="connsiteX2" fmla="*/ 6160390 w 6161316"/>
              <a:gd name="connsiteY2" fmla="*/ 7159895 h 7416582"/>
              <a:gd name="connsiteX3" fmla="*/ 41750 w 6161316"/>
              <a:gd name="connsiteY3" fmla="*/ 7165756 h 7416582"/>
              <a:gd name="connsiteX4" fmla="*/ 3307049 w 6161316"/>
              <a:gd name="connsiteY4" fmla="*/ 3742540 h 7416582"/>
              <a:gd name="connsiteX5" fmla="*/ 3306629 w 6161316"/>
              <a:gd name="connsiteY5" fmla="*/ 3323594 h 7416582"/>
              <a:gd name="connsiteX6" fmla="*/ 56538 w 6161316"/>
              <a:gd name="connsiteY6" fmla="*/ 365 h 741658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5481 h 7661698"/>
              <a:gd name="connsiteX1" fmla="*/ 6160391 w 6161316"/>
              <a:gd name="connsiteY1" fmla="*/ 253333 h 7661698"/>
              <a:gd name="connsiteX2" fmla="*/ 6160390 w 6161316"/>
              <a:gd name="connsiteY2" fmla="*/ 7405011 h 7661698"/>
              <a:gd name="connsiteX3" fmla="*/ 41750 w 6161316"/>
              <a:gd name="connsiteY3" fmla="*/ 7410872 h 7661698"/>
              <a:gd name="connsiteX4" fmla="*/ 3307049 w 6161316"/>
              <a:gd name="connsiteY4" fmla="*/ 3987656 h 7661698"/>
              <a:gd name="connsiteX5" fmla="*/ 3263096 w 6161316"/>
              <a:gd name="connsiteY5" fmla="*/ 3594601 h 7661698"/>
              <a:gd name="connsiteX6" fmla="*/ 56538 w 6161316"/>
              <a:gd name="connsiteY6" fmla="*/ 245481 h 7661698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43648 w 6148426"/>
              <a:gd name="connsiteY0" fmla="*/ 245481 h 7410874"/>
              <a:gd name="connsiteX1" fmla="*/ 6147501 w 6148426"/>
              <a:gd name="connsiteY1" fmla="*/ 253333 h 7410874"/>
              <a:gd name="connsiteX2" fmla="*/ 6147500 w 6148426"/>
              <a:gd name="connsiteY2" fmla="*/ 7405011 h 7410874"/>
              <a:gd name="connsiteX3" fmla="*/ 28860 w 6148426"/>
              <a:gd name="connsiteY3" fmla="*/ 7410872 h 7410874"/>
              <a:gd name="connsiteX4" fmla="*/ 3312816 w 6148426"/>
              <a:gd name="connsiteY4" fmla="*/ 3968239 h 7410874"/>
              <a:gd name="connsiteX5" fmla="*/ 3250206 w 6148426"/>
              <a:gd name="connsiteY5" fmla="*/ 3594601 h 7410874"/>
              <a:gd name="connsiteX6" fmla="*/ 43648 w 6148426"/>
              <a:gd name="connsiteY6" fmla="*/ 245481 h 7410874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4306"/>
              <a:gd name="connsiteX1" fmla="*/ 6161543 w 6162468"/>
              <a:gd name="connsiteY1" fmla="*/ 7858 h 7414306"/>
              <a:gd name="connsiteX2" fmla="*/ 6161542 w 6162468"/>
              <a:gd name="connsiteY2" fmla="*/ 7159536 h 7414306"/>
              <a:gd name="connsiteX3" fmla="*/ 42902 w 6162468"/>
              <a:gd name="connsiteY3" fmla="*/ 7165397 h 7414306"/>
              <a:gd name="connsiteX4" fmla="*/ 3277105 w 6162468"/>
              <a:gd name="connsiteY4" fmla="*/ 3768073 h 7414306"/>
              <a:gd name="connsiteX5" fmla="*/ 3264248 w 6162468"/>
              <a:gd name="connsiteY5" fmla="*/ 3349126 h 7414306"/>
              <a:gd name="connsiteX6" fmla="*/ 57690 w 6162468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14791 w 6119569"/>
              <a:gd name="connsiteY0" fmla="*/ 6 h 7165661"/>
              <a:gd name="connsiteX1" fmla="*/ 6118644 w 6119569"/>
              <a:gd name="connsiteY1" fmla="*/ 7858 h 7165661"/>
              <a:gd name="connsiteX2" fmla="*/ 6118643 w 6119569"/>
              <a:gd name="connsiteY2" fmla="*/ 7159536 h 7165661"/>
              <a:gd name="connsiteX3" fmla="*/ 3 w 6119569"/>
              <a:gd name="connsiteY3" fmla="*/ 7165397 h 7165661"/>
              <a:gd name="connsiteX4" fmla="*/ 3234206 w 6119569"/>
              <a:gd name="connsiteY4" fmla="*/ 3768073 h 7165661"/>
              <a:gd name="connsiteX5" fmla="*/ 3221349 w 6119569"/>
              <a:gd name="connsiteY5" fmla="*/ 3349126 h 7165661"/>
              <a:gd name="connsiteX6" fmla="*/ 14791 w 6119569"/>
              <a:gd name="connsiteY6" fmla="*/ 6 h 7165661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64550 w 6119575"/>
              <a:gd name="connsiteY0" fmla="*/ 26 h 7158965"/>
              <a:gd name="connsiteX1" fmla="*/ 6118650 w 6119575"/>
              <a:gd name="connsiteY1" fmla="*/ 1406 h 7158965"/>
              <a:gd name="connsiteX2" fmla="*/ 6118649 w 6119575"/>
              <a:gd name="connsiteY2" fmla="*/ 7153084 h 7158965"/>
              <a:gd name="connsiteX3" fmla="*/ 9 w 6119575"/>
              <a:gd name="connsiteY3" fmla="*/ 7158945 h 7158965"/>
              <a:gd name="connsiteX4" fmla="*/ 3246650 w 6119575"/>
              <a:gd name="connsiteY4" fmla="*/ 3793984 h 7158965"/>
              <a:gd name="connsiteX5" fmla="*/ 3221355 w 6119575"/>
              <a:gd name="connsiteY5" fmla="*/ 3342674 h 7158965"/>
              <a:gd name="connsiteX6" fmla="*/ 64550 w 6119575"/>
              <a:gd name="connsiteY6" fmla="*/ 26 h 7158965"/>
              <a:gd name="connsiteX0" fmla="*/ 45892 w 6100917"/>
              <a:gd name="connsiteY0" fmla="*/ 26 h 7165437"/>
              <a:gd name="connsiteX1" fmla="*/ 6099992 w 6100917"/>
              <a:gd name="connsiteY1" fmla="*/ 1406 h 7165437"/>
              <a:gd name="connsiteX2" fmla="*/ 6099991 w 6100917"/>
              <a:gd name="connsiteY2" fmla="*/ 7153084 h 7165437"/>
              <a:gd name="connsiteX3" fmla="*/ 9 w 6100917"/>
              <a:gd name="connsiteY3" fmla="*/ 7165417 h 7165437"/>
              <a:gd name="connsiteX4" fmla="*/ 3227992 w 6100917"/>
              <a:gd name="connsiteY4" fmla="*/ 3793984 h 7165437"/>
              <a:gd name="connsiteX5" fmla="*/ 3202697 w 6100917"/>
              <a:gd name="connsiteY5" fmla="*/ 3342674 h 7165437"/>
              <a:gd name="connsiteX6" fmla="*/ 45892 w 6100917"/>
              <a:gd name="connsiteY6" fmla="*/ 26 h 7165437"/>
              <a:gd name="connsiteX0" fmla="*/ 45892 w 6100917"/>
              <a:gd name="connsiteY0" fmla="*/ 248772 h 7414183"/>
              <a:gd name="connsiteX1" fmla="*/ 6099992 w 6100917"/>
              <a:gd name="connsiteY1" fmla="*/ 250152 h 7414183"/>
              <a:gd name="connsiteX2" fmla="*/ 6099991 w 6100917"/>
              <a:gd name="connsiteY2" fmla="*/ 7401830 h 7414183"/>
              <a:gd name="connsiteX3" fmla="*/ 9 w 6100917"/>
              <a:gd name="connsiteY3" fmla="*/ 7414163 h 7414183"/>
              <a:gd name="connsiteX4" fmla="*/ 3227992 w 6100917"/>
              <a:gd name="connsiteY4" fmla="*/ 4042730 h 7414183"/>
              <a:gd name="connsiteX5" fmla="*/ 3218544 w 6100917"/>
              <a:gd name="connsiteY5" fmla="*/ 3613410 h 7414183"/>
              <a:gd name="connsiteX6" fmla="*/ 45892 w 6100917"/>
              <a:gd name="connsiteY6" fmla="*/ 248772 h 7414183"/>
              <a:gd name="connsiteX0" fmla="*/ 87223 w 6142248"/>
              <a:gd name="connsiteY0" fmla="*/ 248772 h 7661479"/>
              <a:gd name="connsiteX1" fmla="*/ 6141323 w 6142248"/>
              <a:gd name="connsiteY1" fmla="*/ 250152 h 7661479"/>
              <a:gd name="connsiteX2" fmla="*/ 6141322 w 6142248"/>
              <a:gd name="connsiteY2" fmla="*/ 7401830 h 7661479"/>
              <a:gd name="connsiteX3" fmla="*/ 41340 w 6142248"/>
              <a:gd name="connsiteY3" fmla="*/ 7414163 h 7661479"/>
              <a:gd name="connsiteX4" fmla="*/ 3301018 w 6142248"/>
              <a:gd name="connsiteY4" fmla="*/ 4009744 h 7661479"/>
              <a:gd name="connsiteX5" fmla="*/ 3259875 w 6142248"/>
              <a:gd name="connsiteY5" fmla="*/ 3613410 h 7661479"/>
              <a:gd name="connsiteX6" fmla="*/ 87223 w 6142248"/>
              <a:gd name="connsiteY6" fmla="*/ 248772 h 7661479"/>
              <a:gd name="connsiteX0" fmla="*/ 87223 w 6142248"/>
              <a:gd name="connsiteY0" fmla="*/ 1 h 7412708"/>
              <a:gd name="connsiteX1" fmla="*/ 6141323 w 6142248"/>
              <a:gd name="connsiteY1" fmla="*/ 1381 h 7412708"/>
              <a:gd name="connsiteX2" fmla="*/ 6141322 w 6142248"/>
              <a:gd name="connsiteY2" fmla="*/ 7153059 h 7412708"/>
              <a:gd name="connsiteX3" fmla="*/ 41340 w 6142248"/>
              <a:gd name="connsiteY3" fmla="*/ 7165392 h 7412708"/>
              <a:gd name="connsiteX4" fmla="*/ 3301018 w 6142248"/>
              <a:gd name="connsiteY4" fmla="*/ 3760973 h 7412708"/>
              <a:gd name="connsiteX5" fmla="*/ 3259875 w 6142248"/>
              <a:gd name="connsiteY5" fmla="*/ 3364639 h 7412708"/>
              <a:gd name="connsiteX6" fmla="*/ 87223 w 6142248"/>
              <a:gd name="connsiteY6" fmla="*/ 1 h 7412708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251007 h 7416398"/>
              <a:gd name="connsiteX1" fmla="*/ 6099988 w 6100913"/>
              <a:gd name="connsiteY1" fmla="*/ 252387 h 7416398"/>
              <a:gd name="connsiteX2" fmla="*/ 6099987 w 6100913"/>
              <a:gd name="connsiteY2" fmla="*/ 7404065 h 7416398"/>
              <a:gd name="connsiteX3" fmla="*/ 5 w 6100913"/>
              <a:gd name="connsiteY3" fmla="*/ 7416398 h 7416398"/>
              <a:gd name="connsiteX4" fmla="*/ 3223448 w 6100913"/>
              <a:gd name="connsiteY4" fmla="*/ 4064776 h 7416398"/>
              <a:gd name="connsiteX5" fmla="*/ 3233034 w 6100913"/>
              <a:gd name="connsiteY5" fmla="*/ 3645814 h 7416398"/>
              <a:gd name="connsiteX6" fmla="*/ 45888 w 6100913"/>
              <a:gd name="connsiteY6" fmla="*/ 251007 h 74163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33034 w 6100913"/>
              <a:gd name="connsiteY5" fmla="*/ 3394808 h 7165392"/>
              <a:gd name="connsiteX6" fmla="*/ 45888 w 6100913"/>
              <a:gd name="connsiteY6" fmla="*/ 1 h 7165392"/>
              <a:gd name="connsiteX0" fmla="*/ 88080 w 6143105"/>
              <a:gd name="connsiteY0" fmla="*/ 1 h 7412277"/>
              <a:gd name="connsiteX1" fmla="*/ 6142180 w 6143105"/>
              <a:gd name="connsiteY1" fmla="*/ 1381 h 7412277"/>
              <a:gd name="connsiteX2" fmla="*/ 6142179 w 6143105"/>
              <a:gd name="connsiteY2" fmla="*/ 7153059 h 7412277"/>
              <a:gd name="connsiteX3" fmla="*/ 42197 w 6143105"/>
              <a:gd name="connsiteY3" fmla="*/ 7165392 h 7412277"/>
              <a:gd name="connsiteX4" fmla="*/ 3278535 w 6143105"/>
              <a:gd name="connsiteY4" fmla="*/ 3766796 h 7412277"/>
              <a:gd name="connsiteX5" fmla="*/ 3275226 w 6143105"/>
              <a:gd name="connsiteY5" fmla="*/ 3394808 h 7412277"/>
              <a:gd name="connsiteX6" fmla="*/ 88080 w 6143105"/>
              <a:gd name="connsiteY6" fmla="*/ 1 h 741227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247031 h 7416217"/>
              <a:gd name="connsiteX1" fmla="*/ 6099993 w 6100918"/>
              <a:gd name="connsiteY1" fmla="*/ 248411 h 7416217"/>
              <a:gd name="connsiteX2" fmla="*/ 6099992 w 6100918"/>
              <a:gd name="connsiteY2" fmla="*/ 7400089 h 7416217"/>
              <a:gd name="connsiteX3" fmla="*/ 10 w 6100918"/>
              <a:gd name="connsiteY3" fmla="*/ 7412422 h 7416217"/>
              <a:gd name="connsiteX4" fmla="*/ 3236348 w 6100918"/>
              <a:gd name="connsiteY4" fmla="*/ 4013826 h 7416217"/>
              <a:gd name="connsiteX5" fmla="*/ 3194353 w 6100918"/>
              <a:gd name="connsiteY5" fmla="*/ 3588155 h 7416217"/>
              <a:gd name="connsiteX6" fmla="*/ 45893 w 6100918"/>
              <a:gd name="connsiteY6" fmla="*/ 247031 h 7416217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252996 h 7422182"/>
              <a:gd name="connsiteX1" fmla="*/ 6099993 w 6100918"/>
              <a:gd name="connsiteY1" fmla="*/ 254376 h 7422182"/>
              <a:gd name="connsiteX2" fmla="*/ 6099992 w 6100918"/>
              <a:gd name="connsiteY2" fmla="*/ 7406054 h 7422182"/>
              <a:gd name="connsiteX3" fmla="*/ 10 w 6100918"/>
              <a:gd name="connsiteY3" fmla="*/ 7418387 h 7422182"/>
              <a:gd name="connsiteX4" fmla="*/ 3236348 w 6100918"/>
              <a:gd name="connsiteY4" fmla="*/ 4019791 h 7422182"/>
              <a:gd name="connsiteX5" fmla="*/ 3252383 w 6100918"/>
              <a:gd name="connsiteY5" fmla="*/ 3674646 h 7422182"/>
              <a:gd name="connsiteX6" fmla="*/ 45893 w 6100918"/>
              <a:gd name="connsiteY6" fmla="*/ 252996 h 7422182"/>
              <a:gd name="connsiteX0" fmla="*/ 86899 w 6141924"/>
              <a:gd name="connsiteY0" fmla="*/ 252996 h 7670241"/>
              <a:gd name="connsiteX1" fmla="*/ 6140999 w 6141924"/>
              <a:gd name="connsiteY1" fmla="*/ 254376 h 7670241"/>
              <a:gd name="connsiteX2" fmla="*/ 6140998 w 6141924"/>
              <a:gd name="connsiteY2" fmla="*/ 7406054 h 7670241"/>
              <a:gd name="connsiteX3" fmla="*/ 41016 w 6141924"/>
              <a:gd name="connsiteY3" fmla="*/ 7418387 h 7670241"/>
              <a:gd name="connsiteX4" fmla="*/ 3309592 w 6141924"/>
              <a:gd name="connsiteY4" fmla="*/ 3952687 h 7670241"/>
              <a:gd name="connsiteX5" fmla="*/ 3293389 w 6141924"/>
              <a:gd name="connsiteY5" fmla="*/ 3674646 h 7670241"/>
              <a:gd name="connsiteX6" fmla="*/ 86899 w 6141924"/>
              <a:gd name="connsiteY6" fmla="*/ 252996 h 7670241"/>
              <a:gd name="connsiteX0" fmla="*/ 86899 w 6141924"/>
              <a:gd name="connsiteY0" fmla="*/ 11 h 7417256"/>
              <a:gd name="connsiteX1" fmla="*/ 6140999 w 6141924"/>
              <a:gd name="connsiteY1" fmla="*/ 1391 h 7417256"/>
              <a:gd name="connsiteX2" fmla="*/ 6140998 w 6141924"/>
              <a:gd name="connsiteY2" fmla="*/ 7153069 h 7417256"/>
              <a:gd name="connsiteX3" fmla="*/ 41016 w 6141924"/>
              <a:gd name="connsiteY3" fmla="*/ 7165402 h 7417256"/>
              <a:gd name="connsiteX4" fmla="*/ 3309592 w 6141924"/>
              <a:gd name="connsiteY4" fmla="*/ 3699702 h 7417256"/>
              <a:gd name="connsiteX5" fmla="*/ 3293389 w 6141924"/>
              <a:gd name="connsiteY5" fmla="*/ 3421661 h 7417256"/>
              <a:gd name="connsiteX6" fmla="*/ 86899 w 6141924"/>
              <a:gd name="connsiteY6" fmla="*/ 11 h 741725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250013 h 7415418"/>
              <a:gd name="connsiteX1" fmla="*/ 6099984 w 6100909"/>
              <a:gd name="connsiteY1" fmla="*/ 251393 h 7415418"/>
              <a:gd name="connsiteX2" fmla="*/ 6099983 w 6100909"/>
              <a:gd name="connsiteY2" fmla="*/ 7403071 h 7415418"/>
              <a:gd name="connsiteX3" fmla="*/ 1 w 6100909"/>
              <a:gd name="connsiteY3" fmla="*/ 7415404 h 7415418"/>
              <a:gd name="connsiteX4" fmla="*/ 3268577 w 6100909"/>
              <a:gd name="connsiteY4" fmla="*/ 3949704 h 7415418"/>
              <a:gd name="connsiteX5" fmla="*/ 3207240 w 6100909"/>
              <a:gd name="connsiteY5" fmla="*/ 3631401 h 7415418"/>
              <a:gd name="connsiteX6" fmla="*/ 45884 w 6100909"/>
              <a:gd name="connsiteY6" fmla="*/ 250013 h 7415418"/>
              <a:gd name="connsiteX0" fmla="*/ 87605 w 6142630"/>
              <a:gd name="connsiteY0" fmla="*/ 250013 h 7663780"/>
              <a:gd name="connsiteX1" fmla="*/ 6141705 w 6142630"/>
              <a:gd name="connsiteY1" fmla="*/ 251393 h 7663780"/>
              <a:gd name="connsiteX2" fmla="*/ 6141704 w 6142630"/>
              <a:gd name="connsiteY2" fmla="*/ 7403071 h 7663780"/>
              <a:gd name="connsiteX3" fmla="*/ 41722 w 6142630"/>
              <a:gd name="connsiteY3" fmla="*/ 7415404 h 7663780"/>
              <a:gd name="connsiteX4" fmla="*/ 3290955 w 6142630"/>
              <a:gd name="connsiteY4" fmla="*/ 3996676 h 7663780"/>
              <a:gd name="connsiteX5" fmla="*/ 3248961 w 6142630"/>
              <a:gd name="connsiteY5" fmla="*/ 3631401 h 7663780"/>
              <a:gd name="connsiteX6" fmla="*/ 87605 w 6142630"/>
              <a:gd name="connsiteY6" fmla="*/ 250013 h 7663780"/>
              <a:gd name="connsiteX0" fmla="*/ 87605 w 6142630"/>
              <a:gd name="connsiteY0" fmla="*/ 2513 h 7416280"/>
              <a:gd name="connsiteX1" fmla="*/ 6141705 w 6142630"/>
              <a:gd name="connsiteY1" fmla="*/ 3893 h 7416280"/>
              <a:gd name="connsiteX2" fmla="*/ 6141704 w 6142630"/>
              <a:gd name="connsiteY2" fmla="*/ 7155571 h 7416280"/>
              <a:gd name="connsiteX3" fmla="*/ 41722 w 6142630"/>
              <a:gd name="connsiteY3" fmla="*/ 7167904 h 7416280"/>
              <a:gd name="connsiteX4" fmla="*/ 3290955 w 6142630"/>
              <a:gd name="connsiteY4" fmla="*/ 3749176 h 7416280"/>
              <a:gd name="connsiteX5" fmla="*/ 3248961 w 6142630"/>
              <a:gd name="connsiteY5" fmla="*/ 3383901 h 7416280"/>
              <a:gd name="connsiteX6" fmla="*/ 87605 w 6142630"/>
              <a:gd name="connsiteY6" fmla="*/ 2513 h 7416280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88799 w 6143824"/>
              <a:gd name="connsiteY0" fmla="*/ 2513 h 7413298"/>
              <a:gd name="connsiteX1" fmla="*/ 6142899 w 6143824"/>
              <a:gd name="connsiteY1" fmla="*/ 3893 h 7413298"/>
              <a:gd name="connsiteX2" fmla="*/ 6142898 w 6143824"/>
              <a:gd name="connsiteY2" fmla="*/ 7155571 h 7413298"/>
              <a:gd name="connsiteX3" fmla="*/ 42916 w 6143824"/>
              <a:gd name="connsiteY3" fmla="*/ 7167904 h 7413298"/>
              <a:gd name="connsiteX4" fmla="*/ 3259910 w 6143824"/>
              <a:gd name="connsiteY4" fmla="*/ 3789440 h 7413298"/>
              <a:gd name="connsiteX5" fmla="*/ 3250155 w 6143824"/>
              <a:gd name="connsiteY5" fmla="*/ 3383901 h 7413298"/>
              <a:gd name="connsiteX6" fmla="*/ 88799 w 6143824"/>
              <a:gd name="connsiteY6" fmla="*/ 2513 h 7413298"/>
              <a:gd name="connsiteX0" fmla="*/ 45886 w 6100911"/>
              <a:gd name="connsiteY0" fmla="*/ 2513 h 7167952"/>
              <a:gd name="connsiteX1" fmla="*/ 6099986 w 6100911"/>
              <a:gd name="connsiteY1" fmla="*/ 3893 h 7167952"/>
              <a:gd name="connsiteX2" fmla="*/ 6099985 w 6100911"/>
              <a:gd name="connsiteY2" fmla="*/ 7155571 h 7167952"/>
              <a:gd name="connsiteX3" fmla="*/ 3 w 6100911"/>
              <a:gd name="connsiteY3" fmla="*/ 7167904 h 7167952"/>
              <a:gd name="connsiteX4" fmla="*/ 3216997 w 6100911"/>
              <a:gd name="connsiteY4" fmla="*/ 3789440 h 7167952"/>
              <a:gd name="connsiteX5" fmla="*/ 3207242 w 6100911"/>
              <a:gd name="connsiteY5" fmla="*/ 3383901 h 7167952"/>
              <a:gd name="connsiteX6" fmla="*/ 45886 w 6100911"/>
              <a:gd name="connsiteY6" fmla="*/ 2513 h 7167952"/>
              <a:gd name="connsiteX0" fmla="*/ 45886 w 6099985"/>
              <a:gd name="connsiteY0" fmla="*/ 250013 h 7415452"/>
              <a:gd name="connsiteX1" fmla="*/ 5678403 w 6099985"/>
              <a:gd name="connsiteY1" fmla="*/ 251393 h 7415452"/>
              <a:gd name="connsiteX2" fmla="*/ 6099985 w 6099985"/>
              <a:gd name="connsiteY2" fmla="*/ 7403071 h 7415452"/>
              <a:gd name="connsiteX3" fmla="*/ 3 w 6099985"/>
              <a:gd name="connsiteY3" fmla="*/ 7415404 h 7415452"/>
              <a:gd name="connsiteX4" fmla="*/ 3216997 w 6099985"/>
              <a:gd name="connsiteY4" fmla="*/ 4036940 h 7415452"/>
              <a:gd name="connsiteX5" fmla="*/ 3207242 w 6099985"/>
              <a:gd name="connsiteY5" fmla="*/ 3631401 h 7415452"/>
              <a:gd name="connsiteX6" fmla="*/ 45886 w 6099985"/>
              <a:gd name="connsiteY6" fmla="*/ 250013 h 7415452"/>
              <a:gd name="connsiteX0" fmla="*/ 45886 w 6099985"/>
              <a:gd name="connsiteY0" fmla="*/ 244257 h 7409696"/>
              <a:gd name="connsiteX1" fmla="*/ 5965079 w 6099985"/>
              <a:gd name="connsiteY1" fmla="*/ 263187 h 7409696"/>
              <a:gd name="connsiteX2" fmla="*/ 6099985 w 6099985"/>
              <a:gd name="connsiteY2" fmla="*/ 7397315 h 7409696"/>
              <a:gd name="connsiteX3" fmla="*/ 3 w 6099985"/>
              <a:gd name="connsiteY3" fmla="*/ 7409648 h 7409696"/>
              <a:gd name="connsiteX4" fmla="*/ 3216997 w 6099985"/>
              <a:gd name="connsiteY4" fmla="*/ 4031184 h 7409696"/>
              <a:gd name="connsiteX5" fmla="*/ 3207242 w 6099985"/>
              <a:gd name="connsiteY5" fmla="*/ 3625645 h 7409696"/>
              <a:gd name="connsiteX6" fmla="*/ 45886 w 6099985"/>
              <a:gd name="connsiteY6" fmla="*/ 244257 h 7409696"/>
              <a:gd name="connsiteX0" fmla="*/ 85244 w 6005361"/>
              <a:gd name="connsiteY0" fmla="*/ 244257 h 7660835"/>
              <a:gd name="connsiteX1" fmla="*/ 6004437 w 6005361"/>
              <a:gd name="connsiteY1" fmla="*/ 263187 h 7660835"/>
              <a:gd name="connsiteX2" fmla="*/ 6004436 w 6005361"/>
              <a:gd name="connsiteY2" fmla="*/ 7414866 h 7660835"/>
              <a:gd name="connsiteX3" fmla="*/ 39361 w 6005361"/>
              <a:gd name="connsiteY3" fmla="*/ 7409648 h 7660835"/>
              <a:gd name="connsiteX4" fmla="*/ 3256355 w 6005361"/>
              <a:gd name="connsiteY4" fmla="*/ 4031184 h 7660835"/>
              <a:gd name="connsiteX5" fmla="*/ 3246600 w 6005361"/>
              <a:gd name="connsiteY5" fmla="*/ 3625645 h 7660835"/>
              <a:gd name="connsiteX6" fmla="*/ 85244 w 6005361"/>
              <a:gd name="connsiteY6" fmla="*/ 244257 h 7660835"/>
              <a:gd name="connsiteX0" fmla="*/ 45885 w 5966003"/>
              <a:gd name="connsiteY0" fmla="*/ 244257 h 7414866"/>
              <a:gd name="connsiteX1" fmla="*/ 5965078 w 5966003"/>
              <a:gd name="connsiteY1" fmla="*/ 263187 h 7414866"/>
              <a:gd name="connsiteX2" fmla="*/ 5965077 w 5966003"/>
              <a:gd name="connsiteY2" fmla="*/ 7414866 h 7414866"/>
              <a:gd name="connsiteX3" fmla="*/ 2 w 5966003"/>
              <a:gd name="connsiteY3" fmla="*/ 7409648 h 7414866"/>
              <a:gd name="connsiteX4" fmla="*/ 3216996 w 5966003"/>
              <a:gd name="connsiteY4" fmla="*/ 4031184 h 7414866"/>
              <a:gd name="connsiteX5" fmla="*/ 3207241 w 5966003"/>
              <a:gd name="connsiteY5" fmla="*/ 3625645 h 7414866"/>
              <a:gd name="connsiteX6" fmla="*/ 45885 w 5966003"/>
              <a:gd name="connsiteY6" fmla="*/ 244257 h 7414866"/>
              <a:gd name="connsiteX0" fmla="*/ 45885 w 5966003"/>
              <a:gd name="connsiteY0" fmla="*/ 4324 h 7174933"/>
              <a:gd name="connsiteX1" fmla="*/ 5965078 w 5966003"/>
              <a:gd name="connsiteY1" fmla="*/ 23254 h 7174933"/>
              <a:gd name="connsiteX2" fmla="*/ 5965077 w 5966003"/>
              <a:gd name="connsiteY2" fmla="*/ 7174933 h 7174933"/>
              <a:gd name="connsiteX3" fmla="*/ 2 w 5966003"/>
              <a:gd name="connsiteY3" fmla="*/ 7169715 h 7174933"/>
              <a:gd name="connsiteX4" fmla="*/ 3216996 w 5966003"/>
              <a:gd name="connsiteY4" fmla="*/ 3791251 h 7174933"/>
              <a:gd name="connsiteX5" fmla="*/ 3207241 w 5966003"/>
              <a:gd name="connsiteY5" fmla="*/ 3385712 h 7174933"/>
              <a:gd name="connsiteX6" fmla="*/ 45885 w 5966003"/>
              <a:gd name="connsiteY6" fmla="*/ 4324 h 7174933"/>
              <a:gd name="connsiteX0" fmla="*/ 45885 w 5966004"/>
              <a:gd name="connsiteY0" fmla="*/ 238654 h 7409263"/>
              <a:gd name="connsiteX1" fmla="*/ 5965079 w 5966004"/>
              <a:gd name="connsiteY1" fmla="*/ 275133 h 7409263"/>
              <a:gd name="connsiteX2" fmla="*/ 5965077 w 5966004"/>
              <a:gd name="connsiteY2" fmla="*/ 7409263 h 7409263"/>
              <a:gd name="connsiteX3" fmla="*/ 2 w 5966004"/>
              <a:gd name="connsiteY3" fmla="*/ 7404045 h 7409263"/>
              <a:gd name="connsiteX4" fmla="*/ 3216996 w 5966004"/>
              <a:gd name="connsiteY4" fmla="*/ 4025581 h 7409263"/>
              <a:gd name="connsiteX5" fmla="*/ 3207241 w 5966004"/>
              <a:gd name="connsiteY5" fmla="*/ 3620042 h 7409263"/>
              <a:gd name="connsiteX6" fmla="*/ 45885 w 5966004"/>
              <a:gd name="connsiteY6" fmla="*/ 238654 h 7409263"/>
              <a:gd name="connsiteX0" fmla="*/ 45885 w 5966004"/>
              <a:gd name="connsiteY0" fmla="*/ 4 h 7170613"/>
              <a:gd name="connsiteX1" fmla="*/ 5965079 w 5966004"/>
              <a:gd name="connsiteY1" fmla="*/ 36483 h 7170613"/>
              <a:gd name="connsiteX2" fmla="*/ 5965077 w 5966004"/>
              <a:gd name="connsiteY2" fmla="*/ 7170613 h 7170613"/>
              <a:gd name="connsiteX3" fmla="*/ 2 w 5966004"/>
              <a:gd name="connsiteY3" fmla="*/ 7165395 h 7170613"/>
              <a:gd name="connsiteX4" fmla="*/ 3216996 w 5966004"/>
              <a:gd name="connsiteY4" fmla="*/ 3786931 h 7170613"/>
              <a:gd name="connsiteX5" fmla="*/ 3207241 w 5966004"/>
              <a:gd name="connsiteY5" fmla="*/ 3381392 h 7170613"/>
              <a:gd name="connsiteX6" fmla="*/ 45885 w 5966004"/>
              <a:gd name="connsiteY6" fmla="*/ 4 h 7170613"/>
              <a:gd name="connsiteX0" fmla="*/ 45885 w 5965077"/>
              <a:gd name="connsiteY0" fmla="*/ 250014 h 7420623"/>
              <a:gd name="connsiteX1" fmla="*/ 5948216 w 5965077"/>
              <a:gd name="connsiteY1" fmla="*/ 251391 h 7420623"/>
              <a:gd name="connsiteX2" fmla="*/ 5965077 w 5965077"/>
              <a:gd name="connsiteY2" fmla="*/ 7420623 h 7420623"/>
              <a:gd name="connsiteX3" fmla="*/ 2 w 5965077"/>
              <a:gd name="connsiteY3" fmla="*/ 7415405 h 7420623"/>
              <a:gd name="connsiteX4" fmla="*/ 3216996 w 5965077"/>
              <a:gd name="connsiteY4" fmla="*/ 4036941 h 7420623"/>
              <a:gd name="connsiteX5" fmla="*/ 3207241 w 5965077"/>
              <a:gd name="connsiteY5" fmla="*/ 3631402 h 7420623"/>
              <a:gd name="connsiteX6" fmla="*/ 45885 w 5965077"/>
              <a:gd name="connsiteY6" fmla="*/ 250014 h 7420623"/>
              <a:gd name="connsiteX0" fmla="*/ 45885 w 5965077"/>
              <a:gd name="connsiteY0" fmla="*/ 521 h 7171130"/>
              <a:gd name="connsiteX1" fmla="*/ 5948216 w 5965077"/>
              <a:gd name="connsiteY1" fmla="*/ 1898 h 7171130"/>
              <a:gd name="connsiteX2" fmla="*/ 5965077 w 5965077"/>
              <a:gd name="connsiteY2" fmla="*/ 7171130 h 7171130"/>
              <a:gd name="connsiteX3" fmla="*/ 2 w 5965077"/>
              <a:gd name="connsiteY3" fmla="*/ 7165912 h 7171130"/>
              <a:gd name="connsiteX4" fmla="*/ 3216996 w 5965077"/>
              <a:gd name="connsiteY4" fmla="*/ 3787448 h 7171130"/>
              <a:gd name="connsiteX5" fmla="*/ 3207241 w 5965077"/>
              <a:gd name="connsiteY5" fmla="*/ 3381909 h 7171130"/>
              <a:gd name="connsiteX6" fmla="*/ 45885 w 5965077"/>
              <a:gd name="connsiteY6" fmla="*/ 521 h 7171130"/>
              <a:gd name="connsiteX0" fmla="*/ 101713 w 7926546"/>
              <a:gd name="connsiteY0" fmla="*/ 257897 h 7428506"/>
              <a:gd name="connsiteX1" fmla="*/ 7926533 w 7926546"/>
              <a:gd name="connsiteY1" fmla="*/ 236008 h 7428506"/>
              <a:gd name="connsiteX2" fmla="*/ 6020905 w 7926546"/>
              <a:gd name="connsiteY2" fmla="*/ 7428506 h 7428506"/>
              <a:gd name="connsiteX3" fmla="*/ 55830 w 7926546"/>
              <a:gd name="connsiteY3" fmla="*/ 7423288 h 7428506"/>
              <a:gd name="connsiteX4" fmla="*/ 3272824 w 7926546"/>
              <a:gd name="connsiteY4" fmla="*/ 4044824 h 7428506"/>
              <a:gd name="connsiteX5" fmla="*/ 3263069 w 7926546"/>
              <a:gd name="connsiteY5" fmla="*/ 3639285 h 7428506"/>
              <a:gd name="connsiteX6" fmla="*/ 101713 w 7926546"/>
              <a:gd name="connsiteY6" fmla="*/ 257897 h 7428506"/>
              <a:gd name="connsiteX0" fmla="*/ 147778 w 8034169"/>
              <a:gd name="connsiteY0" fmla="*/ 257897 h 7659459"/>
              <a:gd name="connsiteX1" fmla="*/ 7972598 w 8034169"/>
              <a:gd name="connsiteY1" fmla="*/ 236008 h 7659459"/>
              <a:gd name="connsiteX2" fmla="*/ 8034170 w 8034169"/>
              <a:gd name="connsiteY2" fmla="*/ 7381975 h 7659459"/>
              <a:gd name="connsiteX3" fmla="*/ 101895 w 8034169"/>
              <a:gd name="connsiteY3" fmla="*/ 7423288 h 7659459"/>
              <a:gd name="connsiteX4" fmla="*/ 3318889 w 8034169"/>
              <a:gd name="connsiteY4" fmla="*/ 4044824 h 7659459"/>
              <a:gd name="connsiteX5" fmla="*/ 3309134 w 8034169"/>
              <a:gd name="connsiteY5" fmla="*/ 3639285 h 7659459"/>
              <a:gd name="connsiteX6" fmla="*/ 147778 w 8034169"/>
              <a:gd name="connsiteY6" fmla="*/ 257897 h 7659459"/>
              <a:gd name="connsiteX0" fmla="*/ 101713 w 7988106"/>
              <a:gd name="connsiteY0" fmla="*/ 257897 h 7423487"/>
              <a:gd name="connsiteX1" fmla="*/ 7926533 w 7988106"/>
              <a:gd name="connsiteY1" fmla="*/ 236008 h 7423487"/>
              <a:gd name="connsiteX2" fmla="*/ 7988105 w 7988106"/>
              <a:gd name="connsiteY2" fmla="*/ 7381975 h 7423487"/>
              <a:gd name="connsiteX3" fmla="*/ 55830 w 7988106"/>
              <a:gd name="connsiteY3" fmla="*/ 7423288 h 7423487"/>
              <a:gd name="connsiteX4" fmla="*/ 3272824 w 7988106"/>
              <a:gd name="connsiteY4" fmla="*/ 4044824 h 7423487"/>
              <a:gd name="connsiteX5" fmla="*/ 3263069 w 7988106"/>
              <a:gd name="connsiteY5" fmla="*/ 3639285 h 7423487"/>
              <a:gd name="connsiteX6" fmla="*/ 101713 w 7988106"/>
              <a:gd name="connsiteY6" fmla="*/ 257897 h 7423487"/>
              <a:gd name="connsiteX0" fmla="*/ 45887 w 7932279"/>
              <a:gd name="connsiteY0" fmla="*/ 21889 h 7187479"/>
              <a:gd name="connsiteX1" fmla="*/ 7870707 w 7932279"/>
              <a:gd name="connsiteY1" fmla="*/ 0 h 7187479"/>
              <a:gd name="connsiteX2" fmla="*/ 7932279 w 7932279"/>
              <a:gd name="connsiteY2" fmla="*/ 7145967 h 7187479"/>
              <a:gd name="connsiteX3" fmla="*/ 4 w 7932279"/>
              <a:gd name="connsiteY3" fmla="*/ 7187280 h 7187479"/>
              <a:gd name="connsiteX4" fmla="*/ 3216998 w 7932279"/>
              <a:gd name="connsiteY4" fmla="*/ 3808816 h 7187479"/>
              <a:gd name="connsiteX5" fmla="*/ 3207243 w 7932279"/>
              <a:gd name="connsiteY5" fmla="*/ 3403277 h 7187479"/>
              <a:gd name="connsiteX6" fmla="*/ 45887 w 7932279"/>
              <a:gd name="connsiteY6" fmla="*/ 21889 h 7187479"/>
              <a:gd name="connsiteX0" fmla="*/ 101713 w 7988105"/>
              <a:gd name="connsiteY0" fmla="*/ 234266 h 7399856"/>
              <a:gd name="connsiteX1" fmla="*/ 7926534 w 7988105"/>
              <a:gd name="connsiteY1" fmla="*/ 284837 h 7399856"/>
              <a:gd name="connsiteX2" fmla="*/ 7988105 w 7988105"/>
              <a:gd name="connsiteY2" fmla="*/ 7358344 h 7399856"/>
              <a:gd name="connsiteX3" fmla="*/ 55830 w 7988105"/>
              <a:gd name="connsiteY3" fmla="*/ 7399657 h 7399856"/>
              <a:gd name="connsiteX4" fmla="*/ 3272824 w 7988105"/>
              <a:gd name="connsiteY4" fmla="*/ 4021193 h 7399856"/>
              <a:gd name="connsiteX5" fmla="*/ 3263069 w 7988105"/>
              <a:gd name="connsiteY5" fmla="*/ 3615654 h 7399856"/>
              <a:gd name="connsiteX6" fmla="*/ 101713 w 7988105"/>
              <a:gd name="connsiteY6" fmla="*/ 234266 h 7399856"/>
              <a:gd name="connsiteX0" fmla="*/ 101713 w 7988105"/>
              <a:gd name="connsiteY0" fmla="*/ 234266 h 7399856"/>
              <a:gd name="connsiteX1" fmla="*/ 7926534 w 7988105"/>
              <a:gd name="connsiteY1" fmla="*/ 284837 h 7399856"/>
              <a:gd name="connsiteX2" fmla="*/ 7988105 w 7988105"/>
              <a:gd name="connsiteY2" fmla="*/ 7358344 h 7399856"/>
              <a:gd name="connsiteX3" fmla="*/ 55830 w 7988105"/>
              <a:gd name="connsiteY3" fmla="*/ 7399657 h 7399856"/>
              <a:gd name="connsiteX4" fmla="*/ 3272824 w 7988105"/>
              <a:gd name="connsiteY4" fmla="*/ 4021193 h 7399856"/>
              <a:gd name="connsiteX5" fmla="*/ 3263069 w 7988105"/>
              <a:gd name="connsiteY5" fmla="*/ 3615654 h 7399856"/>
              <a:gd name="connsiteX6" fmla="*/ 101713 w 7988105"/>
              <a:gd name="connsiteY6" fmla="*/ 234266 h 7399856"/>
              <a:gd name="connsiteX0" fmla="*/ 101713 w 7988105"/>
              <a:gd name="connsiteY0" fmla="*/ 248717 h 7414307"/>
              <a:gd name="connsiteX1" fmla="*/ 7926534 w 7988105"/>
              <a:gd name="connsiteY1" fmla="*/ 254002 h 7414307"/>
              <a:gd name="connsiteX2" fmla="*/ 7988105 w 7988105"/>
              <a:gd name="connsiteY2" fmla="*/ 7372795 h 7414307"/>
              <a:gd name="connsiteX3" fmla="*/ 55830 w 7988105"/>
              <a:gd name="connsiteY3" fmla="*/ 7414108 h 7414307"/>
              <a:gd name="connsiteX4" fmla="*/ 3272824 w 7988105"/>
              <a:gd name="connsiteY4" fmla="*/ 4035644 h 7414307"/>
              <a:gd name="connsiteX5" fmla="*/ 3263069 w 7988105"/>
              <a:gd name="connsiteY5" fmla="*/ 3630105 h 7414307"/>
              <a:gd name="connsiteX6" fmla="*/ 101713 w 7988105"/>
              <a:gd name="connsiteY6" fmla="*/ 248717 h 7414307"/>
              <a:gd name="connsiteX0" fmla="*/ 45887 w 7932279"/>
              <a:gd name="connsiteY0" fmla="*/ 14 h 7165604"/>
              <a:gd name="connsiteX1" fmla="*/ 7870708 w 7932279"/>
              <a:gd name="connsiteY1" fmla="*/ 5299 h 7165604"/>
              <a:gd name="connsiteX2" fmla="*/ 7932279 w 7932279"/>
              <a:gd name="connsiteY2" fmla="*/ 7124092 h 7165604"/>
              <a:gd name="connsiteX3" fmla="*/ 4 w 7932279"/>
              <a:gd name="connsiteY3" fmla="*/ 7165405 h 7165604"/>
              <a:gd name="connsiteX4" fmla="*/ 3216998 w 7932279"/>
              <a:gd name="connsiteY4" fmla="*/ 3786941 h 7165604"/>
              <a:gd name="connsiteX5" fmla="*/ 3207243 w 7932279"/>
              <a:gd name="connsiteY5" fmla="*/ 3381402 h 7165604"/>
              <a:gd name="connsiteX6" fmla="*/ 45887 w 7932279"/>
              <a:gd name="connsiteY6" fmla="*/ 14 h 7165604"/>
              <a:gd name="connsiteX0" fmla="*/ 45887 w 7932279"/>
              <a:gd name="connsiteY0" fmla="*/ 14 h 7165604"/>
              <a:gd name="connsiteX1" fmla="*/ 7870708 w 7932279"/>
              <a:gd name="connsiteY1" fmla="*/ 5299 h 7165604"/>
              <a:gd name="connsiteX2" fmla="*/ 7932279 w 7932279"/>
              <a:gd name="connsiteY2" fmla="*/ 7124092 h 7165604"/>
              <a:gd name="connsiteX3" fmla="*/ 4 w 7932279"/>
              <a:gd name="connsiteY3" fmla="*/ 7165405 h 7165604"/>
              <a:gd name="connsiteX4" fmla="*/ 3216998 w 7932279"/>
              <a:gd name="connsiteY4" fmla="*/ 3786941 h 7165604"/>
              <a:gd name="connsiteX5" fmla="*/ 3207243 w 7932279"/>
              <a:gd name="connsiteY5" fmla="*/ 3381402 h 7165604"/>
              <a:gd name="connsiteX6" fmla="*/ 45887 w 7932279"/>
              <a:gd name="connsiteY6" fmla="*/ 14 h 7165604"/>
              <a:gd name="connsiteX0" fmla="*/ 145536 w 7977482"/>
              <a:gd name="connsiteY0" fmla="*/ 14 h 7401576"/>
              <a:gd name="connsiteX1" fmla="*/ 7970357 w 7977482"/>
              <a:gd name="connsiteY1" fmla="*/ 5299 h 7401576"/>
              <a:gd name="connsiteX2" fmla="*/ 7971008 w 7977482"/>
              <a:gd name="connsiteY2" fmla="*/ 7124092 h 7401576"/>
              <a:gd name="connsiteX3" fmla="*/ 99653 w 7977482"/>
              <a:gd name="connsiteY3" fmla="*/ 7165405 h 7401576"/>
              <a:gd name="connsiteX4" fmla="*/ 3316647 w 7977482"/>
              <a:gd name="connsiteY4" fmla="*/ 3786941 h 7401576"/>
              <a:gd name="connsiteX5" fmla="*/ 3306892 w 7977482"/>
              <a:gd name="connsiteY5" fmla="*/ 3381402 h 7401576"/>
              <a:gd name="connsiteX6" fmla="*/ 145536 w 7977482"/>
              <a:gd name="connsiteY6" fmla="*/ 14 h 7401576"/>
              <a:gd name="connsiteX0" fmla="*/ 140474 w 7967020"/>
              <a:gd name="connsiteY0" fmla="*/ 14 h 7401576"/>
              <a:gd name="connsiteX1" fmla="*/ 7965295 w 7967020"/>
              <a:gd name="connsiteY1" fmla="*/ 5299 h 7401576"/>
              <a:gd name="connsiteX2" fmla="*/ 7826701 w 7967020"/>
              <a:gd name="connsiteY2" fmla="*/ 7124092 h 7401576"/>
              <a:gd name="connsiteX3" fmla="*/ 94591 w 7967020"/>
              <a:gd name="connsiteY3" fmla="*/ 7165405 h 7401576"/>
              <a:gd name="connsiteX4" fmla="*/ 3311585 w 7967020"/>
              <a:gd name="connsiteY4" fmla="*/ 3786941 h 7401576"/>
              <a:gd name="connsiteX5" fmla="*/ 3301830 w 7967020"/>
              <a:gd name="connsiteY5" fmla="*/ 3381402 h 7401576"/>
              <a:gd name="connsiteX6" fmla="*/ 140474 w 7967020"/>
              <a:gd name="connsiteY6" fmla="*/ 14 h 7401576"/>
              <a:gd name="connsiteX0" fmla="*/ 145216 w 7975980"/>
              <a:gd name="connsiteY0" fmla="*/ 14 h 7407292"/>
              <a:gd name="connsiteX1" fmla="*/ 7970037 w 7975980"/>
              <a:gd name="connsiteY1" fmla="*/ 5299 h 7407292"/>
              <a:gd name="connsiteX2" fmla="*/ 7961987 w 7975980"/>
              <a:gd name="connsiteY2" fmla="*/ 7142207 h 7407292"/>
              <a:gd name="connsiteX3" fmla="*/ 99333 w 7975980"/>
              <a:gd name="connsiteY3" fmla="*/ 7165405 h 7407292"/>
              <a:gd name="connsiteX4" fmla="*/ 3316327 w 7975980"/>
              <a:gd name="connsiteY4" fmla="*/ 3786941 h 7407292"/>
              <a:gd name="connsiteX5" fmla="*/ 3306572 w 7975980"/>
              <a:gd name="connsiteY5" fmla="*/ 3381402 h 7407292"/>
              <a:gd name="connsiteX6" fmla="*/ 145216 w 7975980"/>
              <a:gd name="connsiteY6" fmla="*/ 14 h 7407292"/>
              <a:gd name="connsiteX0" fmla="*/ 45892 w 7876656"/>
              <a:gd name="connsiteY0" fmla="*/ 14 h 7166293"/>
              <a:gd name="connsiteX1" fmla="*/ 7870713 w 7876656"/>
              <a:gd name="connsiteY1" fmla="*/ 5299 h 7166293"/>
              <a:gd name="connsiteX2" fmla="*/ 7862663 w 7876656"/>
              <a:gd name="connsiteY2" fmla="*/ 7142207 h 7166293"/>
              <a:gd name="connsiteX3" fmla="*/ 9 w 7876656"/>
              <a:gd name="connsiteY3" fmla="*/ 7165405 h 7166293"/>
              <a:gd name="connsiteX4" fmla="*/ 3217003 w 7876656"/>
              <a:gd name="connsiteY4" fmla="*/ 3786941 h 7166293"/>
              <a:gd name="connsiteX5" fmla="*/ 3207248 w 7876656"/>
              <a:gd name="connsiteY5" fmla="*/ 3381402 h 7166293"/>
              <a:gd name="connsiteX6" fmla="*/ 45892 w 7876656"/>
              <a:gd name="connsiteY6" fmla="*/ 14 h 7166293"/>
              <a:gd name="connsiteX0" fmla="*/ 188140 w 7876654"/>
              <a:gd name="connsiteY0" fmla="*/ 12267 h 7160999"/>
              <a:gd name="connsiteX1" fmla="*/ 7870711 w 7876654"/>
              <a:gd name="connsiteY1" fmla="*/ 5 h 7160999"/>
              <a:gd name="connsiteX2" fmla="*/ 7862661 w 7876654"/>
              <a:gd name="connsiteY2" fmla="*/ 7136913 h 7160999"/>
              <a:gd name="connsiteX3" fmla="*/ 7 w 7876654"/>
              <a:gd name="connsiteY3" fmla="*/ 7160111 h 7160999"/>
              <a:gd name="connsiteX4" fmla="*/ 3217001 w 7876654"/>
              <a:gd name="connsiteY4" fmla="*/ 3781647 h 7160999"/>
              <a:gd name="connsiteX5" fmla="*/ 3207246 w 7876654"/>
              <a:gd name="connsiteY5" fmla="*/ 3376108 h 7160999"/>
              <a:gd name="connsiteX6" fmla="*/ 188140 w 7876654"/>
              <a:gd name="connsiteY6" fmla="*/ 12267 h 7160999"/>
              <a:gd name="connsiteX0" fmla="*/ 173167 w 7876654"/>
              <a:gd name="connsiteY0" fmla="*/ 14 h 7166293"/>
              <a:gd name="connsiteX1" fmla="*/ 7870711 w 7876654"/>
              <a:gd name="connsiteY1" fmla="*/ 5299 h 7166293"/>
              <a:gd name="connsiteX2" fmla="*/ 7862661 w 7876654"/>
              <a:gd name="connsiteY2" fmla="*/ 7142207 h 7166293"/>
              <a:gd name="connsiteX3" fmla="*/ 7 w 7876654"/>
              <a:gd name="connsiteY3" fmla="*/ 7165405 h 7166293"/>
              <a:gd name="connsiteX4" fmla="*/ 3217001 w 7876654"/>
              <a:gd name="connsiteY4" fmla="*/ 3786941 h 7166293"/>
              <a:gd name="connsiteX5" fmla="*/ 3207246 w 7876654"/>
              <a:gd name="connsiteY5" fmla="*/ 3381402 h 7166293"/>
              <a:gd name="connsiteX6" fmla="*/ 173167 w 7876654"/>
              <a:gd name="connsiteY6" fmla="*/ 14 h 7166293"/>
              <a:gd name="connsiteX0" fmla="*/ 397773 w 8101260"/>
              <a:gd name="connsiteY0" fmla="*/ 14 h 7209682"/>
              <a:gd name="connsiteX1" fmla="*/ 8095317 w 8101260"/>
              <a:gd name="connsiteY1" fmla="*/ 5299 h 7209682"/>
              <a:gd name="connsiteX2" fmla="*/ 8087267 w 8101260"/>
              <a:gd name="connsiteY2" fmla="*/ 7142207 h 7209682"/>
              <a:gd name="connsiteX3" fmla="*/ 7 w 8101260"/>
              <a:gd name="connsiteY3" fmla="*/ 7209271 h 7209682"/>
              <a:gd name="connsiteX4" fmla="*/ 3441607 w 8101260"/>
              <a:gd name="connsiteY4" fmla="*/ 3786941 h 7209682"/>
              <a:gd name="connsiteX5" fmla="*/ 3431852 w 8101260"/>
              <a:gd name="connsiteY5" fmla="*/ 3381402 h 7209682"/>
              <a:gd name="connsiteX6" fmla="*/ 397773 w 8101260"/>
              <a:gd name="connsiteY6" fmla="*/ 14 h 7209682"/>
              <a:gd name="connsiteX0" fmla="*/ 4 w 7703491"/>
              <a:gd name="connsiteY0" fmla="*/ 14 h 7209682"/>
              <a:gd name="connsiteX1" fmla="*/ 7697548 w 7703491"/>
              <a:gd name="connsiteY1" fmla="*/ 5299 h 7209682"/>
              <a:gd name="connsiteX2" fmla="*/ 7689498 w 7703491"/>
              <a:gd name="connsiteY2" fmla="*/ 7142207 h 7209682"/>
              <a:gd name="connsiteX3" fmla="*/ 201187 w 7703491"/>
              <a:gd name="connsiteY3" fmla="*/ 7209271 h 7209682"/>
              <a:gd name="connsiteX4" fmla="*/ 3043838 w 7703491"/>
              <a:gd name="connsiteY4" fmla="*/ 3786941 h 7209682"/>
              <a:gd name="connsiteX5" fmla="*/ 3034083 w 7703491"/>
              <a:gd name="connsiteY5" fmla="*/ 3381402 h 7209682"/>
              <a:gd name="connsiteX6" fmla="*/ 4 w 7703491"/>
              <a:gd name="connsiteY6" fmla="*/ 14 h 7209682"/>
              <a:gd name="connsiteX0" fmla="*/ 5 w 7681033"/>
              <a:gd name="connsiteY0" fmla="*/ 14 h 7209682"/>
              <a:gd name="connsiteX1" fmla="*/ 7675090 w 7681033"/>
              <a:gd name="connsiteY1" fmla="*/ 5299 h 7209682"/>
              <a:gd name="connsiteX2" fmla="*/ 7667040 w 7681033"/>
              <a:gd name="connsiteY2" fmla="*/ 7142207 h 7209682"/>
              <a:gd name="connsiteX3" fmla="*/ 178729 w 7681033"/>
              <a:gd name="connsiteY3" fmla="*/ 7209271 h 7209682"/>
              <a:gd name="connsiteX4" fmla="*/ 3021380 w 7681033"/>
              <a:gd name="connsiteY4" fmla="*/ 3786941 h 7209682"/>
              <a:gd name="connsiteX5" fmla="*/ 3011625 w 7681033"/>
              <a:gd name="connsiteY5" fmla="*/ 3381402 h 7209682"/>
              <a:gd name="connsiteX6" fmla="*/ 5 w 7681033"/>
              <a:gd name="connsiteY6" fmla="*/ 14 h 7209682"/>
              <a:gd name="connsiteX0" fmla="*/ 3 w 7711960"/>
              <a:gd name="connsiteY0" fmla="*/ 14 h 7446145"/>
              <a:gd name="connsiteX1" fmla="*/ 7675088 w 7711960"/>
              <a:gd name="connsiteY1" fmla="*/ 5299 h 7446145"/>
              <a:gd name="connsiteX2" fmla="*/ 7711960 w 7711960"/>
              <a:gd name="connsiteY2" fmla="*/ 7159754 h 7446145"/>
              <a:gd name="connsiteX3" fmla="*/ 178727 w 7711960"/>
              <a:gd name="connsiteY3" fmla="*/ 7209271 h 7446145"/>
              <a:gd name="connsiteX4" fmla="*/ 3021378 w 7711960"/>
              <a:gd name="connsiteY4" fmla="*/ 3786941 h 7446145"/>
              <a:gd name="connsiteX5" fmla="*/ 3011623 w 7711960"/>
              <a:gd name="connsiteY5" fmla="*/ 3381402 h 7446145"/>
              <a:gd name="connsiteX6" fmla="*/ 3 w 7711960"/>
              <a:gd name="connsiteY6" fmla="*/ 14 h 7446145"/>
              <a:gd name="connsiteX0" fmla="*/ 3 w 7711960"/>
              <a:gd name="connsiteY0" fmla="*/ 14 h 7209277"/>
              <a:gd name="connsiteX1" fmla="*/ 7675088 w 7711960"/>
              <a:gd name="connsiteY1" fmla="*/ 5299 h 7209277"/>
              <a:gd name="connsiteX2" fmla="*/ 7711960 w 7711960"/>
              <a:gd name="connsiteY2" fmla="*/ 7159754 h 7209277"/>
              <a:gd name="connsiteX3" fmla="*/ 178727 w 7711960"/>
              <a:gd name="connsiteY3" fmla="*/ 7209271 h 7209277"/>
              <a:gd name="connsiteX4" fmla="*/ 3021378 w 7711960"/>
              <a:gd name="connsiteY4" fmla="*/ 3786941 h 7209277"/>
              <a:gd name="connsiteX5" fmla="*/ 3011623 w 7711960"/>
              <a:gd name="connsiteY5" fmla="*/ 3381402 h 7209277"/>
              <a:gd name="connsiteX6" fmla="*/ 3 w 7711960"/>
              <a:gd name="connsiteY6" fmla="*/ 14 h 7209277"/>
              <a:gd name="connsiteX0" fmla="*/ 3 w 7711960"/>
              <a:gd name="connsiteY0" fmla="*/ 14 h 7454406"/>
              <a:gd name="connsiteX1" fmla="*/ 7675088 w 7711960"/>
              <a:gd name="connsiteY1" fmla="*/ 5299 h 7454406"/>
              <a:gd name="connsiteX2" fmla="*/ 7711960 w 7711960"/>
              <a:gd name="connsiteY2" fmla="*/ 7186076 h 7454406"/>
              <a:gd name="connsiteX3" fmla="*/ 178727 w 7711960"/>
              <a:gd name="connsiteY3" fmla="*/ 7209271 h 7454406"/>
              <a:gd name="connsiteX4" fmla="*/ 3021378 w 7711960"/>
              <a:gd name="connsiteY4" fmla="*/ 3786941 h 7454406"/>
              <a:gd name="connsiteX5" fmla="*/ 3011623 w 7711960"/>
              <a:gd name="connsiteY5" fmla="*/ 3381402 h 7454406"/>
              <a:gd name="connsiteX6" fmla="*/ 3 w 7711960"/>
              <a:gd name="connsiteY6" fmla="*/ 14 h 7454406"/>
              <a:gd name="connsiteX0" fmla="*/ 3 w 7711960"/>
              <a:gd name="connsiteY0" fmla="*/ 14 h 7209809"/>
              <a:gd name="connsiteX1" fmla="*/ 7675088 w 7711960"/>
              <a:gd name="connsiteY1" fmla="*/ 5299 h 7209809"/>
              <a:gd name="connsiteX2" fmla="*/ 7711960 w 7711960"/>
              <a:gd name="connsiteY2" fmla="*/ 7186076 h 7209809"/>
              <a:gd name="connsiteX3" fmla="*/ 178727 w 7711960"/>
              <a:gd name="connsiteY3" fmla="*/ 7209271 h 7209809"/>
              <a:gd name="connsiteX4" fmla="*/ 3021378 w 7711960"/>
              <a:gd name="connsiteY4" fmla="*/ 3786941 h 7209809"/>
              <a:gd name="connsiteX5" fmla="*/ 3011623 w 7711960"/>
              <a:gd name="connsiteY5" fmla="*/ 3381402 h 7209809"/>
              <a:gd name="connsiteX6" fmla="*/ 3 w 7711960"/>
              <a:gd name="connsiteY6" fmla="*/ 14 h 7209809"/>
              <a:gd name="connsiteX0" fmla="*/ 106396 w 7819771"/>
              <a:gd name="connsiteY0" fmla="*/ 248719 h 7458516"/>
              <a:gd name="connsiteX1" fmla="*/ 7811429 w 7819771"/>
              <a:gd name="connsiteY1" fmla="*/ 254005 h 7458516"/>
              <a:gd name="connsiteX2" fmla="*/ 7818353 w 7819771"/>
              <a:gd name="connsiteY2" fmla="*/ 7434781 h 7458516"/>
              <a:gd name="connsiteX3" fmla="*/ 285120 w 7819771"/>
              <a:gd name="connsiteY3" fmla="*/ 7457976 h 7458516"/>
              <a:gd name="connsiteX4" fmla="*/ 3127771 w 7819771"/>
              <a:gd name="connsiteY4" fmla="*/ 4035646 h 7458516"/>
              <a:gd name="connsiteX5" fmla="*/ 3118016 w 7819771"/>
              <a:gd name="connsiteY5" fmla="*/ 3630107 h 7458516"/>
              <a:gd name="connsiteX6" fmla="*/ 106396 w 7819771"/>
              <a:gd name="connsiteY6" fmla="*/ 248719 h 7458516"/>
              <a:gd name="connsiteX0" fmla="*/ 13 w 7713386"/>
              <a:gd name="connsiteY0" fmla="*/ 147 h 7209942"/>
              <a:gd name="connsiteX1" fmla="*/ 7705046 w 7713386"/>
              <a:gd name="connsiteY1" fmla="*/ 5433 h 7209942"/>
              <a:gd name="connsiteX2" fmla="*/ 7711970 w 7713386"/>
              <a:gd name="connsiteY2" fmla="*/ 7186209 h 7209942"/>
              <a:gd name="connsiteX3" fmla="*/ 178737 w 7713386"/>
              <a:gd name="connsiteY3" fmla="*/ 7209404 h 7209942"/>
              <a:gd name="connsiteX4" fmla="*/ 3021388 w 7713386"/>
              <a:gd name="connsiteY4" fmla="*/ 3787074 h 7209942"/>
              <a:gd name="connsiteX5" fmla="*/ 3011633 w 7713386"/>
              <a:gd name="connsiteY5" fmla="*/ 3381535 h 7209942"/>
              <a:gd name="connsiteX6" fmla="*/ 13 w 7713386"/>
              <a:gd name="connsiteY6" fmla="*/ 147 h 7209942"/>
              <a:gd name="connsiteX0" fmla="*/ 13 w 7690926"/>
              <a:gd name="connsiteY0" fmla="*/ 146 h 7209944"/>
              <a:gd name="connsiteX1" fmla="*/ 7682584 w 7690926"/>
              <a:gd name="connsiteY1" fmla="*/ 5433 h 7209944"/>
              <a:gd name="connsiteX2" fmla="*/ 7689508 w 7690926"/>
              <a:gd name="connsiteY2" fmla="*/ 7186209 h 7209944"/>
              <a:gd name="connsiteX3" fmla="*/ 156275 w 7690926"/>
              <a:gd name="connsiteY3" fmla="*/ 7209404 h 7209944"/>
              <a:gd name="connsiteX4" fmla="*/ 2998926 w 7690926"/>
              <a:gd name="connsiteY4" fmla="*/ 3787074 h 7209944"/>
              <a:gd name="connsiteX5" fmla="*/ 2989171 w 7690926"/>
              <a:gd name="connsiteY5" fmla="*/ 3381535 h 7209944"/>
              <a:gd name="connsiteX6" fmla="*/ 13 w 7690926"/>
              <a:gd name="connsiteY6" fmla="*/ 146 h 7209944"/>
              <a:gd name="connsiteX0" fmla="*/ 13 w 7690924"/>
              <a:gd name="connsiteY0" fmla="*/ 146 h 7209942"/>
              <a:gd name="connsiteX1" fmla="*/ 7682584 w 7690924"/>
              <a:gd name="connsiteY1" fmla="*/ 5433 h 7209942"/>
              <a:gd name="connsiteX2" fmla="*/ 7689508 w 7690924"/>
              <a:gd name="connsiteY2" fmla="*/ 7186209 h 7209942"/>
              <a:gd name="connsiteX3" fmla="*/ 193709 w 7690924"/>
              <a:gd name="connsiteY3" fmla="*/ 7209404 h 7209942"/>
              <a:gd name="connsiteX4" fmla="*/ 2998926 w 7690924"/>
              <a:gd name="connsiteY4" fmla="*/ 3787074 h 7209942"/>
              <a:gd name="connsiteX5" fmla="*/ 2989171 w 7690924"/>
              <a:gd name="connsiteY5" fmla="*/ 3381535 h 7209942"/>
              <a:gd name="connsiteX6" fmla="*/ 13 w 7690924"/>
              <a:gd name="connsiteY6" fmla="*/ 146 h 7209942"/>
              <a:gd name="connsiteX0" fmla="*/ 13 w 7675952"/>
              <a:gd name="connsiteY0" fmla="*/ 146 h 7209944"/>
              <a:gd name="connsiteX1" fmla="*/ 7667610 w 7675952"/>
              <a:gd name="connsiteY1" fmla="*/ 5433 h 7209944"/>
              <a:gd name="connsiteX2" fmla="*/ 7674534 w 7675952"/>
              <a:gd name="connsiteY2" fmla="*/ 7186209 h 7209944"/>
              <a:gd name="connsiteX3" fmla="*/ 178735 w 7675952"/>
              <a:gd name="connsiteY3" fmla="*/ 7209404 h 7209944"/>
              <a:gd name="connsiteX4" fmla="*/ 2983952 w 7675952"/>
              <a:gd name="connsiteY4" fmla="*/ 3787074 h 7209944"/>
              <a:gd name="connsiteX5" fmla="*/ 2974197 w 7675952"/>
              <a:gd name="connsiteY5" fmla="*/ 3381535 h 7209944"/>
              <a:gd name="connsiteX6" fmla="*/ 13 w 7675952"/>
              <a:gd name="connsiteY6" fmla="*/ 146 h 7209944"/>
              <a:gd name="connsiteX0" fmla="*/ 13 w 7631030"/>
              <a:gd name="connsiteY0" fmla="*/ 146 h 7209942"/>
              <a:gd name="connsiteX1" fmla="*/ 7622690 w 7631030"/>
              <a:gd name="connsiteY1" fmla="*/ 5433 h 7209942"/>
              <a:gd name="connsiteX2" fmla="*/ 7629614 w 7631030"/>
              <a:gd name="connsiteY2" fmla="*/ 7186209 h 7209942"/>
              <a:gd name="connsiteX3" fmla="*/ 133815 w 7631030"/>
              <a:gd name="connsiteY3" fmla="*/ 7209404 h 7209942"/>
              <a:gd name="connsiteX4" fmla="*/ 2939032 w 7631030"/>
              <a:gd name="connsiteY4" fmla="*/ 3787074 h 7209942"/>
              <a:gd name="connsiteX5" fmla="*/ 2929277 w 7631030"/>
              <a:gd name="connsiteY5" fmla="*/ 3381535 h 7209942"/>
              <a:gd name="connsiteX6" fmla="*/ 13 w 7631030"/>
              <a:gd name="connsiteY6" fmla="*/ 146 h 7209942"/>
              <a:gd name="connsiteX0" fmla="*/ 13 w 7631032"/>
              <a:gd name="connsiteY0" fmla="*/ 146 h 7209944"/>
              <a:gd name="connsiteX1" fmla="*/ 7622690 w 7631032"/>
              <a:gd name="connsiteY1" fmla="*/ 5433 h 7209944"/>
              <a:gd name="connsiteX2" fmla="*/ 7629614 w 7631032"/>
              <a:gd name="connsiteY2" fmla="*/ 7186209 h 7209944"/>
              <a:gd name="connsiteX3" fmla="*/ 163761 w 7631032"/>
              <a:gd name="connsiteY3" fmla="*/ 7209404 h 7209944"/>
              <a:gd name="connsiteX4" fmla="*/ 2939032 w 7631032"/>
              <a:gd name="connsiteY4" fmla="*/ 3787074 h 7209944"/>
              <a:gd name="connsiteX5" fmla="*/ 2929277 w 7631032"/>
              <a:gd name="connsiteY5" fmla="*/ 3381535 h 7209944"/>
              <a:gd name="connsiteX6" fmla="*/ 13 w 7631032"/>
              <a:gd name="connsiteY6" fmla="*/ 146 h 7209944"/>
              <a:gd name="connsiteX0" fmla="*/ 14 w 7601084"/>
              <a:gd name="connsiteY0" fmla="*/ 146 h 7209942"/>
              <a:gd name="connsiteX1" fmla="*/ 7592744 w 7601084"/>
              <a:gd name="connsiteY1" fmla="*/ 5433 h 7209942"/>
              <a:gd name="connsiteX2" fmla="*/ 7599668 w 7601084"/>
              <a:gd name="connsiteY2" fmla="*/ 7186209 h 7209942"/>
              <a:gd name="connsiteX3" fmla="*/ 133815 w 7601084"/>
              <a:gd name="connsiteY3" fmla="*/ 7209404 h 7209942"/>
              <a:gd name="connsiteX4" fmla="*/ 2909086 w 7601084"/>
              <a:gd name="connsiteY4" fmla="*/ 3787074 h 7209942"/>
              <a:gd name="connsiteX5" fmla="*/ 2899331 w 7601084"/>
              <a:gd name="connsiteY5" fmla="*/ 3381535 h 7209942"/>
              <a:gd name="connsiteX6" fmla="*/ 14 w 7601084"/>
              <a:gd name="connsiteY6" fmla="*/ 146 h 7209942"/>
              <a:gd name="connsiteX0" fmla="*/ 12 w 7601084"/>
              <a:gd name="connsiteY0" fmla="*/ 146 h 7209944"/>
              <a:gd name="connsiteX1" fmla="*/ 7592742 w 7601084"/>
              <a:gd name="connsiteY1" fmla="*/ 5433 h 7209944"/>
              <a:gd name="connsiteX2" fmla="*/ 7599666 w 7601084"/>
              <a:gd name="connsiteY2" fmla="*/ 7186209 h 7209944"/>
              <a:gd name="connsiteX3" fmla="*/ 178733 w 7601084"/>
              <a:gd name="connsiteY3" fmla="*/ 7209404 h 7209944"/>
              <a:gd name="connsiteX4" fmla="*/ 2909084 w 7601084"/>
              <a:gd name="connsiteY4" fmla="*/ 3787074 h 7209944"/>
              <a:gd name="connsiteX5" fmla="*/ 2899329 w 7601084"/>
              <a:gd name="connsiteY5" fmla="*/ 3381535 h 7209944"/>
              <a:gd name="connsiteX6" fmla="*/ 12 w 7601084"/>
              <a:gd name="connsiteY6" fmla="*/ 146 h 7209944"/>
              <a:gd name="connsiteX0" fmla="*/ 14 w 7586110"/>
              <a:gd name="connsiteY0" fmla="*/ 146 h 7209942"/>
              <a:gd name="connsiteX1" fmla="*/ 7577770 w 7586110"/>
              <a:gd name="connsiteY1" fmla="*/ 5433 h 7209942"/>
              <a:gd name="connsiteX2" fmla="*/ 7584694 w 7586110"/>
              <a:gd name="connsiteY2" fmla="*/ 7186209 h 7209942"/>
              <a:gd name="connsiteX3" fmla="*/ 163761 w 7586110"/>
              <a:gd name="connsiteY3" fmla="*/ 7209404 h 7209942"/>
              <a:gd name="connsiteX4" fmla="*/ 2894112 w 7586110"/>
              <a:gd name="connsiteY4" fmla="*/ 3787074 h 7209942"/>
              <a:gd name="connsiteX5" fmla="*/ 2884357 w 7586110"/>
              <a:gd name="connsiteY5" fmla="*/ 3381535 h 7209942"/>
              <a:gd name="connsiteX6" fmla="*/ 14 w 7586110"/>
              <a:gd name="connsiteY6" fmla="*/ 146 h 7209942"/>
              <a:gd name="connsiteX0" fmla="*/ 12 w 7586110"/>
              <a:gd name="connsiteY0" fmla="*/ 146 h 7209944"/>
              <a:gd name="connsiteX1" fmla="*/ 7577768 w 7586110"/>
              <a:gd name="connsiteY1" fmla="*/ 5433 h 7209944"/>
              <a:gd name="connsiteX2" fmla="*/ 7584692 w 7586110"/>
              <a:gd name="connsiteY2" fmla="*/ 7186209 h 7209944"/>
              <a:gd name="connsiteX3" fmla="*/ 193707 w 7586110"/>
              <a:gd name="connsiteY3" fmla="*/ 7209404 h 7209944"/>
              <a:gd name="connsiteX4" fmla="*/ 2894110 w 7586110"/>
              <a:gd name="connsiteY4" fmla="*/ 3787074 h 7209944"/>
              <a:gd name="connsiteX5" fmla="*/ 2884355 w 7586110"/>
              <a:gd name="connsiteY5" fmla="*/ 3381535 h 7209944"/>
              <a:gd name="connsiteX6" fmla="*/ 12 w 7586110"/>
              <a:gd name="connsiteY6" fmla="*/ 146 h 7209944"/>
              <a:gd name="connsiteX0" fmla="*/ 12 w 7586108"/>
              <a:gd name="connsiteY0" fmla="*/ 146 h 7209942"/>
              <a:gd name="connsiteX1" fmla="*/ 7577768 w 7586108"/>
              <a:gd name="connsiteY1" fmla="*/ 5433 h 7209942"/>
              <a:gd name="connsiteX2" fmla="*/ 7584692 w 7586108"/>
              <a:gd name="connsiteY2" fmla="*/ 7186209 h 7209942"/>
              <a:gd name="connsiteX3" fmla="*/ 14023 w 7586108"/>
              <a:gd name="connsiteY3" fmla="*/ 7209404 h 7209942"/>
              <a:gd name="connsiteX4" fmla="*/ 2894110 w 7586108"/>
              <a:gd name="connsiteY4" fmla="*/ 3787074 h 7209942"/>
              <a:gd name="connsiteX5" fmla="*/ 2884355 w 7586108"/>
              <a:gd name="connsiteY5" fmla="*/ 3381535 h 7209942"/>
              <a:gd name="connsiteX6" fmla="*/ 12 w 7586108"/>
              <a:gd name="connsiteY6" fmla="*/ 146 h 7209942"/>
              <a:gd name="connsiteX0" fmla="*/ 45898 w 7631996"/>
              <a:gd name="connsiteY0" fmla="*/ 146 h 7218607"/>
              <a:gd name="connsiteX1" fmla="*/ 7623654 w 7631996"/>
              <a:gd name="connsiteY1" fmla="*/ 5433 h 7218607"/>
              <a:gd name="connsiteX2" fmla="*/ 7630578 w 7631996"/>
              <a:gd name="connsiteY2" fmla="*/ 7186209 h 7218607"/>
              <a:gd name="connsiteX3" fmla="*/ 13 w 7631996"/>
              <a:gd name="connsiteY3" fmla="*/ 7218177 h 7218607"/>
              <a:gd name="connsiteX4" fmla="*/ 2939996 w 7631996"/>
              <a:gd name="connsiteY4" fmla="*/ 3787074 h 7218607"/>
              <a:gd name="connsiteX5" fmla="*/ 2930241 w 7631996"/>
              <a:gd name="connsiteY5" fmla="*/ 3381535 h 7218607"/>
              <a:gd name="connsiteX6" fmla="*/ 45898 w 7631996"/>
              <a:gd name="connsiteY6" fmla="*/ 146 h 7218607"/>
              <a:gd name="connsiteX0" fmla="*/ 75844 w 7661941"/>
              <a:gd name="connsiteY0" fmla="*/ 146 h 7236031"/>
              <a:gd name="connsiteX1" fmla="*/ 7653600 w 7661941"/>
              <a:gd name="connsiteY1" fmla="*/ 5433 h 7236031"/>
              <a:gd name="connsiteX2" fmla="*/ 7660524 w 7661941"/>
              <a:gd name="connsiteY2" fmla="*/ 7186209 h 7236031"/>
              <a:gd name="connsiteX3" fmla="*/ 13 w 7661941"/>
              <a:gd name="connsiteY3" fmla="*/ 7235724 h 7236031"/>
              <a:gd name="connsiteX4" fmla="*/ 2969942 w 7661941"/>
              <a:gd name="connsiteY4" fmla="*/ 3787074 h 7236031"/>
              <a:gd name="connsiteX5" fmla="*/ 2960187 w 7661941"/>
              <a:gd name="connsiteY5" fmla="*/ 3381535 h 7236031"/>
              <a:gd name="connsiteX6" fmla="*/ 75844 w 7661941"/>
              <a:gd name="connsiteY6" fmla="*/ 146 h 7236031"/>
              <a:gd name="connsiteX0" fmla="*/ 68360 w 7654457"/>
              <a:gd name="connsiteY0" fmla="*/ 146 h 7236033"/>
              <a:gd name="connsiteX1" fmla="*/ 7646116 w 7654457"/>
              <a:gd name="connsiteY1" fmla="*/ 5433 h 7236033"/>
              <a:gd name="connsiteX2" fmla="*/ 7653040 w 7654457"/>
              <a:gd name="connsiteY2" fmla="*/ 7186209 h 7236033"/>
              <a:gd name="connsiteX3" fmla="*/ 15 w 7654457"/>
              <a:gd name="connsiteY3" fmla="*/ 7235725 h 7236033"/>
              <a:gd name="connsiteX4" fmla="*/ 2962458 w 7654457"/>
              <a:gd name="connsiteY4" fmla="*/ 3787074 h 7236033"/>
              <a:gd name="connsiteX5" fmla="*/ 2952703 w 7654457"/>
              <a:gd name="connsiteY5" fmla="*/ 3381535 h 7236033"/>
              <a:gd name="connsiteX6" fmla="*/ 68360 w 7654457"/>
              <a:gd name="connsiteY6" fmla="*/ 146 h 7236033"/>
              <a:gd name="connsiteX0" fmla="*/ 68358 w 7654455"/>
              <a:gd name="connsiteY0" fmla="*/ 146 h 7227309"/>
              <a:gd name="connsiteX1" fmla="*/ 7646114 w 7654455"/>
              <a:gd name="connsiteY1" fmla="*/ 5433 h 7227309"/>
              <a:gd name="connsiteX2" fmla="*/ 7653038 w 7654455"/>
              <a:gd name="connsiteY2" fmla="*/ 7186209 h 7227309"/>
              <a:gd name="connsiteX3" fmla="*/ 13 w 7654455"/>
              <a:gd name="connsiteY3" fmla="*/ 7226951 h 7227309"/>
              <a:gd name="connsiteX4" fmla="*/ 2962456 w 7654455"/>
              <a:gd name="connsiteY4" fmla="*/ 3787074 h 7227309"/>
              <a:gd name="connsiteX5" fmla="*/ 2952701 w 7654455"/>
              <a:gd name="connsiteY5" fmla="*/ 3381535 h 7227309"/>
              <a:gd name="connsiteX6" fmla="*/ 68358 w 7654455"/>
              <a:gd name="connsiteY6" fmla="*/ 146 h 7227309"/>
              <a:gd name="connsiteX0" fmla="*/ 502594 w 8088691"/>
              <a:gd name="connsiteY0" fmla="*/ 146 h 7437581"/>
              <a:gd name="connsiteX1" fmla="*/ 8080350 w 8088691"/>
              <a:gd name="connsiteY1" fmla="*/ 5433 h 7437581"/>
              <a:gd name="connsiteX2" fmla="*/ 8087274 w 8088691"/>
              <a:gd name="connsiteY2" fmla="*/ 7186209 h 7437581"/>
              <a:gd name="connsiteX3" fmla="*/ 11 w 8088691"/>
              <a:gd name="connsiteY3" fmla="*/ 7437511 h 7437581"/>
              <a:gd name="connsiteX4" fmla="*/ 3396692 w 8088691"/>
              <a:gd name="connsiteY4" fmla="*/ 3787074 h 7437581"/>
              <a:gd name="connsiteX5" fmla="*/ 3386937 w 8088691"/>
              <a:gd name="connsiteY5" fmla="*/ 3381535 h 7437581"/>
              <a:gd name="connsiteX6" fmla="*/ 502594 w 8088691"/>
              <a:gd name="connsiteY6" fmla="*/ 146 h 7437581"/>
              <a:gd name="connsiteX0" fmla="*/ 210609 w 7796706"/>
              <a:gd name="connsiteY0" fmla="*/ 146 h 7236031"/>
              <a:gd name="connsiteX1" fmla="*/ 7788365 w 7796706"/>
              <a:gd name="connsiteY1" fmla="*/ 5433 h 7236031"/>
              <a:gd name="connsiteX2" fmla="*/ 7795289 w 7796706"/>
              <a:gd name="connsiteY2" fmla="*/ 7186209 h 7236031"/>
              <a:gd name="connsiteX3" fmla="*/ 14 w 7796706"/>
              <a:gd name="connsiteY3" fmla="*/ 7235723 h 7236031"/>
              <a:gd name="connsiteX4" fmla="*/ 3104707 w 7796706"/>
              <a:gd name="connsiteY4" fmla="*/ 3787074 h 7236031"/>
              <a:gd name="connsiteX5" fmla="*/ 3094952 w 7796706"/>
              <a:gd name="connsiteY5" fmla="*/ 3381535 h 7236031"/>
              <a:gd name="connsiteX6" fmla="*/ 210609 w 7796706"/>
              <a:gd name="connsiteY6" fmla="*/ 146 h 7236031"/>
              <a:gd name="connsiteX0" fmla="*/ 180663 w 7766760"/>
              <a:gd name="connsiteY0" fmla="*/ 146 h 7218607"/>
              <a:gd name="connsiteX1" fmla="*/ 7758419 w 7766760"/>
              <a:gd name="connsiteY1" fmla="*/ 5433 h 7218607"/>
              <a:gd name="connsiteX2" fmla="*/ 7765343 w 7766760"/>
              <a:gd name="connsiteY2" fmla="*/ 7186209 h 7218607"/>
              <a:gd name="connsiteX3" fmla="*/ 14 w 7766760"/>
              <a:gd name="connsiteY3" fmla="*/ 7218176 h 7218607"/>
              <a:gd name="connsiteX4" fmla="*/ 3074761 w 7766760"/>
              <a:gd name="connsiteY4" fmla="*/ 3787074 h 7218607"/>
              <a:gd name="connsiteX5" fmla="*/ 3065006 w 7766760"/>
              <a:gd name="connsiteY5" fmla="*/ 3381535 h 7218607"/>
              <a:gd name="connsiteX6" fmla="*/ 180663 w 7766760"/>
              <a:gd name="connsiteY6" fmla="*/ 146 h 7218607"/>
              <a:gd name="connsiteX0" fmla="*/ 173175 w 7759272"/>
              <a:gd name="connsiteY0" fmla="*/ 146 h 7209942"/>
              <a:gd name="connsiteX1" fmla="*/ 7750931 w 7759272"/>
              <a:gd name="connsiteY1" fmla="*/ 5433 h 7209942"/>
              <a:gd name="connsiteX2" fmla="*/ 7757855 w 7759272"/>
              <a:gd name="connsiteY2" fmla="*/ 7186209 h 7209942"/>
              <a:gd name="connsiteX3" fmla="*/ 13 w 7759272"/>
              <a:gd name="connsiteY3" fmla="*/ 7209402 h 7209942"/>
              <a:gd name="connsiteX4" fmla="*/ 3067273 w 7759272"/>
              <a:gd name="connsiteY4" fmla="*/ 3787074 h 7209942"/>
              <a:gd name="connsiteX5" fmla="*/ 3057518 w 7759272"/>
              <a:gd name="connsiteY5" fmla="*/ 3381535 h 7209942"/>
              <a:gd name="connsiteX6" fmla="*/ 173175 w 7759272"/>
              <a:gd name="connsiteY6" fmla="*/ 146 h 7209942"/>
              <a:gd name="connsiteX0" fmla="*/ 113283 w 7699380"/>
              <a:gd name="connsiteY0" fmla="*/ 146 h 7209940"/>
              <a:gd name="connsiteX1" fmla="*/ 7691039 w 7699380"/>
              <a:gd name="connsiteY1" fmla="*/ 5433 h 7209940"/>
              <a:gd name="connsiteX2" fmla="*/ 7697963 w 7699380"/>
              <a:gd name="connsiteY2" fmla="*/ 7186209 h 7209940"/>
              <a:gd name="connsiteX3" fmla="*/ 15 w 7699380"/>
              <a:gd name="connsiteY3" fmla="*/ 7209402 h 7209940"/>
              <a:gd name="connsiteX4" fmla="*/ 3007381 w 7699380"/>
              <a:gd name="connsiteY4" fmla="*/ 3787074 h 7209940"/>
              <a:gd name="connsiteX5" fmla="*/ 2997626 w 7699380"/>
              <a:gd name="connsiteY5" fmla="*/ 3381535 h 7209940"/>
              <a:gd name="connsiteX6" fmla="*/ 113283 w 7699380"/>
              <a:gd name="connsiteY6" fmla="*/ 146 h 7209940"/>
              <a:gd name="connsiteX0" fmla="*/ 8465 w 7594562"/>
              <a:gd name="connsiteY0" fmla="*/ 146 h 7209942"/>
              <a:gd name="connsiteX1" fmla="*/ 7586221 w 7594562"/>
              <a:gd name="connsiteY1" fmla="*/ 5433 h 7209942"/>
              <a:gd name="connsiteX2" fmla="*/ 7593145 w 7594562"/>
              <a:gd name="connsiteY2" fmla="*/ 7186209 h 7209942"/>
              <a:gd name="connsiteX3" fmla="*/ 13 w 7594562"/>
              <a:gd name="connsiteY3" fmla="*/ 7209402 h 7209942"/>
              <a:gd name="connsiteX4" fmla="*/ 2902563 w 7594562"/>
              <a:gd name="connsiteY4" fmla="*/ 3787074 h 7209942"/>
              <a:gd name="connsiteX5" fmla="*/ 2892808 w 7594562"/>
              <a:gd name="connsiteY5" fmla="*/ 3381535 h 7209942"/>
              <a:gd name="connsiteX6" fmla="*/ 8465 w 7594562"/>
              <a:gd name="connsiteY6" fmla="*/ 146 h 7209942"/>
              <a:gd name="connsiteX0" fmla="*/ 8465 w 7594562"/>
              <a:gd name="connsiteY0" fmla="*/ 146 h 7209940"/>
              <a:gd name="connsiteX1" fmla="*/ 7586221 w 7594562"/>
              <a:gd name="connsiteY1" fmla="*/ 5433 h 7209940"/>
              <a:gd name="connsiteX2" fmla="*/ 7593145 w 7594562"/>
              <a:gd name="connsiteY2" fmla="*/ 7186209 h 7209940"/>
              <a:gd name="connsiteX3" fmla="*/ 13 w 7594562"/>
              <a:gd name="connsiteY3" fmla="*/ 7209402 h 7209940"/>
              <a:gd name="connsiteX4" fmla="*/ 2902563 w 7594562"/>
              <a:gd name="connsiteY4" fmla="*/ 3787074 h 7209940"/>
              <a:gd name="connsiteX5" fmla="*/ 2892808 w 7594562"/>
              <a:gd name="connsiteY5" fmla="*/ 3381535 h 7209940"/>
              <a:gd name="connsiteX6" fmla="*/ 8465 w 7594562"/>
              <a:gd name="connsiteY6" fmla="*/ 146 h 7209940"/>
              <a:gd name="connsiteX0" fmla="*/ 8465 w 7594562"/>
              <a:gd name="connsiteY0" fmla="*/ 146 h 7209942"/>
              <a:gd name="connsiteX1" fmla="*/ 7586221 w 7594562"/>
              <a:gd name="connsiteY1" fmla="*/ 5433 h 7209942"/>
              <a:gd name="connsiteX2" fmla="*/ 7593145 w 7594562"/>
              <a:gd name="connsiteY2" fmla="*/ 7186209 h 7209942"/>
              <a:gd name="connsiteX3" fmla="*/ 13 w 7594562"/>
              <a:gd name="connsiteY3" fmla="*/ 7209402 h 7209942"/>
              <a:gd name="connsiteX4" fmla="*/ 2902563 w 7594562"/>
              <a:gd name="connsiteY4" fmla="*/ 3787074 h 7209942"/>
              <a:gd name="connsiteX5" fmla="*/ 2892808 w 7594562"/>
              <a:gd name="connsiteY5" fmla="*/ 3381535 h 7209942"/>
              <a:gd name="connsiteX6" fmla="*/ 8465 w 7594562"/>
              <a:gd name="connsiteY6" fmla="*/ 146 h 7209942"/>
              <a:gd name="connsiteX0" fmla="*/ 8465 w 7594562"/>
              <a:gd name="connsiteY0" fmla="*/ 146 h 7209940"/>
              <a:gd name="connsiteX1" fmla="*/ 7586221 w 7594562"/>
              <a:gd name="connsiteY1" fmla="*/ 5433 h 7209940"/>
              <a:gd name="connsiteX2" fmla="*/ 7593145 w 7594562"/>
              <a:gd name="connsiteY2" fmla="*/ 7186209 h 7209940"/>
              <a:gd name="connsiteX3" fmla="*/ 13 w 7594562"/>
              <a:gd name="connsiteY3" fmla="*/ 7209402 h 7209940"/>
              <a:gd name="connsiteX4" fmla="*/ 2902563 w 7594562"/>
              <a:gd name="connsiteY4" fmla="*/ 3787074 h 7209940"/>
              <a:gd name="connsiteX5" fmla="*/ 2892808 w 7594562"/>
              <a:gd name="connsiteY5" fmla="*/ 3381535 h 7209940"/>
              <a:gd name="connsiteX6" fmla="*/ 8465 w 7594562"/>
              <a:gd name="connsiteY6" fmla="*/ 146 h 7209940"/>
              <a:gd name="connsiteX0" fmla="*/ 8465 w 7594562"/>
              <a:gd name="connsiteY0" fmla="*/ 146 h 7209942"/>
              <a:gd name="connsiteX1" fmla="*/ 7586221 w 7594562"/>
              <a:gd name="connsiteY1" fmla="*/ 5433 h 7209942"/>
              <a:gd name="connsiteX2" fmla="*/ 7593145 w 7594562"/>
              <a:gd name="connsiteY2" fmla="*/ 7186209 h 7209942"/>
              <a:gd name="connsiteX3" fmla="*/ 13 w 7594562"/>
              <a:gd name="connsiteY3" fmla="*/ 7209402 h 7209942"/>
              <a:gd name="connsiteX4" fmla="*/ 2902563 w 7594562"/>
              <a:gd name="connsiteY4" fmla="*/ 3787074 h 7209942"/>
              <a:gd name="connsiteX5" fmla="*/ 2892808 w 7594562"/>
              <a:gd name="connsiteY5" fmla="*/ 3381535 h 7209942"/>
              <a:gd name="connsiteX6" fmla="*/ 8465 w 7594562"/>
              <a:gd name="connsiteY6" fmla="*/ 146 h 7209942"/>
              <a:gd name="connsiteX0" fmla="*/ 8465 w 7594562"/>
              <a:gd name="connsiteY0" fmla="*/ 146 h 7209940"/>
              <a:gd name="connsiteX1" fmla="*/ 7586221 w 7594562"/>
              <a:gd name="connsiteY1" fmla="*/ 5433 h 7209940"/>
              <a:gd name="connsiteX2" fmla="*/ 7593145 w 7594562"/>
              <a:gd name="connsiteY2" fmla="*/ 7186209 h 7209940"/>
              <a:gd name="connsiteX3" fmla="*/ 13 w 7594562"/>
              <a:gd name="connsiteY3" fmla="*/ 7209402 h 7209940"/>
              <a:gd name="connsiteX4" fmla="*/ 2902563 w 7594562"/>
              <a:gd name="connsiteY4" fmla="*/ 3787074 h 7209940"/>
              <a:gd name="connsiteX5" fmla="*/ 2892808 w 7594562"/>
              <a:gd name="connsiteY5" fmla="*/ 3381535 h 7209940"/>
              <a:gd name="connsiteX6" fmla="*/ 8465 w 7594562"/>
              <a:gd name="connsiteY6" fmla="*/ 146 h 7209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94562" h="7209940">
                <a:moveTo>
                  <a:pt x="8465" y="146"/>
                </a:moveTo>
                <a:cubicBezTo>
                  <a:pt x="-2907" y="-1041"/>
                  <a:pt x="7597529" y="5433"/>
                  <a:pt x="7586221" y="5433"/>
                </a:cubicBezTo>
                <a:cubicBezTo>
                  <a:pt x="7606834" y="-751"/>
                  <a:pt x="7581234" y="7192394"/>
                  <a:pt x="7593145" y="7186209"/>
                </a:cubicBezTo>
                <a:cubicBezTo>
                  <a:pt x="7587435" y="7182563"/>
                  <a:pt x="-11830" y="7214428"/>
                  <a:pt x="13" y="7209402"/>
                </a:cubicBezTo>
                <a:cubicBezTo>
                  <a:pt x="11856" y="7204376"/>
                  <a:pt x="2918162" y="3787745"/>
                  <a:pt x="2902563" y="3787074"/>
                </a:cubicBezTo>
                <a:cubicBezTo>
                  <a:pt x="2996094" y="3593576"/>
                  <a:pt x="2949396" y="3448975"/>
                  <a:pt x="2892808" y="3381535"/>
                </a:cubicBezTo>
                <a:cubicBezTo>
                  <a:pt x="2886322" y="3372904"/>
                  <a:pt x="19837" y="1333"/>
                  <a:pt x="8465" y="146"/>
                </a:cubicBez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buFontTx/>
              <a:buNone/>
              <a:defRPr sz="1599" b="0" i="0">
                <a:latin typeface="Overpass" pitchFamily="2" charset="77"/>
              </a:defRPr>
            </a:lvl1pPr>
          </a:lstStyle>
          <a:p>
            <a:r>
              <a:rPr lang="fr-FR" dirty="0"/>
              <a:t>Cliquer pour ajouter </a:t>
            </a:r>
          </a:p>
          <a:p>
            <a:r>
              <a:rPr lang="fr-FR" dirty="0"/>
              <a:t>une image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E91DCDA-0D34-C649-BEC5-42F0A886F1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8708661"/>
            <a:ext cx="32918400" cy="32131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40CF9DF-73A0-3E42-9A14-5A86435356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287165" y="-2379713"/>
            <a:ext cx="12656372" cy="4482465"/>
          </a:xfrm>
          <a:prstGeom prst="rect">
            <a:avLst/>
          </a:prstGeom>
        </p:spPr>
      </p:pic>
      <p:sp>
        <p:nvSpPr>
          <p:cNvPr id="31" name="Espace réservé du texte 23">
            <a:extLst>
              <a:ext uri="{FF2B5EF4-FFF2-40B4-BE49-F238E27FC236}">
                <a16:creationId xmlns:a16="http://schemas.microsoft.com/office/drawing/2014/main" id="{27E25AE1-AEB3-044A-BAAB-0EAC1D4E603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165225" y="2918491"/>
            <a:ext cx="19995465" cy="7548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130" b="0" i="0">
                <a:solidFill>
                  <a:schemeClr val="bg1"/>
                </a:solidFill>
                <a:latin typeface="Overpass" pitchFamily="2" charset="77"/>
              </a:defRPr>
            </a:lvl1pPr>
            <a:lvl2pPr marL="974497" indent="0">
              <a:buNone/>
              <a:defRPr sz="1598" b="0" i="0">
                <a:solidFill>
                  <a:schemeClr val="bg1"/>
                </a:solidFill>
                <a:latin typeface="Overpass" pitchFamily="2" charset="77"/>
              </a:defRPr>
            </a:lvl2pPr>
            <a:lvl3pPr>
              <a:defRPr sz="1598" b="0" i="0">
                <a:solidFill>
                  <a:schemeClr val="bg1"/>
                </a:solidFill>
                <a:latin typeface="Overpass" pitchFamily="2" charset="77"/>
              </a:defRPr>
            </a:lvl3pPr>
            <a:lvl4pPr>
              <a:defRPr sz="1598" b="0" i="0">
                <a:solidFill>
                  <a:schemeClr val="bg1"/>
                </a:solidFill>
                <a:latin typeface="Overpass" pitchFamily="2" charset="77"/>
              </a:defRPr>
            </a:lvl4pPr>
            <a:lvl5pPr>
              <a:defRPr sz="1598" b="0" i="0">
                <a:solidFill>
                  <a:schemeClr val="bg1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34" name="Espace réservé du texte 2">
            <a:extLst>
              <a:ext uri="{FF2B5EF4-FFF2-40B4-BE49-F238E27FC236}">
                <a16:creationId xmlns:a16="http://schemas.microsoft.com/office/drawing/2014/main" id="{1FDA859B-69AD-EC49-A867-81526B839DFD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162311" y="41550"/>
            <a:ext cx="19993280" cy="3070142"/>
          </a:xfrm>
          <a:prstGeom prst="rect">
            <a:avLst/>
          </a:prstGeom>
        </p:spPr>
        <p:txBody>
          <a:bodyPr lIns="72000" anchor="ctr"/>
          <a:lstStyle>
            <a:lvl1pPr marL="24325" indent="0">
              <a:buFontTx/>
              <a:buNone/>
              <a:tabLst/>
              <a:defRPr sz="8261" b="1" i="0">
                <a:solidFill>
                  <a:schemeClr val="bg1"/>
                </a:solidFill>
                <a:latin typeface="Overpass Black" pitchFamily="2" charset="77"/>
              </a:defRPr>
            </a:lvl1pPr>
            <a:lvl2pPr marL="24325" indent="0">
              <a:buFontTx/>
              <a:buNone/>
              <a:tabLst/>
              <a:defRPr sz="8394" b="1" i="0">
                <a:solidFill>
                  <a:schemeClr val="bg1"/>
                </a:solidFill>
                <a:latin typeface="Overpass Black" pitchFamily="2" charset="77"/>
              </a:defRPr>
            </a:lvl2pPr>
            <a:lvl3pPr marL="24325" indent="0">
              <a:buFontTx/>
              <a:buNone/>
              <a:tabLst/>
              <a:defRPr/>
            </a:lvl3pPr>
            <a:lvl4pPr marL="24325" indent="0">
              <a:buFontTx/>
              <a:buNone/>
              <a:tabLst/>
              <a:defRPr/>
            </a:lvl4pPr>
            <a:lvl5pPr marL="24325" indent="0">
              <a:buFontTx/>
              <a:buNone/>
              <a:tabLst/>
              <a:defRPr/>
            </a:lvl5pPr>
          </a:lstStyle>
          <a:p>
            <a:pPr lvl="0"/>
            <a:r>
              <a:rPr lang="fr-CA" dirty="0"/>
              <a:t>Cliquez pour modifier les styles du texte du masque</a:t>
            </a:r>
            <a:endParaRPr lang="fr-FR" dirty="0"/>
          </a:p>
        </p:txBody>
      </p:sp>
      <p:sp>
        <p:nvSpPr>
          <p:cNvPr id="27" name="Espace réservé du texte 26">
            <a:extLst>
              <a:ext uri="{FF2B5EF4-FFF2-40B4-BE49-F238E27FC236}">
                <a16:creationId xmlns:a16="http://schemas.microsoft.com/office/drawing/2014/main" id="{45802E81-9FC6-F24B-8982-AF706BEFDDE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6033611" y="2705162"/>
            <a:ext cx="2987830" cy="1037693"/>
          </a:xfrm>
          <a:prstGeom prst="rect">
            <a:avLst/>
          </a:prstGeom>
        </p:spPr>
        <p:txBody>
          <a:bodyPr lIns="0" rIns="0"/>
          <a:lstStyle>
            <a:lvl1pPr>
              <a:buFontTx/>
              <a:buNone/>
              <a:defRPr sz="2400" b="1" i="0">
                <a:solidFill>
                  <a:schemeClr val="bg1"/>
                </a:solidFill>
                <a:latin typeface="Overpass" pitchFamily="2" charset="77"/>
              </a:defRPr>
            </a:lvl1pPr>
            <a:lvl2pPr>
              <a:buFontTx/>
              <a:buNone/>
              <a:defRPr sz="2000" b="1" i="0">
                <a:latin typeface="Overpass" pitchFamily="2" charset="77"/>
              </a:defRPr>
            </a:lvl2pPr>
            <a:lvl3pPr>
              <a:buFontTx/>
              <a:buNone/>
              <a:defRPr sz="2000" b="1" i="0">
                <a:latin typeface="Overpass" pitchFamily="2" charset="77"/>
              </a:defRPr>
            </a:lvl3pPr>
            <a:lvl4pPr>
              <a:buFontTx/>
              <a:buNone/>
              <a:defRPr sz="2000" b="1" i="0">
                <a:latin typeface="Overpass" pitchFamily="2" charset="77"/>
              </a:defRPr>
            </a:lvl4pPr>
            <a:lvl5pPr>
              <a:buFontTx/>
              <a:buNone/>
              <a:defRPr sz="2000" b="1" i="0">
                <a:latin typeface="Overpass" pitchFamily="2" charset="77"/>
              </a:defRPr>
            </a:lvl5pPr>
          </a:lstStyle>
          <a:p>
            <a:r>
              <a:rPr lang="fr-CA" b="1" dirty="0" err="1">
                <a:effectLst/>
                <a:latin typeface="Overpass" pitchFamily="2" charset="77"/>
              </a:rPr>
              <a:t>inaf.ulaval.ca</a:t>
            </a:r>
            <a:endParaRPr lang="fr-CA" dirty="0">
              <a:effectLst/>
              <a:latin typeface="Overpass" pitchFamily="2" charset="77"/>
            </a:endParaRP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A4DE1A2A-79F8-0D45-B55E-96B984607D9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392175" y="774694"/>
            <a:ext cx="3787479" cy="1608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672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ns bandes 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Espace réservé du texte 27">
            <a:extLst>
              <a:ext uri="{FF2B5EF4-FFF2-40B4-BE49-F238E27FC236}">
                <a16:creationId xmlns:a16="http://schemas.microsoft.com/office/drawing/2014/main" id="{C38EF13F-10E7-9A42-863E-3972104CFF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54157" y="4808162"/>
            <a:ext cx="9482535" cy="512161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5" name="Espace réservé du texte 27">
            <a:extLst>
              <a:ext uri="{FF2B5EF4-FFF2-40B4-BE49-F238E27FC236}">
                <a16:creationId xmlns:a16="http://schemas.microsoft.com/office/drawing/2014/main" id="{A401C700-3C8A-8740-A8BC-ABE75B3651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4157" y="4223342"/>
            <a:ext cx="948253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Introduction</a:t>
            </a:r>
          </a:p>
        </p:txBody>
      </p:sp>
      <p:sp>
        <p:nvSpPr>
          <p:cNvPr id="66" name="Espace réservé du texte 27">
            <a:extLst>
              <a:ext uri="{FF2B5EF4-FFF2-40B4-BE49-F238E27FC236}">
                <a16:creationId xmlns:a16="http://schemas.microsoft.com/office/drawing/2014/main" id="{30780BC4-0B84-0D4A-8A30-507A1377F1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54157" y="10949030"/>
            <a:ext cx="9482535" cy="415595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7" name="Espace réservé du texte 27">
            <a:extLst>
              <a:ext uri="{FF2B5EF4-FFF2-40B4-BE49-F238E27FC236}">
                <a16:creationId xmlns:a16="http://schemas.microsoft.com/office/drawing/2014/main" id="{7741EA1E-5125-FB44-AF88-6EBA291808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54157" y="10364211"/>
            <a:ext cx="948253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1</a:t>
            </a:r>
          </a:p>
        </p:txBody>
      </p:sp>
      <p:sp>
        <p:nvSpPr>
          <p:cNvPr id="68" name="Espace réservé du graphique 34">
            <a:extLst>
              <a:ext uri="{FF2B5EF4-FFF2-40B4-BE49-F238E27FC236}">
                <a16:creationId xmlns:a16="http://schemas.microsoft.com/office/drawing/2014/main" id="{3AC3DC61-E46B-3048-8FB0-1DD84223C7F5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11624649" y="10364211"/>
            <a:ext cx="9533842" cy="393283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4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9" name="Espace réservé du texte 27">
            <a:extLst>
              <a:ext uri="{FF2B5EF4-FFF2-40B4-BE49-F238E27FC236}">
                <a16:creationId xmlns:a16="http://schemas.microsoft.com/office/drawing/2014/main" id="{0A800884-A122-9540-A7CB-24C0EEF8FA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624646" y="4808162"/>
            <a:ext cx="9533848" cy="51768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0" name="Espace réservé du texte 27">
            <a:extLst>
              <a:ext uri="{FF2B5EF4-FFF2-40B4-BE49-F238E27FC236}">
                <a16:creationId xmlns:a16="http://schemas.microsoft.com/office/drawing/2014/main" id="{F4B7B93D-82D5-4C4B-9E69-8F67ECC056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624646" y="4223342"/>
            <a:ext cx="9533848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2</a:t>
            </a:r>
          </a:p>
        </p:txBody>
      </p:sp>
      <p:sp>
        <p:nvSpPr>
          <p:cNvPr id="71" name="Espace réservé du texte 27">
            <a:extLst>
              <a:ext uri="{FF2B5EF4-FFF2-40B4-BE49-F238E27FC236}">
                <a16:creationId xmlns:a16="http://schemas.microsoft.com/office/drawing/2014/main" id="{FA2AB194-DF72-F04E-A465-2B06BC074E5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624649" y="15285159"/>
            <a:ext cx="9533845" cy="414826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2" name="Espace réservé du texte 27">
            <a:extLst>
              <a:ext uri="{FF2B5EF4-FFF2-40B4-BE49-F238E27FC236}">
                <a16:creationId xmlns:a16="http://schemas.microsoft.com/office/drawing/2014/main" id="{EAF8556A-EBC8-1B40-96EF-050490F2B47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1624649" y="14700336"/>
            <a:ext cx="953384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3</a:t>
            </a:r>
          </a:p>
        </p:txBody>
      </p:sp>
      <p:sp>
        <p:nvSpPr>
          <p:cNvPr id="73" name="Espace réservé du tableau 40">
            <a:extLst>
              <a:ext uri="{FF2B5EF4-FFF2-40B4-BE49-F238E27FC236}">
                <a16:creationId xmlns:a16="http://schemas.microsoft.com/office/drawing/2014/main" id="{8B7469BA-BC18-6942-9AA6-95A83CF0FDAA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>
          <a:xfrm>
            <a:off x="1163025" y="15473394"/>
            <a:ext cx="9474239" cy="39704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40" b="0" i="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74" name="Espace réservé du texte 27">
            <a:extLst>
              <a:ext uri="{FF2B5EF4-FFF2-40B4-BE49-F238E27FC236}">
                <a16:creationId xmlns:a16="http://schemas.microsoft.com/office/drawing/2014/main" id="{B1E9ABE7-E714-AF44-866A-450AA56FEA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2281713" y="4791264"/>
            <a:ext cx="9482535" cy="51937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5" name="Espace réservé du texte 27">
            <a:extLst>
              <a:ext uri="{FF2B5EF4-FFF2-40B4-BE49-F238E27FC236}">
                <a16:creationId xmlns:a16="http://schemas.microsoft.com/office/drawing/2014/main" id="{360D4CF6-AC28-C748-89E7-C40EC8F0052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2285236" y="4206443"/>
            <a:ext cx="9482535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4</a:t>
            </a:r>
          </a:p>
        </p:txBody>
      </p:sp>
      <p:sp>
        <p:nvSpPr>
          <p:cNvPr id="76" name="Espace réservé du texte 27">
            <a:extLst>
              <a:ext uri="{FF2B5EF4-FFF2-40B4-BE49-F238E27FC236}">
                <a16:creationId xmlns:a16="http://schemas.microsoft.com/office/drawing/2014/main" id="{4E8FC1C7-6457-FA46-ADBE-7CC62500F2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2281713" y="10940400"/>
            <a:ext cx="9473013" cy="481728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7" name="Espace réservé du texte 27">
            <a:extLst>
              <a:ext uri="{FF2B5EF4-FFF2-40B4-BE49-F238E27FC236}">
                <a16:creationId xmlns:a16="http://schemas.microsoft.com/office/drawing/2014/main" id="{3709DDD9-0D76-A34C-A393-7AD8268E4F5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2285236" y="10355579"/>
            <a:ext cx="9469490" cy="40803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Conclusion</a:t>
            </a:r>
          </a:p>
        </p:txBody>
      </p:sp>
      <p:sp>
        <p:nvSpPr>
          <p:cNvPr id="78" name="Espace réservé du texte 27">
            <a:extLst>
              <a:ext uri="{FF2B5EF4-FFF2-40B4-BE49-F238E27FC236}">
                <a16:creationId xmlns:a16="http://schemas.microsoft.com/office/drawing/2014/main" id="{A2120B2B-91E7-8D43-9040-BE923CFE551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281713" y="16738781"/>
            <a:ext cx="9473013" cy="263371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9" name="Espace réservé du texte 27">
            <a:extLst>
              <a:ext uri="{FF2B5EF4-FFF2-40B4-BE49-F238E27FC236}">
                <a16:creationId xmlns:a16="http://schemas.microsoft.com/office/drawing/2014/main" id="{DDF8978C-1667-CB4F-9B96-4C45F1B9ACF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285236" y="16153960"/>
            <a:ext cx="9469490" cy="40803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0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Références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0EF1F3FC-8F7B-4147-83D9-AE86A474ABB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023296" y="20270000"/>
            <a:ext cx="2777367" cy="1142731"/>
          </a:xfrm>
          <a:prstGeom prst="rect">
            <a:avLst/>
          </a:prstGeom>
        </p:spPr>
      </p:pic>
      <p:sp>
        <p:nvSpPr>
          <p:cNvPr id="31" name="Rectangle 6">
            <a:extLst>
              <a:ext uri="{FF2B5EF4-FFF2-40B4-BE49-F238E27FC236}">
                <a16:creationId xmlns:a16="http://schemas.microsoft.com/office/drawing/2014/main" id="{24ED831C-68C0-CB4B-AD79-393AAFE9EF4D}"/>
              </a:ext>
            </a:extLst>
          </p:cNvPr>
          <p:cNvSpPr/>
          <p:nvPr userDrawn="1"/>
        </p:nvSpPr>
        <p:spPr>
          <a:xfrm>
            <a:off x="-18015" y="-1921"/>
            <a:ext cx="29879295" cy="3709461"/>
          </a:xfrm>
          <a:custGeom>
            <a:avLst/>
            <a:gdLst>
              <a:gd name="connsiteX0" fmla="*/ 0 w 32940625"/>
              <a:gd name="connsiteY0" fmla="*/ 0 h 7161285"/>
              <a:gd name="connsiteX1" fmla="*/ 32940625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32940625"/>
              <a:gd name="connsiteY0" fmla="*/ 0 h 7161285"/>
              <a:gd name="connsiteX1" fmla="*/ 26313178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66286 w 26313178"/>
              <a:gd name="connsiteY2" fmla="*/ 7161285 h 7161285"/>
              <a:gd name="connsiteX3" fmla="*/ 0 w 26313178"/>
              <a:gd name="connsiteY3" fmla="*/ 7161285 h 7161285"/>
              <a:gd name="connsiteX4" fmla="*/ 0 w 26313178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98769 w 26313178"/>
              <a:gd name="connsiteY2" fmla="*/ 3770776 h 7161285"/>
              <a:gd name="connsiteX3" fmla="*/ 26266286 w 26313178"/>
              <a:gd name="connsiteY3" fmla="*/ 7161285 h 7161285"/>
              <a:gd name="connsiteX4" fmla="*/ 0 w 26313178"/>
              <a:gd name="connsiteY4" fmla="*/ 7161285 h 7161285"/>
              <a:gd name="connsiteX5" fmla="*/ 0 w 26313178"/>
              <a:gd name="connsiteY5" fmla="*/ 0 h 7161285"/>
              <a:gd name="connsiteX0" fmla="*/ 0 w 29815724"/>
              <a:gd name="connsiteY0" fmla="*/ 0 h 7161285"/>
              <a:gd name="connsiteX1" fmla="*/ 26313178 w 29815724"/>
              <a:gd name="connsiteY1" fmla="*/ 0 h 7161285"/>
              <a:gd name="connsiteX2" fmla="*/ 29815691 w 29815724"/>
              <a:gd name="connsiteY2" fmla="*/ 3567576 h 7161285"/>
              <a:gd name="connsiteX3" fmla="*/ 26266286 w 29815724"/>
              <a:gd name="connsiteY3" fmla="*/ 7161285 h 7161285"/>
              <a:gd name="connsiteX4" fmla="*/ 0 w 29815724"/>
              <a:gd name="connsiteY4" fmla="*/ 7161285 h 7161285"/>
              <a:gd name="connsiteX5" fmla="*/ 0 w 29815724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6266286 w 29659384"/>
              <a:gd name="connsiteY3" fmla="*/ 7161285 h 7161285"/>
              <a:gd name="connsiteX4" fmla="*/ 0 w 29659384"/>
              <a:gd name="connsiteY4" fmla="*/ 7161285 h 7161285"/>
              <a:gd name="connsiteX5" fmla="*/ 0 w 29659384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8982075 w 29659384"/>
              <a:gd name="connsiteY3" fmla="*/ 4157785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9630753 w 29659384"/>
              <a:gd name="connsiteY3" fmla="*/ 3696677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276430 w 29630753"/>
              <a:gd name="connsiteY2" fmla="*/ 3380007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08068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63766"/>
              <a:gd name="connsiteY0" fmla="*/ 0 h 7161285"/>
              <a:gd name="connsiteX1" fmla="*/ 26313178 w 29763766"/>
              <a:gd name="connsiteY1" fmla="*/ 0 h 7161285"/>
              <a:gd name="connsiteX2" fmla="*/ 29596860 w 29763766"/>
              <a:gd name="connsiteY2" fmla="*/ 3309668 h 7161285"/>
              <a:gd name="connsiteX3" fmla="*/ 29630753 w 29763766"/>
              <a:gd name="connsiteY3" fmla="*/ 3696677 h 7161285"/>
              <a:gd name="connsiteX4" fmla="*/ 26266286 w 29763766"/>
              <a:gd name="connsiteY4" fmla="*/ 7161285 h 7161285"/>
              <a:gd name="connsiteX5" fmla="*/ 0 w 29763766"/>
              <a:gd name="connsiteY5" fmla="*/ 7161285 h 7161285"/>
              <a:gd name="connsiteX6" fmla="*/ 0 w 29763766"/>
              <a:gd name="connsiteY6" fmla="*/ 0 h 7161285"/>
              <a:gd name="connsiteX0" fmla="*/ 0 w 29763766"/>
              <a:gd name="connsiteY0" fmla="*/ 0 h 7169101"/>
              <a:gd name="connsiteX1" fmla="*/ 26313178 w 29763766"/>
              <a:gd name="connsiteY1" fmla="*/ 0 h 7169101"/>
              <a:gd name="connsiteX2" fmla="*/ 29596860 w 29763766"/>
              <a:gd name="connsiteY2" fmla="*/ 3309668 h 7169101"/>
              <a:gd name="connsiteX3" fmla="*/ 29630753 w 29763766"/>
              <a:gd name="connsiteY3" fmla="*/ 3696677 h 7169101"/>
              <a:gd name="connsiteX4" fmla="*/ 26195948 w 29763766"/>
              <a:gd name="connsiteY4" fmla="*/ 7169101 h 7169101"/>
              <a:gd name="connsiteX5" fmla="*/ 0 w 29763766"/>
              <a:gd name="connsiteY5" fmla="*/ 7161285 h 7169101"/>
              <a:gd name="connsiteX6" fmla="*/ 0 w 29763766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195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267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79912"/>
              <a:gd name="connsiteY0" fmla="*/ 0 h 7169101"/>
              <a:gd name="connsiteX1" fmla="*/ 26313178 w 29779912"/>
              <a:gd name="connsiteY1" fmla="*/ 0 h 7169101"/>
              <a:gd name="connsiteX2" fmla="*/ 29596860 w 29779912"/>
              <a:gd name="connsiteY2" fmla="*/ 3309668 h 7169101"/>
              <a:gd name="connsiteX3" fmla="*/ 29695552 w 29779912"/>
              <a:gd name="connsiteY3" fmla="*/ 3739877 h 7169101"/>
              <a:gd name="connsiteX4" fmla="*/ 26267948 w 29779912"/>
              <a:gd name="connsiteY4" fmla="*/ 7169101 h 7169101"/>
              <a:gd name="connsiteX5" fmla="*/ 0 w 29779912"/>
              <a:gd name="connsiteY5" fmla="*/ 7161285 h 7169101"/>
              <a:gd name="connsiteX6" fmla="*/ 0 w 29779912"/>
              <a:gd name="connsiteY6" fmla="*/ 0 h 7169101"/>
              <a:gd name="connsiteX0" fmla="*/ 0 w 29805610"/>
              <a:gd name="connsiteY0" fmla="*/ 0 h 7169101"/>
              <a:gd name="connsiteX1" fmla="*/ 26313178 w 29805610"/>
              <a:gd name="connsiteY1" fmla="*/ 0 h 7169101"/>
              <a:gd name="connsiteX2" fmla="*/ 29647260 w 29805610"/>
              <a:gd name="connsiteY2" fmla="*/ 3360068 h 7169101"/>
              <a:gd name="connsiteX3" fmla="*/ 29695552 w 29805610"/>
              <a:gd name="connsiteY3" fmla="*/ 3739877 h 7169101"/>
              <a:gd name="connsiteX4" fmla="*/ 26267948 w 29805610"/>
              <a:gd name="connsiteY4" fmla="*/ 7169101 h 7169101"/>
              <a:gd name="connsiteX5" fmla="*/ 0 w 29805610"/>
              <a:gd name="connsiteY5" fmla="*/ 7161285 h 7169101"/>
              <a:gd name="connsiteX6" fmla="*/ 0 w 29805610"/>
              <a:gd name="connsiteY6" fmla="*/ 0 h 7169101"/>
              <a:gd name="connsiteX0" fmla="*/ 0 w 29785805"/>
              <a:gd name="connsiteY0" fmla="*/ 0 h 7169101"/>
              <a:gd name="connsiteX1" fmla="*/ 26313178 w 29785805"/>
              <a:gd name="connsiteY1" fmla="*/ 0 h 7169101"/>
              <a:gd name="connsiteX2" fmla="*/ 29647260 w 29785805"/>
              <a:gd name="connsiteY2" fmla="*/ 3360068 h 7169101"/>
              <a:gd name="connsiteX3" fmla="*/ 29695552 w 29785805"/>
              <a:gd name="connsiteY3" fmla="*/ 3739877 h 7169101"/>
              <a:gd name="connsiteX4" fmla="*/ 26267948 w 29785805"/>
              <a:gd name="connsiteY4" fmla="*/ 7169101 h 7169101"/>
              <a:gd name="connsiteX5" fmla="*/ 0 w 29785805"/>
              <a:gd name="connsiteY5" fmla="*/ 7161285 h 7169101"/>
              <a:gd name="connsiteX6" fmla="*/ 0 w 29785805"/>
              <a:gd name="connsiteY6" fmla="*/ 0 h 7169101"/>
              <a:gd name="connsiteX0" fmla="*/ 0 w 29775095"/>
              <a:gd name="connsiteY0" fmla="*/ 0 h 7169101"/>
              <a:gd name="connsiteX1" fmla="*/ 26313178 w 29775095"/>
              <a:gd name="connsiteY1" fmla="*/ 0 h 7169101"/>
              <a:gd name="connsiteX2" fmla="*/ 29647260 w 29775095"/>
              <a:gd name="connsiteY2" fmla="*/ 3360068 h 7169101"/>
              <a:gd name="connsiteX3" fmla="*/ 29695552 w 29775095"/>
              <a:gd name="connsiteY3" fmla="*/ 3739877 h 7169101"/>
              <a:gd name="connsiteX4" fmla="*/ 26267948 w 29775095"/>
              <a:gd name="connsiteY4" fmla="*/ 7169101 h 7169101"/>
              <a:gd name="connsiteX5" fmla="*/ 0 w 29775095"/>
              <a:gd name="connsiteY5" fmla="*/ 7161285 h 7169101"/>
              <a:gd name="connsiteX6" fmla="*/ 0 w 29775095"/>
              <a:gd name="connsiteY6" fmla="*/ 0 h 7169101"/>
              <a:gd name="connsiteX0" fmla="*/ 0 w 29765335"/>
              <a:gd name="connsiteY0" fmla="*/ 0 h 7169101"/>
              <a:gd name="connsiteX1" fmla="*/ 26313178 w 29765335"/>
              <a:gd name="connsiteY1" fmla="*/ 0 h 7169101"/>
              <a:gd name="connsiteX2" fmla="*/ 29647260 w 29765335"/>
              <a:gd name="connsiteY2" fmla="*/ 3360068 h 7169101"/>
              <a:gd name="connsiteX3" fmla="*/ 29695552 w 29765335"/>
              <a:gd name="connsiteY3" fmla="*/ 3739877 h 7169101"/>
              <a:gd name="connsiteX4" fmla="*/ 26267948 w 29765335"/>
              <a:gd name="connsiteY4" fmla="*/ 7169101 h 7169101"/>
              <a:gd name="connsiteX5" fmla="*/ 0 w 29765335"/>
              <a:gd name="connsiteY5" fmla="*/ 7161285 h 7169101"/>
              <a:gd name="connsiteX6" fmla="*/ 0 w 29765335"/>
              <a:gd name="connsiteY6" fmla="*/ 0 h 7169101"/>
              <a:gd name="connsiteX0" fmla="*/ 0 w 29745410"/>
              <a:gd name="connsiteY0" fmla="*/ 0 h 7169101"/>
              <a:gd name="connsiteX1" fmla="*/ 26313178 w 29745410"/>
              <a:gd name="connsiteY1" fmla="*/ 0 h 7169101"/>
              <a:gd name="connsiteX2" fmla="*/ 29647260 w 29745410"/>
              <a:gd name="connsiteY2" fmla="*/ 3360068 h 7169101"/>
              <a:gd name="connsiteX3" fmla="*/ 29656641 w 29745410"/>
              <a:gd name="connsiteY3" fmla="*/ 3785272 h 7169101"/>
              <a:gd name="connsiteX4" fmla="*/ 26267948 w 29745410"/>
              <a:gd name="connsiteY4" fmla="*/ 7169101 h 7169101"/>
              <a:gd name="connsiteX5" fmla="*/ 0 w 29745410"/>
              <a:gd name="connsiteY5" fmla="*/ 7161285 h 7169101"/>
              <a:gd name="connsiteX6" fmla="*/ 0 w 29745410"/>
              <a:gd name="connsiteY6" fmla="*/ 0 h 7169101"/>
              <a:gd name="connsiteX0" fmla="*/ 0 w 29734580"/>
              <a:gd name="connsiteY0" fmla="*/ 0 h 7169101"/>
              <a:gd name="connsiteX1" fmla="*/ 26313178 w 29734580"/>
              <a:gd name="connsiteY1" fmla="*/ 0 h 7169101"/>
              <a:gd name="connsiteX2" fmla="*/ 29647260 w 29734580"/>
              <a:gd name="connsiteY2" fmla="*/ 3360068 h 7169101"/>
              <a:gd name="connsiteX3" fmla="*/ 29630699 w 29734580"/>
              <a:gd name="connsiteY3" fmla="*/ 3811213 h 7169101"/>
              <a:gd name="connsiteX4" fmla="*/ 26267948 w 29734580"/>
              <a:gd name="connsiteY4" fmla="*/ 7169101 h 7169101"/>
              <a:gd name="connsiteX5" fmla="*/ 0 w 29734580"/>
              <a:gd name="connsiteY5" fmla="*/ 7161285 h 7169101"/>
              <a:gd name="connsiteX6" fmla="*/ 0 w 29734580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36139"/>
              <a:gd name="connsiteY0" fmla="*/ 0 h 7169101"/>
              <a:gd name="connsiteX1" fmla="*/ 26313178 w 29736139"/>
              <a:gd name="connsiteY1" fmla="*/ 0 h 7169101"/>
              <a:gd name="connsiteX2" fmla="*/ 29647260 w 29736139"/>
              <a:gd name="connsiteY2" fmla="*/ 3360068 h 7169101"/>
              <a:gd name="connsiteX3" fmla="*/ 29608667 w 29736139"/>
              <a:gd name="connsiteY3" fmla="*/ 3838755 h 7169101"/>
              <a:gd name="connsiteX4" fmla="*/ 26267948 w 29736139"/>
              <a:gd name="connsiteY4" fmla="*/ 7169101 h 7169101"/>
              <a:gd name="connsiteX5" fmla="*/ 0 w 29736139"/>
              <a:gd name="connsiteY5" fmla="*/ 7161285 h 7169101"/>
              <a:gd name="connsiteX6" fmla="*/ 0 w 29736139"/>
              <a:gd name="connsiteY6" fmla="*/ 0 h 7169101"/>
              <a:gd name="connsiteX0" fmla="*/ 0 w 29746745"/>
              <a:gd name="connsiteY0" fmla="*/ 0 h 7169101"/>
              <a:gd name="connsiteX1" fmla="*/ 26313178 w 29746745"/>
              <a:gd name="connsiteY1" fmla="*/ 0 h 7169101"/>
              <a:gd name="connsiteX2" fmla="*/ 29647260 w 29746745"/>
              <a:gd name="connsiteY2" fmla="*/ 3360068 h 7169101"/>
              <a:gd name="connsiteX3" fmla="*/ 29608667 w 29746745"/>
              <a:gd name="connsiteY3" fmla="*/ 3838755 h 7169101"/>
              <a:gd name="connsiteX4" fmla="*/ 26267948 w 29746745"/>
              <a:gd name="connsiteY4" fmla="*/ 7169101 h 7169101"/>
              <a:gd name="connsiteX5" fmla="*/ 0 w 29746745"/>
              <a:gd name="connsiteY5" fmla="*/ 7161285 h 7169101"/>
              <a:gd name="connsiteX6" fmla="*/ 0 w 29746745"/>
              <a:gd name="connsiteY6" fmla="*/ 0 h 7169101"/>
              <a:gd name="connsiteX0" fmla="*/ 0 w 29744911"/>
              <a:gd name="connsiteY0" fmla="*/ 0 h 7169101"/>
              <a:gd name="connsiteX1" fmla="*/ 26313178 w 29744911"/>
              <a:gd name="connsiteY1" fmla="*/ 0 h 7169101"/>
              <a:gd name="connsiteX2" fmla="*/ 29647260 w 29744911"/>
              <a:gd name="connsiteY2" fmla="*/ 3360068 h 7169101"/>
              <a:gd name="connsiteX3" fmla="*/ 29608667 w 29744911"/>
              <a:gd name="connsiteY3" fmla="*/ 3838755 h 7169101"/>
              <a:gd name="connsiteX4" fmla="*/ 26267948 w 29744911"/>
              <a:gd name="connsiteY4" fmla="*/ 7169101 h 7169101"/>
              <a:gd name="connsiteX5" fmla="*/ 0 w 29744911"/>
              <a:gd name="connsiteY5" fmla="*/ 7161285 h 7169101"/>
              <a:gd name="connsiteX6" fmla="*/ 0 w 29744911"/>
              <a:gd name="connsiteY6" fmla="*/ 0 h 7169101"/>
              <a:gd name="connsiteX0" fmla="*/ 0 w 53629904"/>
              <a:gd name="connsiteY0" fmla="*/ 36026 h 7169101"/>
              <a:gd name="connsiteX1" fmla="*/ 50198171 w 53629904"/>
              <a:gd name="connsiteY1" fmla="*/ 0 h 7169101"/>
              <a:gd name="connsiteX2" fmla="*/ 53532253 w 53629904"/>
              <a:gd name="connsiteY2" fmla="*/ 3360068 h 7169101"/>
              <a:gd name="connsiteX3" fmla="*/ 53493660 w 53629904"/>
              <a:gd name="connsiteY3" fmla="*/ 3838755 h 7169101"/>
              <a:gd name="connsiteX4" fmla="*/ 50152941 w 53629904"/>
              <a:gd name="connsiteY4" fmla="*/ 7169101 h 7169101"/>
              <a:gd name="connsiteX5" fmla="*/ 23884993 w 53629904"/>
              <a:gd name="connsiteY5" fmla="*/ 7161285 h 7169101"/>
              <a:gd name="connsiteX6" fmla="*/ 0 w 53629904"/>
              <a:gd name="connsiteY6" fmla="*/ 36026 h 7169101"/>
              <a:gd name="connsiteX0" fmla="*/ 0 w 53629904"/>
              <a:gd name="connsiteY0" fmla="*/ 36026 h 7169101"/>
              <a:gd name="connsiteX1" fmla="*/ 50198171 w 53629904"/>
              <a:gd name="connsiteY1" fmla="*/ 0 h 7169101"/>
              <a:gd name="connsiteX2" fmla="*/ 53532253 w 53629904"/>
              <a:gd name="connsiteY2" fmla="*/ 3360068 h 7169101"/>
              <a:gd name="connsiteX3" fmla="*/ 53493660 w 53629904"/>
              <a:gd name="connsiteY3" fmla="*/ 3838755 h 7169101"/>
              <a:gd name="connsiteX4" fmla="*/ 50152941 w 53629904"/>
              <a:gd name="connsiteY4" fmla="*/ 7169101 h 7169101"/>
              <a:gd name="connsiteX5" fmla="*/ 36024 w 53629904"/>
              <a:gd name="connsiteY5" fmla="*/ 7161286 h 7169101"/>
              <a:gd name="connsiteX6" fmla="*/ 0 w 53629904"/>
              <a:gd name="connsiteY6" fmla="*/ 36026 h 7169101"/>
              <a:gd name="connsiteX0" fmla="*/ 2936091 w 53593880"/>
              <a:gd name="connsiteY0" fmla="*/ 85561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2936091 w 53593880"/>
              <a:gd name="connsiteY6" fmla="*/ 85561 h 7169101"/>
              <a:gd name="connsiteX0" fmla="*/ 1945387 w 53593880"/>
              <a:gd name="connsiteY0" fmla="*/ 19514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1945387 w 53593880"/>
              <a:gd name="connsiteY6" fmla="*/ 19514 h 7169101"/>
              <a:gd name="connsiteX0" fmla="*/ 1978410 w 53593880"/>
              <a:gd name="connsiteY0" fmla="*/ 3002 h 7169101"/>
              <a:gd name="connsiteX1" fmla="*/ 50162147 w 53593880"/>
              <a:gd name="connsiteY1" fmla="*/ 0 h 7169101"/>
              <a:gd name="connsiteX2" fmla="*/ 53496229 w 53593880"/>
              <a:gd name="connsiteY2" fmla="*/ 3360068 h 7169101"/>
              <a:gd name="connsiteX3" fmla="*/ 53457636 w 53593880"/>
              <a:gd name="connsiteY3" fmla="*/ 3838755 h 7169101"/>
              <a:gd name="connsiteX4" fmla="*/ 50116917 w 53593880"/>
              <a:gd name="connsiteY4" fmla="*/ 7169101 h 7169101"/>
              <a:gd name="connsiteX5" fmla="*/ 0 w 53593880"/>
              <a:gd name="connsiteY5" fmla="*/ 7161286 h 7169101"/>
              <a:gd name="connsiteX6" fmla="*/ 1978410 w 53593880"/>
              <a:gd name="connsiteY6" fmla="*/ 3002 h 7169101"/>
              <a:gd name="connsiteX0" fmla="*/ 30024 w 51645494"/>
              <a:gd name="connsiteY0" fmla="*/ 3002 h 7169101"/>
              <a:gd name="connsiteX1" fmla="*/ 48213761 w 51645494"/>
              <a:gd name="connsiteY1" fmla="*/ 0 h 7169101"/>
              <a:gd name="connsiteX2" fmla="*/ 51547843 w 51645494"/>
              <a:gd name="connsiteY2" fmla="*/ 3360068 h 7169101"/>
              <a:gd name="connsiteX3" fmla="*/ 51509250 w 51645494"/>
              <a:gd name="connsiteY3" fmla="*/ 3838755 h 7169101"/>
              <a:gd name="connsiteX4" fmla="*/ 48168531 w 51645494"/>
              <a:gd name="connsiteY4" fmla="*/ 7169101 h 7169101"/>
              <a:gd name="connsiteX5" fmla="*/ 0 w 51645494"/>
              <a:gd name="connsiteY5" fmla="*/ 7161286 h 7169101"/>
              <a:gd name="connsiteX6" fmla="*/ 30024 w 51645494"/>
              <a:gd name="connsiteY6" fmla="*/ 3002 h 7169101"/>
              <a:gd name="connsiteX0" fmla="*/ 0 w 51764076"/>
              <a:gd name="connsiteY0" fmla="*/ 52537 h 7169101"/>
              <a:gd name="connsiteX1" fmla="*/ 48332343 w 51764076"/>
              <a:gd name="connsiteY1" fmla="*/ 0 h 7169101"/>
              <a:gd name="connsiteX2" fmla="*/ 51666425 w 51764076"/>
              <a:gd name="connsiteY2" fmla="*/ 3360068 h 7169101"/>
              <a:gd name="connsiteX3" fmla="*/ 51627832 w 51764076"/>
              <a:gd name="connsiteY3" fmla="*/ 3838755 h 7169101"/>
              <a:gd name="connsiteX4" fmla="*/ 48287113 w 51764076"/>
              <a:gd name="connsiteY4" fmla="*/ 7169101 h 7169101"/>
              <a:gd name="connsiteX5" fmla="*/ 118582 w 51764076"/>
              <a:gd name="connsiteY5" fmla="*/ 7161286 h 7169101"/>
              <a:gd name="connsiteX6" fmla="*/ 0 w 51764076"/>
              <a:gd name="connsiteY6" fmla="*/ 52537 h 7169101"/>
              <a:gd name="connsiteX0" fmla="*/ 11448 w 51775524"/>
              <a:gd name="connsiteY0" fmla="*/ 52537 h 7169101"/>
              <a:gd name="connsiteX1" fmla="*/ 48343791 w 51775524"/>
              <a:gd name="connsiteY1" fmla="*/ 0 h 7169101"/>
              <a:gd name="connsiteX2" fmla="*/ 51677873 w 51775524"/>
              <a:gd name="connsiteY2" fmla="*/ 3360068 h 7169101"/>
              <a:gd name="connsiteX3" fmla="*/ 51639280 w 51775524"/>
              <a:gd name="connsiteY3" fmla="*/ 3838755 h 7169101"/>
              <a:gd name="connsiteX4" fmla="*/ 48298561 w 51775524"/>
              <a:gd name="connsiteY4" fmla="*/ 7169101 h 7169101"/>
              <a:gd name="connsiteX5" fmla="*/ 0 w 51775524"/>
              <a:gd name="connsiteY5" fmla="*/ 7161286 h 7169101"/>
              <a:gd name="connsiteX6" fmla="*/ 11448 w 51775524"/>
              <a:gd name="connsiteY6" fmla="*/ 52537 h 7169101"/>
              <a:gd name="connsiteX0" fmla="*/ 11448 w 51775524"/>
              <a:gd name="connsiteY0" fmla="*/ 52537 h 7169101"/>
              <a:gd name="connsiteX1" fmla="*/ 48343791 w 51775524"/>
              <a:gd name="connsiteY1" fmla="*/ 0 h 7169101"/>
              <a:gd name="connsiteX2" fmla="*/ 51677873 w 51775524"/>
              <a:gd name="connsiteY2" fmla="*/ 3360068 h 7169101"/>
              <a:gd name="connsiteX3" fmla="*/ 51639280 w 51775524"/>
              <a:gd name="connsiteY3" fmla="*/ 3838755 h 7169101"/>
              <a:gd name="connsiteX4" fmla="*/ 48298561 w 51775524"/>
              <a:gd name="connsiteY4" fmla="*/ 7169101 h 7169101"/>
              <a:gd name="connsiteX5" fmla="*/ 0 w 51775524"/>
              <a:gd name="connsiteY5" fmla="*/ 7161286 h 7169101"/>
              <a:gd name="connsiteX6" fmla="*/ 11448 w 51775524"/>
              <a:gd name="connsiteY6" fmla="*/ 52537 h 7169101"/>
              <a:gd name="connsiteX0" fmla="*/ 15673 w 51779749"/>
              <a:gd name="connsiteY0" fmla="*/ 52537 h 7169101"/>
              <a:gd name="connsiteX1" fmla="*/ 48348016 w 51779749"/>
              <a:gd name="connsiteY1" fmla="*/ 0 h 7169101"/>
              <a:gd name="connsiteX2" fmla="*/ 51682098 w 51779749"/>
              <a:gd name="connsiteY2" fmla="*/ 3360068 h 7169101"/>
              <a:gd name="connsiteX3" fmla="*/ 51643505 w 51779749"/>
              <a:gd name="connsiteY3" fmla="*/ 3838755 h 7169101"/>
              <a:gd name="connsiteX4" fmla="*/ 48302786 w 51779749"/>
              <a:gd name="connsiteY4" fmla="*/ 7169101 h 7169101"/>
              <a:gd name="connsiteX5" fmla="*/ 4225 w 51779749"/>
              <a:gd name="connsiteY5" fmla="*/ 7161286 h 7169101"/>
              <a:gd name="connsiteX6" fmla="*/ 15673 w 51779749"/>
              <a:gd name="connsiteY6" fmla="*/ 52537 h 7169101"/>
              <a:gd name="connsiteX0" fmla="*/ 3573768 w 55356420"/>
              <a:gd name="connsiteY0" fmla="*/ 71114 h 7688514"/>
              <a:gd name="connsiteX1" fmla="*/ 51924687 w 55356420"/>
              <a:gd name="connsiteY1" fmla="*/ 0 h 7688514"/>
              <a:gd name="connsiteX2" fmla="*/ 55258769 w 55356420"/>
              <a:gd name="connsiteY2" fmla="*/ 3360068 h 7688514"/>
              <a:gd name="connsiteX3" fmla="*/ 55220176 w 55356420"/>
              <a:gd name="connsiteY3" fmla="*/ 3838755 h 7688514"/>
              <a:gd name="connsiteX4" fmla="*/ 51879457 w 55356420"/>
              <a:gd name="connsiteY4" fmla="*/ 7169101 h 7688514"/>
              <a:gd name="connsiteX5" fmla="*/ 3580896 w 55356420"/>
              <a:gd name="connsiteY5" fmla="*/ 7161286 h 7688514"/>
              <a:gd name="connsiteX6" fmla="*/ 3573768 w 55356420"/>
              <a:gd name="connsiteY6" fmla="*/ 71114 h 7688514"/>
              <a:gd name="connsiteX0" fmla="*/ 3561399 w 55362626"/>
              <a:gd name="connsiteY0" fmla="*/ 33961 h 7691266"/>
              <a:gd name="connsiteX1" fmla="*/ 51930893 w 55362626"/>
              <a:gd name="connsiteY1" fmla="*/ 0 h 7691266"/>
              <a:gd name="connsiteX2" fmla="*/ 55264975 w 55362626"/>
              <a:gd name="connsiteY2" fmla="*/ 3360068 h 7691266"/>
              <a:gd name="connsiteX3" fmla="*/ 55226382 w 55362626"/>
              <a:gd name="connsiteY3" fmla="*/ 3838755 h 7691266"/>
              <a:gd name="connsiteX4" fmla="*/ 51885663 w 55362626"/>
              <a:gd name="connsiteY4" fmla="*/ 7169101 h 7691266"/>
              <a:gd name="connsiteX5" fmla="*/ 3587102 w 55362626"/>
              <a:gd name="connsiteY5" fmla="*/ 7161286 h 7691266"/>
              <a:gd name="connsiteX6" fmla="*/ 3561399 w 55362626"/>
              <a:gd name="connsiteY6" fmla="*/ 33961 h 7691266"/>
              <a:gd name="connsiteX0" fmla="*/ 3557259 w 55358486"/>
              <a:gd name="connsiteY0" fmla="*/ 33961 h 7691266"/>
              <a:gd name="connsiteX1" fmla="*/ 51926753 w 55358486"/>
              <a:gd name="connsiteY1" fmla="*/ 0 h 7691266"/>
              <a:gd name="connsiteX2" fmla="*/ 55260835 w 55358486"/>
              <a:gd name="connsiteY2" fmla="*/ 3360068 h 7691266"/>
              <a:gd name="connsiteX3" fmla="*/ 55222242 w 55358486"/>
              <a:gd name="connsiteY3" fmla="*/ 3838755 h 7691266"/>
              <a:gd name="connsiteX4" fmla="*/ 51881523 w 55358486"/>
              <a:gd name="connsiteY4" fmla="*/ 7169101 h 7691266"/>
              <a:gd name="connsiteX5" fmla="*/ 3582962 w 55358486"/>
              <a:gd name="connsiteY5" fmla="*/ 7161286 h 7691266"/>
              <a:gd name="connsiteX6" fmla="*/ 3557259 w 55358486"/>
              <a:gd name="connsiteY6" fmla="*/ 33961 h 7691266"/>
              <a:gd name="connsiteX0" fmla="*/ 1 w 51801228"/>
              <a:gd name="connsiteY0" fmla="*/ 33961 h 7169101"/>
              <a:gd name="connsiteX1" fmla="*/ 48369495 w 51801228"/>
              <a:gd name="connsiteY1" fmla="*/ 0 h 7169101"/>
              <a:gd name="connsiteX2" fmla="*/ 51703577 w 51801228"/>
              <a:gd name="connsiteY2" fmla="*/ 3360068 h 7169101"/>
              <a:gd name="connsiteX3" fmla="*/ 51664984 w 51801228"/>
              <a:gd name="connsiteY3" fmla="*/ 3838755 h 7169101"/>
              <a:gd name="connsiteX4" fmla="*/ 48324265 w 51801228"/>
              <a:gd name="connsiteY4" fmla="*/ 7169101 h 7169101"/>
              <a:gd name="connsiteX5" fmla="*/ 25704 w 51801228"/>
              <a:gd name="connsiteY5" fmla="*/ 7161286 h 7169101"/>
              <a:gd name="connsiteX6" fmla="*/ 1 w 51801228"/>
              <a:gd name="connsiteY6" fmla="*/ 33961 h 7169101"/>
              <a:gd name="connsiteX0" fmla="*/ 3552402 w 55360922"/>
              <a:gd name="connsiteY0" fmla="*/ 4786 h 7693427"/>
              <a:gd name="connsiteX1" fmla="*/ 51929189 w 55360922"/>
              <a:gd name="connsiteY1" fmla="*/ 0 h 7693427"/>
              <a:gd name="connsiteX2" fmla="*/ 55263271 w 55360922"/>
              <a:gd name="connsiteY2" fmla="*/ 3360068 h 7693427"/>
              <a:gd name="connsiteX3" fmla="*/ 55224678 w 55360922"/>
              <a:gd name="connsiteY3" fmla="*/ 3838755 h 7693427"/>
              <a:gd name="connsiteX4" fmla="*/ 51883959 w 55360922"/>
              <a:gd name="connsiteY4" fmla="*/ 7169101 h 7693427"/>
              <a:gd name="connsiteX5" fmla="*/ 3585398 w 55360922"/>
              <a:gd name="connsiteY5" fmla="*/ 7161286 h 7693427"/>
              <a:gd name="connsiteX6" fmla="*/ 3552402 w 55360922"/>
              <a:gd name="connsiteY6" fmla="*/ 4786 h 7693427"/>
              <a:gd name="connsiteX0" fmla="*/ 3558910 w 55367430"/>
              <a:gd name="connsiteY0" fmla="*/ 4786 h 7693427"/>
              <a:gd name="connsiteX1" fmla="*/ 51935697 w 55367430"/>
              <a:gd name="connsiteY1" fmla="*/ 0 h 7693427"/>
              <a:gd name="connsiteX2" fmla="*/ 55269779 w 55367430"/>
              <a:gd name="connsiteY2" fmla="*/ 3360068 h 7693427"/>
              <a:gd name="connsiteX3" fmla="*/ 55231186 w 55367430"/>
              <a:gd name="connsiteY3" fmla="*/ 3838755 h 7693427"/>
              <a:gd name="connsiteX4" fmla="*/ 51890467 w 55367430"/>
              <a:gd name="connsiteY4" fmla="*/ 7169101 h 7693427"/>
              <a:gd name="connsiteX5" fmla="*/ 3591906 w 55367430"/>
              <a:gd name="connsiteY5" fmla="*/ 7161286 h 7693427"/>
              <a:gd name="connsiteX6" fmla="*/ 3558910 w 55367430"/>
              <a:gd name="connsiteY6" fmla="*/ 4786 h 7693427"/>
              <a:gd name="connsiteX0" fmla="*/ 2880 w 51811400"/>
              <a:gd name="connsiteY0" fmla="*/ 4786 h 7169101"/>
              <a:gd name="connsiteX1" fmla="*/ 48379667 w 51811400"/>
              <a:gd name="connsiteY1" fmla="*/ 0 h 7169101"/>
              <a:gd name="connsiteX2" fmla="*/ 51713749 w 51811400"/>
              <a:gd name="connsiteY2" fmla="*/ 3360068 h 7169101"/>
              <a:gd name="connsiteX3" fmla="*/ 51675156 w 51811400"/>
              <a:gd name="connsiteY3" fmla="*/ 3838755 h 7169101"/>
              <a:gd name="connsiteX4" fmla="*/ 48334437 w 51811400"/>
              <a:gd name="connsiteY4" fmla="*/ 7169101 h 7169101"/>
              <a:gd name="connsiteX5" fmla="*/ 35876 w 51811400"/>
              <a:gd name="connsiteY5" fmla="*/ 7161286 h 7169101"/>
              <a:gd name="connsiteX6" fmla="*/ 2880 w 51811400"/>
              <a:gd name="connsiteY6" fmla="*/ 4786 h 7169101"/>
              <a:gd name="connsiteX0" fmla="*/ 2880 w 51811400"/>
              <a:gd name="connsiteY0" fmla="*/ 4786 h 7169101"/>
              <a:gd name="connsiteX1" fmla="*/ 48379667 w 51811400"/>
              <a:gd name="connsiteY1" fmla="*/ 0 h 7169101"/>
              <a:gd name="connsiteX2" fmla="*/ 51713749 w 51811400"/>
              <a:gd name="connsiteY2" fmla="*/ 3360068 h 7169101"/>
              <a:gd name="connsiteX3" fmla="*/ 51675156 w 51811400"/>
              <a:gd name="connsiteY3" fmla="*/ 3838755 h 7169101"/>
              <a:gd name="connsiteX4" fmla="*/ 48334437 w 51811400"/>
              <a:gd name="connsiteY4" fmla="*/ 7169101 h 7169101"/>
              <a:gd name="connsiteX5" fmla="*/ 35876 w 51811400"/>
              <a:gd name="connsiteY5" fmla="*/ 7168580 h 7169101"/>
              <a:gd name="connsiteX6" fmla="*/ 2880 w 51811400"/>
              <a:gd name="connsiteY6" fmla="*/ 4786 h 7169101"/>
              <a:gd name="connsiteX0" fmla="*/ 3578330 w 55357675"/>
              <a:gd name="connsiteY0" fmla="*/ 19373 h 7698286"/>
              <a:gd name="connsiteX1" fmla="*/ 51925942 w 55357675"/>
              <a:gd name="connsiteY1" fmla="*/ 0 h 7698286"/>
              <a:gd name="connsiteX2" fmla="*/ 55260024 w 55357675"/>
              <a:gd name="connsiteY2" fmla="*/ 3360068 h 7698286"/>
              <a:gd name="connsiteX3" fmla="*/ 55221431 w 55357675"/>
              <a:gd name="connsiteY3" fmla="*/ 3838755 h 7698286"/>
              <a:gd name="connsiteX4" fmla="*/ 51880712 w 55357675"/>
              <a:gd name="connsiteY4" fmla="*/ 7169101 h 7698286"/>
              <a:gd name="connsiteX5" fmla="*/ 3582151 w 55357675"/>
              <a:gd name="connsiteY5" fmla="*/ 7168580 h 7698286"/>
              <a:gd name="connsiteX6" fmla="*/ 3578330 w 55357675"/>
              <a:gd name="connsiteY6" fmla="*/ 19373 h 7698286"/>
              <a:gd name="connsiteX0" fmla="*/ 3666098 w 55314159"/>
              <a:gd name="connsiteY0" fmla="*/ 0 h 7851255"/>
              <a:gd name="connsiteX1" fmla="*/ 51882426 w 55314159"/>
              <a:gd name="connsiteY1" fmla="*/ 141084 h 7851255"/>
              <a:gd name="connsiteX2" fmla="*/ 55216508 w 55314159"/>
              <a:gd name="connsiteY2" fmla="*/ 3501152 h 7851255"/>
              <a:gd name="connsiteX3" fmla="*/ 55177915 w 55314159"/>
              <a:gd name="connsiteY3" fmla="*/ 3979839 h 7851255"/>
              <a:gd name="connsiteX4" fmla="*/ 51837196 w 55314159"/>
              <a:gd name="connsiteY4" fmla="*/ 7310185 h 7851255"/>
              <a:gd name="connsiteX5" fmla="*/ 3538635 w 55314159"/>
              <a:gd name="connsiteY5" fmla="*/ 7309664 h 7851255"/>
              <a:gd name="connsiteX6" fmla="*/ 3666098 w 55314159"/>
              <a:gd name="connsiteY6" fmla="*/ 0 h 7851255"/>
              <a:gd name="connsiteX0" fmla="*/ 3695495 w 55299794"/>
              <a:gd name="connsiteY0" fmla="*/ 340289 h 7674513"/>
              <a:gd name="connsiteX1" fmla="*/ 51868061 w 55299794"/>
              <a:gd name="connsiteY1" fmla="*/ 0 h 7674513"/>
              <a:gd name="connsiteX2" fmla="*/ 55202143 w 55299794"/>
              <a:gd name="connsiteY2" fmla="*/ 3360068 h 7674513"/>
              <a:gd name="connsiteX3" fmla="*/ 55163550 w 55299794"/>
              <a:gd name="connsiteY3" fmla="*/ 3838755 h 7674513"/>
              <a:gd name="connsiteX4" fmla="*/ 51822831 w 55299794"/>
              <a:gd name="connsiteY4" fmla="*/ 7169101 h 7674513"/>
              <a:gd name="connsiteX5" fmla="*/ 3524270 w 55299794"/>
              <a:gd name="connsiteY5" fmla="*/ 7168580 h 7674513"/>
              <a:gd name="connsiteX6" fmla="*/ 3695495 w 55299794"/>
              <a:gd name="connsiteY6" fmla="*/ 340289 h 7674513"/>
              <a:gd name="connsiteX0" fmla="*/ 3583190 w 55355240"/>
              <a:gd name="connsiteY0" fmla="*/ 4786 h 7699366"/>
              <a:gd name="connsiteX1" fmla="*/ 51923507 w 55355240"/>
              <a:gd name="connsiteY1" fmla="*/ 0 h 7699366"/>
              <a:gd name="connsiteX2" fmla="*/ 55257589 w 55355240"/>
              <a:gd name="connsiteY2" fmla="*/ 3360068 h 7699366"/>
              <a:gd name="connsiteX3" fmla="*/ 55218996 w 55355240"/>
              <a:gd name="connsiteY3" fmla="*/ 3838755 h 7699366"/>
              <a:gd name="connsiteX4" fmla="*/ 51878277 w 55355240"/>
              <a:gd name="connsiteY4" fmla="*/ 7169101 h 7699366"/>
              <a:gd name="connsiteX5" fmla="*/ 3579716 w 55355240"/>
              <a:gd name="connsiteY5" fmla="*/ 7168580 h 7699366"/>
              <a:gd name="connsiteX6" fmla="*/ 3583190 w 55355240"/>
              <a:gd name="connsiteY6" fmla="*/ 4786 h 7699366"/>
              <a:gd name="connsiteX0" fmla="*/ 3627014 w 55333422"/>
              <a:gd name="connsiteY0" fmla="*/ 0 h 7733748"/>
              <a:gd name="connsiteX1" fmla="*/ 51901689 w 55333422"/>
              <a:gd name="connsiteY1" fmla="*/ 31682 h 7733748"/>
              <a:gd name="connsiteX2" fmla="*/ 55235771 w 55333422"/>
              <a:gd name="connsiteY2" fmla="*/ 3391750 h 7733748"/>
              <a:gd name="connsiteX3" fmla="*/ 55197178 w 55333422"/>
              <a:gd name="connsiteY3" fmla="*/ 3870437 h 7733748"/>
              <a:gd name="connsiteX4" fmla="*/ 51856459 w 55333422"/>
              <a:gd name="connsiteY4" fmla="*/ 7200783 h 7733748"/>
              <a:gd name="connsiteX5" fmla="*/ 3557898 w 55333422"/>
              <a:gd name="connsiteY5" fmla="*/ 7200262 h 7733748"/>
              <a:gd name="connsiteX6" fmla="*/ 3627014 w 55333422"/>
              <a:gd name="connsiteY6" fmla="*/ 0 h 7733748"/>
              <a:gd name="connsiteX0" fmla="*/ 3612388 w 55340677"/>
              <a:gd name="connsiteY0" fmla="*/ 128776 h 7690182"/>
              <a:gd name="connsiteX1" fmla="*/ 51908944 w 55340677"/>
              <a:gd name="connsiteY1" fmla="*/ 0 h 7690182"/>
              <a:gd name="connsiteX2" fmla="*/ 55243026 w 55340677"/>
              <a:gd name="connsiteY2" fmla="*/ 3360068 h 7690182"/>
              <a:gd name="connsiteX3" fmla="*/ 55204433 w 55340677"/>
              <a:gd name="connsiteY3" fmla="*/ 3838755 h 7690182"/>
              <a:gd name="connsiteX4" fmla="*/ 51863714 w 55340677"/>
              <a:gd name="connsiteY4" fmla="*/ 7169101 h 7690182"/>
              <a:gd name="connsiteX5" fmla="*/ 3565153 w 55340677"/>
              <a:gd name="connsiteY5" fmla="*/ 7168580 h 7690182"/>
              <a:gd name="connsiteX6" fmla="*/ 3612388 w 55340677"/>
              <a:gd name="connsiteY6" fmla="*/ 128776 h 7690182"/>
              <a:gd name="connsiteX0" fmla="*/ 3568619 w 55362549"/>
              <a:gd name="connsiteY0" fmla="*/ 12080 h 7698827"/>
              <a:gd name="connsiteX1" fmla="*/ 51930816 w 55362549"/>
              <a:gd name="connsiteY1" fmla="*/ 0 h 7698827"/>
              <a:gd name="connsiteX2" fmla="*/ 55264898 w 55362549"/>
              <a:gd name="connsiteY2" fmla="*/ 3360068 h 7698827"/>
              <a:gd name="connsiteX3" fmla="*/ 55226305 w 55362549"/>
              <a:gd name="connsiteY3" fmla="*/ 3838755 h 7698827"/>
              <a:gd name="connsiteX4" fmla="*/ 51885586 w 55362549"/>
              <a:gd name="connsiteY4" fmla="*/ 7169101 h 7698827"/>
              <a:gd name="connsiteX5" fmla="*/ 3587025 w 55362549"/>
              <a:gd name="connsiteY5" fmla="*/ 7168580 h 7698827"/>
              <a:gd name="connsiteX6" fmla="*/ 3568619 w 55362549"/>
              <a:gd name="connsiteY6" fmla="*/ 12080 h 7698827"/>
              <a:gd name="connsiteX0" fmla="*/ 3722 w 51797652"/>
              <a:gd name="connsiteY0" fmla="*/ 12080 h 7169101"/>
              <a:gd name="connsiteX1" fmla="*/ 48365919 w 51797652"/>
              <a:gd name="connsiteY1" fmla="*/ 0 h 7169101"/>
              <a:gd name="connsiteX2" fmla="*/ 51700001 w 51797652"/>
              <a:gd name="connsiteY2" fmla="*/ 3360068 h 7169101"/>
              <a:gd name="connsiteX3" fmla="*/ 51661408 w 51797652"/>
              <a:gd name="connsiteY3" fmla="*/ 3838755 h 7169101"/>
              <a:gd name="connsiteX4" fmla="*/ 48320689 w 51797652"/>
              <a:gd name="connsiteY4" fmla="*/ 7169101 h 7169101"/>
              <a:gd name="connsiteX5" fmla="*/ 22128 w 51797652"/>
              <a:gd name="connsiteY5" fmla="*/ 7168580 h 7169101"/>
              <a:gd name="connsiteX6" fmla="*/ 3722 w 51797652"/>
              <a:gd name="connsiteY6" fmla="*/ 12080 h 7169101"/>
              <a:gd name="connsiteX0" fmla="*/ 3722 w 51797652"/>
              <a:gd name="connsiteY0" fmla="*/ 12080 h 7169101"/>
              <a:gd name="connsiteX1" fmla="*/ 48365919 w 51797652"/>
              <a:gd name="connsiteY1" fmla="*/ 0 h 7169101"/>
              <a:gd name="connsiteX2" fmla="*/ 51700001 w 51797652"/>
              <a:gd name="connsiteY2" fmla="*/ 3360068 h 7169101"/>
              <a:gd name="connsiteX3" fmla="*/ 51661408 w 51797652"/>
              <a:gd name="connsiteY3" fmla="*/ 3838755 h 7169101"/>
              <a:gd name="connsiteX4" fmla="*/ 48794657 w 51797652"/>
              <a:gd name="connsiteY4" fmla="*/ 7169101 h 7169101"/>
              <a:gd name="connsiteX5" fmla="*/ 22128 w 51797652"/>
              <a:gd name="connsiteY5" fmla="*/ 7168580 h 7169101"/>
              <a:gd name="connsiteX6" fmla="*/ 3722 w 51797652"/>
              <a:gd name="connsiteY6" fmla="*/ 12080 h 7169101"/>
              <a:gd name="connsiteX0" fmla="*/ 3722 w 51797652"/>
              <a:gd name="connsiteY0" fmla="*/ 12080 h 7169101"/>
              <a:gd name="connsiteX1" fmla="*/ 48721398 w 51797652"/>
              <a:gd name="connsiteY1" fmla="*/ 0 h 7169101"/>
              <a:gd name="connsiteX2" fmla="*/ 51700001 w 51797652"/>
              <a:gd name="connsiteY2" fmla="*/ 3360068 h 7169101"/>
              <a:gd name="connsiteX3" fmla="*/ 51661408 w 51797652"/>
              <a:gd name="connsiteY3" fmla="*/ 3838755 h 7169101"/>
              <a:gd name="connsiteX4" fmla="*/ 48794657 w 51797652"/>
              <a:gd name="connsiteY4" fmla="*/ 7169101 h 7169101"/>
              <a:gd name="connsiteX5" fmla="*/ 22128 w 51797652"/>
              <a:gd name="connsiteY5" fmla="*/ 7168580 h 7169101"/>
              <a:gd name="connsiteX6" fmla="*/ 3722 w 51797652"/>
              <a:gd name="connsiteY6" fmla="*/ 12080 h 7169101"/>
              <a:gd name="connsiteX0" fmla="*/ 3722 w 51793550"/>
              <a:gd name="connsiteY0" fmla="*/ 12080 h 7169101"/>
              <a:gd name="connsiteX1" fmla="*/ 48721398 w 51793550"/>
              <a:gd name="connsiteY1" fmla="*/ 0 h 7169101"/>
              <a:gd name="connsiteX2" fmla="*/ 51700001 w 51793550"/>
              <a:gd name="connsiteY2" fmla="*/ 3360068 h 7169101"/>
              <a:gd name="connsiteX3" fmla="*/ 51661408 w 51793550"/>
              <a:gd name="connsiteY3" fmla="*/ 3838755 h 7169101"/>
              <a:gd name="connsiteX4" fmla="*/ 48794657 w 51793550"/>
              <a:gd name="connsiteY4" fmla="*/ 7169101 h 7169101"/>
              <a:gd name="connsiteX5" fmla="*/ 22128 w 51793550"/>
              <a:gd name="connsiteY5" fmla="*/ 7168580 h 7169101"/>
              <a:gd name="connsiteX6" fmla="*/ 3722 w 51793550"/>
              <a:gd name="connsiteY6" fmla="*/ 12080 h 7169101"/>
              <a:gd name="connsiteX0" fmla="*/ 3722 w 51784134"/>
              <a:gd name="connsiteY0" fmla="*/ 12080 h 7169101"/>
              <a:gd name="connsiteX1" fmla="*/ 48721398 w 51784134"/>
              <a:gd name="connsiteY1" fmla="*/ 0 h 7169101"/>
              <a:gd name="connsiteX2" fmla="*/ 51700001 w 51784134"/>
              <a:gd name="connsiteY2" fmla="*/ 3360068 h 7169101"/>
              <a:gd name="connsiteX3" fmla="*/ 51661408 w 51784134"/>
              <a:gd name="connsiteY3" fmla="*/ 3838755 h 7169101"/>
              <a:gd name="connsiteX4" fmla="*/ 48794657 w 51784134"/>
              <a:gd name="connsiteY4" fmla="*/ 7169101 h 7169101"/>
              <a:gd name="connsiteX5" fmla="*/ 22128 w 51784134"/>
              <a:gd name="connsiteY5" fmla="*/ 7168580 h 7169101"/>
              <a:gd name="connsiteX6" fmla="*/ 3722 w 51784134"/>
              <a:gd name="connsiteY6" fmla="*/ 12080 h 7169101"/>
              <a:gd name="connsiteX0" fmla="*/ 3721 w 51784132"/>
              <a:gd name="connsiteY0" fmla="*/ 12080 h 7169101"/>
              <a:gd name="connsiteX1" fmla="*/ 48721398 w 51784132"/>
              <a:gd name="connsiteY1" fmla="*/ 0 h 7169101"/>
              <a:gd name="connsiteX2" fmla="*/ 51700001 w 51784132"/>
              <a:gd name="connsiteY2" fmla="*/ 3360068 h 7169101"/>
              <a:gd name="connsiteX3" fmla="*/ 51661408 w 51784132"/>
              <a:gd name="connsiteY3" fmla="*/ 3838755 h 7169101"/>
              <a:gd name="connsiteX4" fmla="*/ 48794657 w 51784132"/>
              <a:gd name="connsiteY4" fmla="*/ 7169101 h 7169101"/>
              <a:gd name="connsiteX5" fmla="*/ 22128 w 51784132"/>
              <a:gd name="connsiteY5" fmla="*/ 7168580 h 7169101"/>
              <a:gd name="connsiteX6" fmla="*/ 3721 w 51784132"/>
              <a:gd name="connsiteY6" fmla="*/ 12080 h 7169101"/>
              <a:gd name="connsiteX0" fmla="*/ 4567 w 51777173"/>
              <a:gd name="connsiteY0" fmla="*/ 29525 h 7169101"/>
              <a:gd name="connsiteX1" fmla="*/ 48714437 w 51777173"/>
              <a:gd name="connsiteY1" fmla="*/ 0 h 7169101"/>
              <a:gd name="connsiteX2" fmla="*/ 51693040 w 51777173"/>
              <a:gd name="connsiteY2" fmla="*/ 3360068 h 7169101"/>
              <a:gd name="connsiteX3" fmla="*/ 51654447 w 51777173"/>
              <a:gd name="connsiteY3" fmla="*/ 3838755 h 7169101"/>
              <a:gd name="connsiteX4" fmla="*/ 48787696 w 51777173"/>
              <a:gd name="connsiteY4" fmla="*/ 7169101 h 7169101"/>
              <a:gd name="connsiteX5" fmla="*/ 15167 w 51777173"/>
              <a:gd name="connsiteY5" fmla="*/ 7168580 h 7169101"/>
              <a:gd name="connsiteX6" fmla="*/ 4567 w 51777173"/>
              <a:gd name="connsiteY6" fmla="*/ 29525 h 7169101"/>
              <a:gd name="connsiteX0" fmla="*/ 3722 w 51784132"/>
              <a:gd name="connsiteY0" fmla="*/ 12080 h 7169101"/>
              <a:gd name="connsiteX1" fmla="*/ 48721398 w 51784132"/>
              <a:gd name="connsiteY1" fmla="*/ 0 h 7169101"/>
              <a:gd name="connsiteX2" fmla="*/ 51700001 w 51784132"/>
              <a:gd name="connsiteY2" fmla="*/ 3360068 h 7169101"/>
              <a:gd name="connsiteX3" fmla="*/ 51661408 w 51784132"/>
              <a:gd name="connsiteY3" fmla="*/ 3838755 h 7169101"/>
              <a:gd name="connsiteX4" fmla="*/ 48794657 w 51784132"/>
              <a:gd name="connsiteY4" fmla="*/ 7169101 h 7169101"/>
              <a:gd name="connsiteX5" fmla="*/ 22128 w 51784132"/>
              <a:gd name="connsiteY5" fmla="*/ 7168580 h 7169101"/>
              <a:gd name="connsiteX6" fmla="*/ 3722 w 51784132"/>
              <a:gd name="connsiteY6" fmla="*/ 12080 h 7169101"/>
              <a:gd name="connsiteX0" fmla="*/ 3721 w 51784134"/>
              <a:gd name="connsiteY0" fmla="*/ 0 h 7174467"/>
              <a:gd name="connsiteX1" fmla="*/ 48721398 w 51784134"/>
              <a:gd name="connsiteY1" fmla="*/ 5366 h 7174467"/>
              <a:gd name="connsiteX2" fmla="*/ 51700001 w 51784134"/>
              <a:gd name="connsiteY2" fmla="*/ 3365434 h 7174467"/>
              <a:gd name="connsiteX3" fmla="*/ 51661408 w 51784134"/>
              <a:gd name="connsiteY3" fmla="*/ 3844121 h 7174467"/>
              <a:gd name="connsiteX4" fmla="*/ 48794657 w 51784134"/>
              <a:gd name="connsiteY4" fmla="*/ 7174467 h 7174467"/>
              <a:gd name="connsiteX5" fmla="*/ 22128 w 51784134"/>
              <a:gd name="connsiteY5" fmla="*/ 7173946 h 7174467"/>
              <a:gd name="connsiteX6" fmla="*/ 3721 w 51784134"/>
              <a:gd name="connsiteY6" fmla="*/ 0 h 7174467"/>
              <a:gd name="connsiteX0" fmla="*/ 3721 w 51786895"/>
              <a:gd name="connsiteY0" fmla="*/ 0 h 7174467"/>
              <a:gd name="connsiteX1" fmla="*/ 48721398 w 51786895"/>
              <a:gd name="connsiteY1" fmla="*/ 5366 h 7174467"/>
              <a:gd name="connsiteX2" fmla="*/ 51700001 w 51786895"/>
              <a:gd name="connsiteY2" fmla="*/ 3365434 h 7174467"/>
              <a:gd name="connsiteX3" fmla="*/ 51661408 w 51786895"/>
              <a:gd name="connsiteY3" fmla="*/ 3844121 h 7174467"/>
              <a:gd name="connsiteX4" fmla="*/ 48794657 w 51786895"/>
              <a:gd name="connsiteY4" fmla="*/ 7174467 h 7174467"/>
              <a:gd name="connsiteX5" fmla="*/ 22128 w 51786895"/>
              <a:gd name="connsiteY5" fmla="*/ 7173946 h 7174467"/>
              <a:gd name="connsiteX6" fmla="*/ 3721 w 51786895"/>
              <a:gd name="connsiteY6" fmla="*/ 0 h 7174467"/>
              <a:gd name="connsiteX0" fmla="*/ 3721 w 51786895"/>
              <a:gd name="connsiteY0" fmla="*/ 0 h 7174467"/>
              <a:gd name="connsiteX1" fmla="*/ 48721398 w 51786895"/>
              <a:gd name="connsiteY1" fmla="*/ 5366 h 7174467"/>
              <a:gd name="connsiteX2" fmla="*/ 51700001 w 51786895"/>
              <a:gd name="connsiteY2" fmla="*/ 3365434 h 7174467"/>
              <a:gd name="connsiteX3" fmla="*/ 51661408 w 51786895"/>
              <a:gd name="connsiteY3" fmla="*/ 3844121 h 7174467"/>
              <a:gd name="connsiteX4" fmla="*/ 48857112 w 51786895"/>
              <a:gd name="connsiteY4" fmla="*/ 7174467 h 7174467"/>
              <a:gd name="connsiteX5" fmla="*/ 22128 w 51786895"/>
              <a:gd name="connsiteY5" fmla="*/ 7173946 h 7174467"/>
              <a:gd name="connsiteX6" fmla="*/ 3721 w 51786895"/>
              <a:gd name="connsiteY6" fmla="*/ 0 h 7174467"/>
              <a:gd name="connsiteX0" fmla="*/ 3721 w 51786895"/>
              <a:gd name="connsiteY0" fmla="*/ 0 h 7183189"/>
              <a:gd name="connsiteX1" fmla="*/ 48721398 w 51786895"/>
              <a:gd name="connsiteY1" fmla="*/ 5366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786846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  <a:gd name="connsiteX0" fmla="*/ 3721 w 51786895"/>
              <a:gd name="connsiteY0" fmla="*/ 0 h 7183189"/>
              <a:gd name="connsiteX1" fmla="*/ 48721398 w 51786895"/>
              <a:gd name="connsiteY1" fmla="*/ 5366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740003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  <a:gd name="connsiteX0" fmla="*/ 3721 w 51786895"/>
              <a:gd name="connsiteY0" fmla="*/ 0 h 7183189"/>
              <a:gd name="connsiteX1" fmla="*/ 48721398 w 51786895"/>
              <a:gd name="connsiteY1" fmla="*/ 5366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700970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  <a:gd name="connsiteX0" fmla="*/ 3721 w 51786895"/>
              <a:gd name="connsiteY0" fmla="*/ 0 h 7183189"/>
              <a:gd name="connsiteX1" fmla="*/ 48674557 w 51786895"/>
              <a:gd name="connsiteY1" fmla="*/ 14088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700970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  <a:gd name="connsiteX0" fmla="*/ 3721 w 51786895"/>
              <a:gd name="connsiteY0" fmla="*/ 0 h 7183189"/>
              <a:gd name="connsiteX1" fmla="*/ 48674557 w 51786895"/>
              <a:gd name="connsiteY1" fmla="*/ 14088 h 7183189"/>
              <a:gd name="connsiteX2" fmla="*/ 51700001 w 51786895"/>
              <a:gd name="connsiteY2" fmla="*/ 3365434 h 7183189"/>
              <a:gd name="connsiteX3" fmla="*/ 51661408 w 51786895"/>
              <a:gd name="connsiteY3" fmla="*/ 3844121 h 7183189"/>
              <a:gd name="connsiteX4" fmla="*/ 48646320 w 51786895"/>
              <a:gd name="connsiteY4" fmla="*/ 7183189 h 7183189"/>
              <a:gd name="connsiteX5" fmla="*/ 22128 w 51786895"/>
              <a:gd name="connsiteY5" fmla="*/ 7173946 h 7183189"/>
              <a:gd name="connsiteX6" fmla="*/ 3721 w 51786895"/>
              <a:gd name="connsiteY6" fmla="*/ 0 h 7183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786895" h="7183189">
                <a:moveTo>
                  <a:pt x="3721" y="0"/>
                </a:moveTo>
                <a:lnTo>
                  <a:pt x="48674557" y="14088"/>
                </a:lnTo>
                <a:cubicBezTo>
                  <a:pt x="48677569" y="25762"/>
                  <a:pt x="51400004" y="3048961"/>
                  <a:pt x="51700001" y="3365434"/>
                </a:cubicBezTo>
                <a:cubicBezTo>
                  <a:pt x="51815607" y="3495631"/>
                  <a:pt x="51828386" y="3654793"/>
                  <a:pt x="51661408" y="3844121"/>
                </a:cubicBezTo>
                <a:lnTo>
                  <a:pt x="48646320" y="7183189"/>
                </a:lnTo>
                <a:lnTo>
                  <a:pt x="22128" y="7173946"/>
                </a:lnTo>
                <a:cubicBezTo>
                  <a:pt x="21360" y="7177248"/>
                  <a:pt x="-10692" y="24370"/>
                  <a:pt x="3721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236" dirty="0"/>
          </a:p>
        </p:txBody>
      </p:sp>
      <p:sp>
        <p:nvSpPr>
          <p:cNvPr id="32" name="Espace réservé pour une image  21">
            <a:extLst>
              <a:ext uri="{FF2B5EF4-FFF2-40B4-BE49-F238E27FC236}">
                <a16:creationId xmlns:a16="http://schemas.microsoft.com/office/drawing/2014/main" id="{7B775962-EDD3-4547-A94A-BFD20FA5546C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28350889" y="4171"/>
            <a:ext cx="4569230" cy="3701728"/>
          </a:xfrm>
          <a:custGeom>
            <a:avLst/>
            <a:gdLst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0 w 7185025"/>
              <a:gd name="connsiteY4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369 w 7185394"/>
              <a:gd name="connsiteY0" fmla="*/ 4790 h 7166075"/>
              <a:gd name="connsiteX1" fmla="*/ 7185394 w 7185394"/>
              <a:gd name="connsiteY1" fmla="*/ 4790 h 7166075"/>
              <a:gd name="connsiteX2" fmla="*/ 7185394 w 7185394"/>
              <a:gd name="connsiteY2" fmla="*/ 7166075 h 7166075"/>
              <a:gd name="connsiteX3" fmla="*/ 369 w 7185394"/>
              <a:gd name="connsiteY3" fmla="*/ 7166075 h 7166075"/>
              <a:gd name="connsiteX4" fmla="*/ 2829708 w 7185394"/>
              <a:gd name="connsiteY4" fmla="*/ 3495942 h 7166075"/>
              <a:gd name="connsiteX5" fmla="*/ 369 w 7185394"/>
              <a:gd name="connsiteY5" fmla="*/ 4790 h 7166075"/>
              <a:gd name="connsiteX0" fmla="*/ 82696 w 7267721"/>
              <a:gd name="connsiteY0" fmla="*/ 258604 h 7691750"/>
              <a:gd name="connsiteX1" fmla="*/ 7267721 w 7267721"/>
              <a:gd name="connsiteY1" fmla="*/ 258604 h 7691750"/>
              <a:gd name="connsiteX2" fmla="*/ 7267721 w 7267721"/>
              <a:gd name="connsiteY2" fmla="*/ 7419889 h 7691750"/>
              <a:gd name="connsiteX3" fmla="*/ 82696 w 7267721"/>
              <a:gd name="connsiteY3" fmla="*/ 7419889 h 7691750"/>
              <a:gd name="connsiteX4" fmla="*/ 3508383 w 7267721"/>
              <a:gd name="connsiteY4" fmla="*/ 3749756 h 7691750"/>
              <a:gd name="connsiteX5" fmla="*/ 82696 w 7267721"/>
              <a:gd name="connsiteY5" fmla="*/ 258604 h 7691750"/>
              <a:gd name="connsiteX0" fmla="*/ 65018 w 7250043"/>
              <a:gd name="connsiteY0" fmla="*/ 258604 h 7691750"/>
              <a:gd name="connsiteX1" fmla="*/ 7250043 w 7250043"/>
              <a:gd name="connsiteY1" fmla="*/ 258604 h 7691750"/>
              <a:gd name="connsiteX2" fmla="*/ 7250043 w 7250043"/>
              <a:gd name="connsiteY2" fmla="*/ 7419889 h 7691750"/>
              <a:gd name="connsiteX3" fmla="*/ 65018 w 7250043"/>
              <a:gd name="connsiteY3" fmla="*/ 7419889 h 7691750"/>
              <a:gd name="connsiteX4" fmla="*/ 3490705 w 7250043"/>
              <a:gd name="connsiteY4" fmla="*/ 3749756 h 7691750"/>
              <a:gd name="connsiteX5" fmla="*/ 65018 w 7250043"/>
              <a:gd name="connsiteY5" fmla="*/ 258604 h 7691750"/>
              <a:gd name="connsiteX0" fmla="*/ 40116 w 7225141"/>
              <a:gd name="connsiteY0" fmla="*/ 260076 h 7691750"/>
              <a:gd name="connsiteX1" fmla="*/ 7225141 w 7225141"/>
              <a:gd name="connsiteY1" fmla="*/ 260076 h 7691750"/>
              <a:gd name="connsiteX2" fmla="*/ 7225141 w 7225141"/>
              <a:gd name="connsiteY2" fmla="*/ 7421361 h 7691750"/>
              <a:gd name="connsiteX3" fmla="*/ 40116 w 7225141"/>
              <a:gd name="connsiteY3" fmla="*/ 7421361 h 7691750"/>
              <a:gd name="connsiteX4" fmla="*/ 4121785 w 7225141"/>
              <a:gd name="connsiteY4" fmla="*/ 3771107 h 7691750"/>
              <a:gd name="connsiteX5" fmla="*/ 40116 w 7225141"/>
              <a:gd name="connsiteY5" fmla="*/ 260076 h 7691750"/>
              <a:gd name="connsiteX0" fmla="*/ 40747 w 7225772"/>
              <a:gd name="connsiteY0" fmla="*/ 260076 h 7691750"/>
              <a:gd name="connsiteX1" fmla="*/ 7225772 w 7225772"/>
              <a:gd name="connsiteY1" fmla="*/ 260076 h 7691750"/>
              <a:gd name="connsiteX2" fmla="*/ 7225772 w 7225772"/>
              <a:gd name="connsiteY2" fmla="*/ 7421361 h 7691750"/>
              <a:gd name="connsiteX3" fmla="*/ 40747 w 7225772"/>
              <a:gd name="connsiteY3" fmla="*/ 7421361 h 7691750"/>
              <a:gd name="connsiteX4" fmla="*/ 4102538 w 7225772"/>
              <a:gd name="connsiteY4" fmla="*/ 3771107 h 7691750"/>
              <a:gd name="connsiteX5" fmla="*/ 40747 w 7225772"/>
              <a:gd name="connsiteY5" fmla="*/ 260076 h 7691750"/>
              <a:gd name="connsiteX0" fmla="*/ 40172 w 7225197"/>
              <a:gd name="connsiteY0" fmla="*/ 260076 h 7677123"/>
              <a:gd name="connsiteX1" fmla="*/ 7225197 w 7225197"/>
              <a:gd name="connsiteY1" fmla="*/ 260076 h 7677123"/>
              <a:gd name="connsiteX2" fmla="*/ 7225197 w 7225197"/>
              <a:gd name="connsiteY2" fmla="*/ 7421361 h 7677123"/>
              <a:gd name="connsiteX3" fmla="*/ 298589 w 7225197"/>
              <a:gd name="connsiteY3" fmla="*/ 7401483 h 7677123"/>
              <a:gd name="connsiteX4" fmla="*/ 4101963 w 7225197"/>
              <a:gd name="connsiteY4" fmla="*/ 3771107 h 7677123"/>
              <a:gd name="connsiteX5" fmla="*/ 40172 w 7225197"/>
              <a:gd name="connsiteY5" fmla="*/ 260076 h 7677123"/>
              <a:gd name="connsiteX0" fmla="*/ 261636 w 6969583"/>
              <a:gd name="connsiteY0" fmla="*/ 255021 h 7691946"/>
              <a:gd name="connsiteX1" fmla="*/ 6969583 w 6969583"/>
              <a:gd name="connsiteY1" fmla="*/ 274899 h 7691946"/>
              <a:gd name="connsiteX2" fmla="*/ 6969583 w 6969583"/>
              <a:gd name="connsiteY2" fmla="*/ 7436184 h 7691946"/>
              <a:gd name="connsiteX3" fmla="*/ 42975 w 6969583"/>
              <a:gd name="connsiteY3" fmla="*/ 7416306 h 7691946"/>
              <a:gd name="connsiteX4" fmla="*/ 3846349 w 6969583"/>
              <a:gd name="connsiteY4" fmla="*/ 3785930 h 7691946"/>
              <a:gd name="connsiteX5" fmla="*/ 261636 w 6969583"/>
              <a:gd name="connsiteY5" fmla="*/ 255021 h 7691946"/>
              <a:gd name="connsiteX0" fmla="*/ 261636 w 6969583"/>
              <a:gd name="connsiteY0" fmla="*/ 27 h 7436952"/>
              <a:gd name="connsiteX1" fmla="*/ 6969583 w 6969583"/>
              <a:gd name="connsiteY1" fmla="*/ 19905 h 7436952"/>
              <a:gd name="connsiteX2" fmla="*/ 6969583 w 6969583"/>
              <a:gd name="connsiteY2" fmla="*/ 7181190 h 7436952"/>
              <a:gd name="connsiteX3" fmla="*/ 42975 w 6969583"/>
              <a:gd name="connsiteY3" fmla="*/ 7161312 h 7436952"/>
              <a:gd name="connsiteX4" fmla="*/ 3846349 w 6969583"/>
              <a:gd name="connsiteY4" fmla="*/ 3530936 h 7436952"/>
              <a:gd name="connsiteX5" fmla="*/ 261636 w 6969583"/>
              <a:gd name="connsiteY5" fmla="*/ 27 h 7436952"/>
              <a:gd name="connsiteX0" fmla="*/ 218661 w 6926608"/>
              <a:gd name="connsiteY0" fmla="*/ 27 h 7181190"/>
              <a:gd name="connsiteX1" fmla="*/ 6926608 w 6926608"/>
              <a:gd name="connsiteY1" fmla="*/ 19905 h 7181190"/>
              <a:gd name="connsiteX2" fmla="*/ 6926608 w 6926608"/>
              <a:gd name="connsiteY2" fmla="*/ 7181190 h 7181190"/>
              <a:gd name="connsiteX3" fmla="*/ 0 w 6926608"/>
              <a:gd name="connsiteY3" fmla="*/ 7161312 h 7181190"/>
              <a:gd name="connsiteX4" fmla="*/ 3803374 w 6926608"/>
              <a:gd name="connsiteY4" fmla="*/ 3530936 h 7181190"/>
              <a:gd name="connsiteX5" fmla="*/ 218661 w 6926608"/>
              <a:gd name="connsiteY5" fmla="*/ 27 h 7181190"/>
              <a:gd name="connsiteX0" fmla="*/ 3 w 6707950"/>
              <a:gd name="connsiteY0" fmla="*/ 27 h 7181190"/>
              <a:gd name="connsiteX1" fmla="*/ 6707950 w 6707950"/>
              <a:gd name="connsiteY1" fmla="*/ 19905 h 7181190"/>
              <a:gd name="connsiteX2" fmla="*/ 6707950 w 6707950"/>
              <a:gd name="connsiteY2" fmla="*/ 7181190 h 7181190"/>
              <a:gd name="connsiteX3" fmla="*/ 39760 w 6707950"/>
              <a:gd name="connsiteY3" fmla="*/ 7141434 h 7181190"/>
              <a:gd name="connsiteX4" fmla="*/ 3584716 w 6707950"/>
              <a:gd name="connsiteY4" fmla="*/ 3530936 h 7181190"/>
              <a:gd name="connsiteX5" fmla="*/ 3 w 6707950"/>
              <a:gd name="connsiteY5" fmla="*/ 27 h 7181190"/>
              <a:gd name="connsiteX0" fmla="*/ 178904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178904 w 6668190"/>
              <a:gd name="connsiteY5" fmla="*/ 27 h 7181190"/>
              <a:gd name="connsiteX0" fmla="*/ 79512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79512 w 6668190"/>
              <a:gd name="connsiteY5" fmla="*/ 27 h 7181190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8154 h 7209317"/>
              <a:gd name="connsiteX1" fmla="*/ 6658565 w 6668190"/>
              <a:gd name="connsiteY1" fmla="*/ 0 h 7209317"/>
              <a:gd name="connsiteX2" fmla="*/ 6668190 w 6668190"/>
              <a:gd name="connsiteY2" fmla="*/ 7209317 h 7209317"/>
              <a:gd name="connsiteX3" fmla="*/ 0 w 6668190"/>
              <a:gd name="connsiteY3" fmla="*/ 7169561 h 7209317"/>
              <a:gd name="connsiteX4" fmla="*/ 3544956 w 6668190"/>
              <a:gd name="connsiteY4" fmla="*/ 3559063 h 7209317"/>
              <a:gd name="connsiteX5" fmla="*/ 79512 w 6668190"/>
              <a:gd name="connsiteY5" fmla="*/ 28154 h 720931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79525 w 6659503"/>
              <a:gd name="connsiteY0" fmla="*/ 28154 h 7180498"/>
              <a:gd name="connsiteX1" fmla="*/ 6658578 w 6659503"/>
              <a:gd name="connsiteY1" fmla="*/ 0 h 7180498"/>
              <a:gd name="connsiteX2" fmla="*/ 6658577 w 6659503"/>
              <a:gd name="connsiteY2" fmla="*/ 7180498 h 7180498"/>
              <a:gd name="connsiteX3" fmla="*/ 13 w 6659503"/>
              <a:gd name="connsiteY3" fmla="*/ 7169561 h 7180498"/>
              <a:gd name="connsiteX4" fmla="*/ 3544969 w 6659503"/>
              <a:gd name="connsiteY4" fmla="*/ 3559063 h 7180498"/>
              <a:gd name="connsiteX5" fmla="*/ 79525 w 6659503"/>
              <a:gd name="connsiteY5" fmla="*/ 28154 h 7180498"/>
              <a:gd name="connsiteX0" fmla="*/ 108400 w 6688378"/>
              <a:gd name="connsiteY0" fmla="*/ 28154 h 7180498"/>
              <a:gd name="connsiteX1" fmla="*/ 6687453 w 6688378"/>
              <a:gd name="connsiteY1" fmla="*/ 0 h 7180498"/>
              <a:gd name="connsiteX2" fmla="*/ 6687452 w 6688378"/>
              <a:gd name="connsiteY2" fmla="*/ 7180498 h 7180498"/>
              <a:gd name="connsiteX3" fmla="*/ 12 w 6688378"/>
              <a:gd name="connsiteY3" fmla="*/ 7179168 h 7180498"/>
              <a:gd name="connsiteX4" fmla="*/ 3573844 w 6688378"/>
              <a:gd name="connsiteY4" fmla="*/ 3559063 h 7180498"/>
              <a:gd name="connsiteX5" fmla="*/ 108400 w 6688378"/>
              <a:gd name="connsiteY5" fmla="*/ 28154 h 7180498"/>
              <a:gd name="connsiteX0" fmla="*/ 108400 w 6688378"/>
              <a:gd name="connsiteY0" fmla="*/ 261327 h 7413671"/>
              <a:gd name="connsiteX1" fmla="*/ 6687453 w 6688378"/>
              <a:gd name="connsiteY1" fmla="*/ 261993 h 7413671"/>
              <a:gd name="connsiteX2" fmla="*/ 6687452 w 6688378"/>
              <a:gd name="connsiteY2" fmla="*/ 7413671 h 7413671"/>
              <a:gd name="connsiteX3" fmla="*/ 12 w 6688378"/>
              <a:gd name="connsiteY3" fmla="*/ 7412341 h 7413671"/>
              <a:gd name="connsiteX4" fmla="*/ 3573844 w 6688378"/>
              <a:gd name="connsiteY4" fmla="*/ 3792236 h 7413671"/>
              <a:gd name="connsiteX5" fmla="*/ 108400 w 6688378"/>
              <a:gd name="connsiteY5" fmla="*/ 261327 h 7413671"/>
              <a:gd name="connsiteX0" fmla="*/ 108400 w 6688378"/>
              <a:gd name="connsiteY0" fmla="*/ 908 h 7153252"/>
              <a:gd name="connsiteX1" fmla="*/ 6687453 w 6688378"/>
              <a:gd name="connsiteY1" fmla="*/ 1574 h 7153252"/>
              <a:gd name="connsiteX2" fmla="*/ 6687452 w 6688378"/>
              <a:gd name="connsiteY2" fmla="*/ 7153252 h 7153252"/>
              <a:gd name="connsiteX3" fmla="*/ 12 w 6688378"/>
              <a:gd name="connsiteY3" fmla="*/ 7151922 h 7153252"/>
              <a:gd name="connsiteX4" fmla="*/ 3573844 w 6688378"/>
              <a:gd name="connsiteY4" fmla="*/ 3531817 h 7153252"/>
              <a:gd name="connsiteX5" fmla="*/ 108400 w 6688378"/>
              <a:gd name="connsiteY5" fmla="*/ 908 h 7153252"/>
              <a:gd name="connsiteX0" fmla="*/ 583600 w 6688378"/>
              <a:gd name="connsiteY0" fmla="*/ 358 h 7159888"/>
              <a:gd name="connsiteX1" fmla="*/ 6687453 w 6688378"/>
              <a:gd name="connsiteY1" fmla="*/ 8210 h 7159888"/>
              <a:gd name="connsiteX2" fmla="*/ 6687452 w 6688378"/>
              <a:gd name="connsiteY2" fmla="*/ 7159888 h 7159888"/>
              <a:gd name="connsiteX3" fmla="*/ 12 w 6688378"/>
              <a:gd name="connsiteY3" fmla="*/ 7158558 h 7159888"/>
              <a:gd name="connsiteX4" fmla="*/ 3573844 w 6688378"/>
              <a:gd name="connsiteY4" fmla="*/ 3538453 h 7159888"/>
              <a:gd name="connsiteX5" fmla="*/ 583600 w 6688378"/>
              <a:gd name="connsiteY5" fmla="*/ 358 h 7159888"/>
              <a:gd name="connsiteX0" fmla="*/ 617432 w 6722210"/>
              <a:gd name="connsiteY0" fmla="*/ 247237 h 7685470"/>
              <a:gd name="connsiteX1" fmla="*/ 6721285 w 6722210"/>
              <a:gd name="connsiteY1" fmla="*/ 255089 h 7685470"/>
              <a:gd name="connsiteX2" fmla="*/ 6721284 w 6722210"/>
              <a:gd name="connsiteY2" fmla="*/ 7406767 h 7685470"/>
              <a:gd name="connsiteX3" fmla="*/ 33844 w 6722210"/>
              <a:gd name="connsiteY3" fmla="*/ 7405437 h 7685470"/>
              <a:gd name="connsiteX4" fmla="*/ 3946076 w 6722210"/>
              <a:gd name="connsiteY4" fmla="*/ 3620055 h 7685470"/>
              <a:gd name="connsiteX5" fmla="*/ 617432 w 6722210"/>
              <a:gd name="connsiteY5" fmla="*/ 247237 h 7685470"/>
              <a:gd name="connsiteX0" fmla="*/ 632164 w 6736942"/>
              <a:gd name="connsiteY0" fmla="*/ 247237 h 7685469"/>
              <a:gd name="connsiteX1" fmla="*/ 6736017 w 6736942"/>
              <a:gd name="connsiteY1" fmla="*/ 255089 h 7685469"/>
              <a:gd name="connsiteX2" fmla="*/ 6736016 w 6736942"/>
              <a:gd name="connsiteY2" fmla="*/ 7406767 h 7685469"/>
              <a:gd name="connsiteX3" fmla="*/ 48576 w 6736942"/>
              <a:gd name="connsiteY3" fmla="*/ 7405437 h 7685469"/>
              <a:gd name="connsiteX4" fmla="*/ 3728218 w 6736942"/>
              <a:gd name="connsiteY4" fmla="*/ 3802576 h 7685469"/>
              <a:gd name="connsiteX5" fmla="*/ 3960808 w 6736942"/>
              <a:gd name="connsiteY5" fmla="*/ 3620055 h 7685469"/>
              <a:gd name="connsiteX6" fmla="*/ 632164 w 6736942"/>
              <a:gd name="connsiteY6" fmla="*/ 247237 h 7685469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11 h 7422061"/>
              <a:gd name="connsiteX1" fmla="*/ 6727436 w 6728361"/>
              <a:gd name="connsiteY1" fmla="*/ 7863 h 7422061"/>
              <a:gd name="connsiteX2" fmla="*/ 6727435 w 6728361"/>
              <a:gd name="connsiteY2" fmla="*/ 7159541 h 7422061"/>
              <a:gd name="connsiteX3" fmla="*/ 39995 w 6728361"/>
              <a:gd name="connsiteY3" fmla="*/ 7158211 h 7422061"/>
              <a:gd name="connsiteX4" fmla="*/ 3942837 w 6728361"/>
              <a:gd name="connsiteY4" fmla="*/ 3591280 h 7422061"/>
              <a:gd name="connsiteX5" fmla="*/ 3952227 w 6728361"/>
              <a:gd name="connsiteY5" fmla="*/ 3372829 h 7422061"/>
              <a:gd name="connsiteX6" fmla="*/ 623583 w 6728361"/>
              <a:gd name="connsiteY6" fmla="*/ 11 h 7422061"/>
              <a:gd name="connsiteX0" fmla="*/ 623070 w 6727848"/>
              <a:gd name="connsiteY0" fmla="*/ 11 h 7421529"/>
              <a:gd name="connsiteX1" fmla="*/ 6726923 w 6727848"/>
              <a:gd name="connsiteY1" fmla="*/ 7863 h 7421529"/>
              <a:gd name="connsiteX2" fmla="*/ 6726922 w 6727848"/>
              <a:gd name="connsiteY2" fmla="*/ 7159541 h 7421529"/>
              <a:gd name="connsiteX3" fmla="*/ 39482 w 6727848"/>
              <a:gd name="connsiteY3" fmla="*/ 7158211 h 7421529"/>
              <a:gd name="connsiteX4" fmla="*/ 3956724 w 6727848"/>
              <a:gd name="connsiteY4" fmla="*/ 3598466 h 7421529"/>
              <a:gd name="connsiteX5" fmla="*/ 3951714 w 6727848"/>
              <a:gd name="connsiteY5" fmla="*/ 3372829 h 7421529"/>
              <a:gd name="connsiteX6" fmla="*/ 623070 w 6727848"/>
              <a:gd name="connsiteY6" fmla="*/ 11 h 7421529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44043 h 7665561"/>
              <a:gd name="connsiteX1" fmla="*/ 6726923 w 6727848"/>
              <a:gd name="connsiteY1" fmla="*/ 251895 h 7665561"/>
              <a:gd name="connsiteX2" fmla="*/ 6726922 w 6727848"/>
              <a:gd name="connsiteY2" fmla="*/ 7403573 h 7665561"/>
              <a:gd name="connsiteX3" fmla="*/ 39482 w 6727848"/>
              <a:gd name="connsiteY3" fmla="*/ 7402243 h 7665561"/>
              <a:gd name="connsiteX4" fmla="*/ 3956724 w 6727848"/>
              <a:gd name="connsiteY4" fmla="*/ 3842498 h 7665561"/>
              <a:gd name="connsiteX5" fmla="*/ 3922914 w 6727848"/>
              <a:gd name="connsiteY5" fmla="*/ 3573745 h 7665561"/>
              <a:gd name="connsiteX6" fmla="*/ 623070 w 6727848"/>
              <a:gd name="connsiteY6" fmla="*/ 244043 h 7665561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17269"/>
              <a:gd name="connsiteX1" fmla="*/ 6726923 w 6727848"/>
              <a:gd name="connsiteY1" fmla="*/ 7862 h 7417269"/>
              <a:gd name="connsiteX2" fmla="*/ 6726922 w 6727848"/>
              <a:gd name="connsiteY2" fmla="*/ 7159540 h 7417269"/>
              <a:gd name="connsiteX3" fmla="*/ 39482 w 6727848"/>
              <a:gd name="connsiteY3" fmla="*/ 7158210 h 7417269"/>
              <a:gd name="connsiteX4" fmla="*/ 3956724 w 6727848"/>
              <a:gd name="connsiteY4" fmla="*/ 3655953 h 7417269"/>
              <a:gd name="connsiteX5" fmla="*/ 3922914 w 6727848"/>
              <a:gd name="connsiteY5" fmla="*/ 3329712 h 7417269"/>
              <a:gd name="connsiteX6" fmla="*/ 623070 w 6727848"/>
              <a:gd name="connsiteY6" fmla="*/ 10 h 7417269"/>
              <a:gd name="connsiteX0" fmla="*/ 67795 w 6172573"/>
              <a:gd name="connsiteY0" fmla="*/ 10 h 7460687"/>
              <a:gd name="connsiteX1" fmla="*/ 6171648 w 6172573"/>
              <a:gd name="connsiteY1" fmla="*/ 7862 h 7460687"/>
              <a:gd name="connsiteX2" fmla="*/ 6171647 w 6172573"/>
              <a:gd name="connsiteY2" fmla="*/ 7159540 h 7460687"/>
              <a:gd name="connsiteX3" fmla="*/ 45807 w 6172573"/>
              <a:gd name="connsiteY3" fmla="*/ 7215698 h 7460687"/>
              <a:gd name="connsiteX4" fmla="*/ 3401449 w 6172573"/>
              <a:gd name="connsiteY4" fmla="*/ 3655953 h 7460687"/>
              <a:gd name="connsiteX5" fmla="*/ 3367639 w 6172573"/>
              <a:gd name="connsiteY5" fmla="*/ 3329712 h 7460687"/>
              <a:gd name="connsiteX6" fmla="*/ 67795 w 6172573"/>
              <a:gd name="connsiteY6" fmla="*/ 10 h 7460687"/>
              <a:gd name="connsiteX0" fmla="*/ 21993 w 6126771"/>
              <a:gd name="connsiteY0" fmla="*/ 10 h 7216519"/>
              <a:gd name="connsiteX1" fmla="*/ 6125846 w 6126771"/>
              <a:gd name="connsiteY1" fmla="*/ 7862 h 7216519"/>
              <a:gd name="connsiteX2" fmla="*/ 6125845 w 6126771"/>
              <a:gd name="connsiteY2" fmla="*/ 7159540 h 7216519"/>
              <a:gd name="connsiteX3" fmla="*/ 5 w 6126771"/>
              <a:gd name="connsiteY3" fmla="*/ 7215698 h 7216519"/>
              <a:gd name="connsiteX4" fmla="*/ 3355647 w 6126771"/>
              <a:gd name="connsiteY4" fmla="*/ 3655953 h 7216519"/>
              <a:gd name="connsiteX5" fmla="*/ 3321837 w 6126771"/>
              <a:gd name="connsiteY5" fmla="*/ 3329712 h 7216519"/>
              <a:gd name="connsiteX6" fmla="*/ 21993 w 6126771"/>
              <a:gd name="connsiteY6" fmla="*/ 10 h 7216519"/>
              <a:gd name="connsiteX0" fmla="*/ 14793 w 6119571"/>
              <a:gd name="connsiteY0" fmla="*/ 10 h 7209421"/>
              <a:gd name="connsiteX1" fmla="*/ 6118646 w 6119571"/>
              <a:gd name="connsiteY1" fmla="*/ 7862 h 7209421"/>
              <a:gd name="connsiteX2" fmla="*/ 6118645 w 6119571"/>
              <a:gd name="connsiteY2" fmla="*/ 7159540 h 7209421"/>
              <a:gd name="connsiteX3" fmla="*/ 5 w 6119571"/>
              <a:gd name="connsiteY3" fmla="*/ 7208513 h 7209421"/>
              <a:gd name="connsiteX4" fmla="*/ 3348447 w 6119571"/>
              <a:gd name="connsiteY4" fmla="*/ 3655953 h 7209421"/>
              <a:gd name="connsiteX5" fmla="*/ 3314637 w 6119571"/>
              <a:gd name="connsiteY5" fmla="*/ 3329712 h 7209421"/>
              <a:gd name="connsiteX6" fmla="*/ 14793 w 6119571"/>
              <a:gd name="connsiteY6" fmla="*/ 10 h 7209421"/>
              <a:gd name="connsiteX0" fmla="*/ 21992 w 6126770"/>
              <a:gd name="connsiteY0" fmla="*/ 10 h 7202343"/>
              <a:gd name="connsiteX1" fmla="*/ 6125845 w 6126770"/>
              <a:gd name="connsiteY1" fmla="*/ 7862 h 7202343"/>
              <a:gd name="connsiteX2" fmla="*/ 6125844 w 6126770"/>
              <a:gd name="connsiteY2" fmla="*/ 7159540 h 7202343"/>
              <a:gd name="connsiteX3" fmla="*/ 4 w 6126770"/>
              <a:gd name="connsiteY3" fmla="*/ 7201327 h 7202343"/>
              <a:gd name="connsiteX4" fmla="*/ 3355646 w 6126770"/>
              <a:gd name="connsiteY4" fmla="*/ 3655953 h 7202343"/>
              <a:gd name="connsiteX5" fmla="*/ 3321836 w 6126770"/>
              <a:gd name="connsiteY5" fmla="*/ 3329712 h 7202343"/>
              <a:gd name="connsiteX6" fmla="*/ 21992 w 6126770"/>
              <a:gd name="connsiteY6" fmla="*/ 10 h 7202343"/>
              <a:gd name="connsiteX0" fmla="*/ 29192 w 6133970"/>
              <a:gd name="connsiteY0" fmla="*/ 10 h 7195294"/>
              <a:gd name="connsiteX1" fmla="*/ 6133045 w 6133970"/>
              <a:gd name="connsiteY1" fmla="*/ 7862 h 7195294"/>
              <a:gd name="connsiteX2" fmla="*/ 6133044 w 6133970"/>
              <a:gd name="connsiteY2" fmla="*/ 7159540 h 7195294"/>
              <a:gd name="connsiteX3" fmla="*/ 4 w 6133970"/>
              <a:gd name="connsiteY3" fmla="*/ 7194141 h 7195294"/>
              <a:gd name="connsiteX4" fmla="*/ 3362846 w 6133970"/>
              <a:gd name="connsiteY4" fmla="*/ 3655953 h 7195294"/>
              <a:gd name="connsiteX5" fmla="*/ 3329036 w 6133970"/>
              <a:gd name="connsiteY5" fmla="*/ 3329712 h 7195294"/>
              <a:gd name="connsiteX6" fmla="*/ 29192 w 6133970"/>
              <a:gd name="connsiteY6" fmla="*/ 10 h 7195294"/>
              <a:gd name="connsiteX0" fmla="*/ 29192 w 6133970"/>
              <a:gd name="connsiteY0" fmla="*/ 10 h 7181350"/>
              <a:gd name="connsiteX1" fmla="*/ 6133045 w 6133970"/>
              <a:gd name="connsiteY1" fmla="*/ 7862 h 7181350"/>
              <a:gd name="connsiteX2" fmla="*/ 6133044 w 6133970"/>
              <a:gd name="connsiteY2" fmla="*/ 7159540 h 7181350"/>
              <a:gd name="connsiteX3" fmla="*/ 4 w 6133970"/>
              <a:gd name="connsiteY3" fmla="*/ 7179769 h 7181350"/>
              <a:gd name="connsiteX4" fmla="*/ 3362846 w 6133970"/>
              <a:gd name="connsiteY4" fmla="*/ 3655953 h 7181350"/>
              <a:gd name="connsiteX5" fmla="*/ 3329036 w 6133970"/>
              <a:gd name="connsiteY5" fmla="*/ 3329712 h 7181350"/>
              <a:gd name="connsiteX6" fmla="*/ 29192 w 6133970"/>
              <a:gd name="connsiteY6" fmla="*/ 10 h 7181350"/>
              <a:gd name="connsiteX0" fmla="*/ 7593 w 6112371"/>
              <a:gd name="connsiteY0" fmla="*/ 10 h 7188288"/>
              <a:gd name="connsiteX1" fmla="*/ 6111446 w 6112371"/>
              <a:gd name="connsiteY1" fmla="*/ 7862 h 7188288"/>
              <a:gd name="connsiteX2" fmla="*/ 6111445 w 6112371"/>
              <a:gd name="connsiteY2" fmla="*/ 7159540 h 7188288"/>
              <a:gd name="connsiteX3" fmla="*/ 5 w 6112371"/>
              <a:gd name="connsiteY3" fmla="*/ 7186955 h 7188288"/>
              <a:gd name="connsiteX4" fmla="*/ 3341247 w 6112371"/>
              <a:gd name="connsiteY4" fmla="*/ 3655953 h 7188288"/>
              <a:gd name="connsiteX5" fmla="*/ 3307437 w 6112371"/>
              <a:gd name="connsiteY5" fmla="*/ 3329712 h 7188288"/>
              <a:gd name="connsiteX6" fmla="*/ 7593 w 6112371"/>
              <a:gd name="connsiteY6" fmla="*/ 10 h 7188288"/>
              <a:gd name="connsiteX0" fmla="*/ 7640 w 6112418"/>
              <a:gd name="connsiteY0" fmla="*/ 10 h 7188288"/>
              <a:gd name="connsiteX1" fmla="*/ 6111493 w 6112418"/>
              <a:gd name="connsiteY1" fmla="*/ 7862 h 7188288"/>
              <a:gd name="connsiteX2" fmla="*/ 6111492 w 6112418"/>
              <a:gd name="connsiteY2" fmla="*/ 7159540 h 7188288"/>
              <a:gd name="connsiteX3" fmla="*/ 52 w 6112418"/>
              <a:gd name="connsiteY3" fmla="*/ 7186955 h 7188288"/>
              <a:gd name="connsiteX4" fmla="*/ 3341294 w 6112418"/>
              <a:gd name="connsiteY4" fmla="*/ 3655953 h 7188288"/>
              <a:gd name="connsiteX5" fmla="*/ 3307484 w 6112418"/>
              <a:gd name="connsiteY5" fmla="*/ 3329712 h 7188288"/>
              <a:gd name="connsiteX6" fmla="*/ 7640 w 6112418"/>
              <a:gd name="connsiteY6" fmla="*/ 10 h 7188288"/>
              <a:gd name="connsiteX0" fmla="*/ 7640 w 6112418"/>
              <a:gd name="connsiteY0" fmla="*/ 10 h 7187031"/>
              <a:gd name="connsiteX1" fmla="*/ 6111493 w 6112418"/>
              <a:gd name="connsiteY1" fmla="*/ 7862 h 7187031"/>
              <a:gd name="connsiteX2" fmla="*/ 6111492 w 6112418"/>
              <a:gd name="connsiteY2" fmla="*/ 7159540 h 7187031"/>
              <a:gd name="connsiteX3" fmla="*/ 52 w 6112418"/>
              <a:gd name="connsiteY3" fmla="*/ 7186955 h 7187031"/>
              <a:gd name="connsiteX4" fmla="*/ 3341294 w 6112418"/>
              <a:gd name="connsiteY4" fmla="*/ 3655953 h 7187031"/>
              <a:gd name="connsiteX5" fmla="*/ 3307484 w 6112418"/>
              <a:gd name="connsiteY5" fmla="*/ 3329712 h 7187031"/>
              <a:gd name="connsiteX6" fmla="*/ 7640 w 6112418"/>
              <a:gd name="connsiteY6" fmla="*/ 10 h 7187031"/>
              <a:gd name="connsiteX0" fmla="*/ 7607 w 6112385"/>
              <a:gd name="connsiteY0" fmla="*/ 10 h 7188288"/>
              <a:gd name="connsiteX1" fmla="*/ 6111460 w 6112385"/>
              <a:gd name="connsiteY1" fmla="*/ 7862 h 7188288"/>
              <a:gd name="connsiteX2" fmla="*/ 6111459 w 6112385"/>
              <a:gd name="connsiteY2" fmla="*/ 7159540 h 7188288"/>
              <a:gd name="connsiteX3" fmla="*/ 19 w 6112385"/>
              <a:gd name="connsiteY3" fmla="*/ 7186955 h 7188288"/>
              <a:gd name="connsiteX4" fmla="*/ 3341261 w 6112385"/>
              <a:gd name="connsiteY4" fmla="*/ 3655953 h 7188288"/>
              <a:gd name="connsiteX5" fmla="*/ 3307451 w 6112385"/>
              <a:gd name="connsiteY5" fmla="*/ 3329712 h 7188288"/>
              <a:gd name="connsiteX6" fmla="*/ 7607 w 6112385"/>
              <a:gd name="connsiteY6" fmla="*/ 10 h 7188288"/>
              <a:gd name="connsiteX0" fmla="*/ 14806 w 6119584"/>
              <a:gd name="connsiteY0" fmla="*/ 10 h 7159540"/>
              <a:gd name="connsiteX1" fmla="*/ 6118659 w 6119584"/>
              <a:gd name="connsiteY1" fmla="*/ 7862 h 7159540"/>
              <a:gd name="connsiteX2" fmla="*/ 6118658 w 6119584"/>
              <a:gd name="connsiteY2" fmla="*/ 7159540 h 7159540"/>
              <a:gd name="connsiteX3" fmla="*/ 18 w 6119584"/>
              <a:gd name="connsiteY3" fmla="*/ 7129468 h 7159540"/>
              <a:gd name="connsiteX4" fmla="*/ 3348460 w 6119584"/>
              <a:gd name="connsiteY4" fmla="*/ 3655953 h 7159540"/>
              <a:gd name="connsiteX5" fmla="*/ 3314650 w 6119584"/>
              <a:gd name="connsiteY5" fmla="*/ 3329712 h 7159540"/>
              <a:gd name="connsiteX6" fmla="*/ 14806 w 6119584"/>
              <a:gd name="connsiteY6" fmla="*/ 10 h 7159540"/>
              <a:gd name="connsiteX0" fmla="*/ 360404 w 6465182"/>
              <a:gd name="connsiteY0" fmla="*/ 10 h 7161802"/>
              <a:gd name="connsiteX1" fmla="*/ 6464257 w 6465182"/>
              <a:gd name="connsiteY1" fmla="*/ 7862 h 7161802"/>
              <a:gd name="connsiteX2" fmla="*/ 6464256 w 6465182"/>
              <a:gd name="connsiteY2" fmla="*/ 7159540 h 7161802"/>
              <a:gd name="connsiteX3" fmla="*/ 16 w 6465182"/>
              <a:gd name="connsiteY3" fmla="*/ 7158213 h 7161802"/>
              <a:gd name="connsiteX4" fmla="*/ 3694058 w 6465182"/>
              <a:gd name="connsiteY4" fmla="*/ 3655953 h 7161802"/>
              <a:gd name="connsiteX5" fmla="*/ 3660248 w 6465182"/>
              <a:gd name="connsiteY5" fmla="*/ 3329712 h 7161802"/>
              <a:gd name="connsiteX6" fmla="*/ 360404 w 6465182"/>
              <a:gd name="connsiteY6" fmla="*/ 10 h 7161802"/>
              <a:gd name="connsiteX0" fmla="*/ 324405 w 6429183"/>
              <a:gd name="connsiteY0" fmla="*/ 10 h 7159540"/>
              <a:gd name="connsiteX1" fmla="*/ 6428258 w 6429183"/>
              <a:gd name="connsiteY1" fmla="*/ 7862 h 7159540"/>
              <a:gd name="connsiteX2" fmla="*/ 6428257 w 6429183"/>
              <a:gd name="connsiteY2" fmla="*/ 7159540 h 7159540"/>
              <a:gd name="connsiteX3" fmla="*/ 17 w 6429183"/>
              <a:gd name="connsiteY3" fmla="*/ 7136655 h 7159540"/>
              <a:gd name="connsiteX4" fmla="*/ 3658059 w 6429183"/>
              <a:gd name="connsiteY4" fmla="*/ 3655953 h 7159540"/>
              <a:gd name="connsiteX5" fmla="*/ 3624249 w 6429183"/>
              <a:gd name="connsiteY5" fmla="*/ 3329712 h 7159540"/>
              <a:gd name="connsiteX6" fmla="*/ 324405 w 6429183"/>
              <a:gd name="connsiteY6" fmla="*/ 10 h 7159540"/>
              <a:gd name="connsiteX0" fmla="*/ 468403 w 6573181"/>
              <a:gd name="connsiteY0" fmla="*/ 10 h 7181353"/>
              <a:gd name="connsiteX1" fmla="*/ 6572256 w 6573181"/>
              <a:gd name="connsiteY1" fmla="*/ 7862 h 7181353"/>
              <a:gd name="connsiteX2" fmla="*/ 6572255 w 6573181"/>
              <a:gd name="connsiteY2" fmla="*/ 7159540 h 7181353"/>
              <a:gd name="connsiteX3" fmla="*/ 15 w 6573181"/>
              <a:gd name="connsiteY3" fmla="*/ 7179772 h 7181353"/>
              <a:gd name="connsiteX4" fmla="*/ 3802057 w 6573181"/>
              <a:gd name="connsiteY4" fmla="*/ 3655953 h 7181353"/>
              <a:gd name="connsiteX5" fmla="*/ 3768247 w 6573181"/>
              <a:gd name="connsiteY5" fmla="*/ 3329712 h 7181353"/>
              <a:gd name="connsiteX6" fmla="*/ 468403 w 6573181"/>
              <a:gd name="connsiteY6" fmla="*/ 10 h 7181353"/>
              <a:gd name="connsiteX0" fmla="*/ 497203 w 6601981"/>
              <a:gd name="connsiteY0" fmla="*/ 10 h 7195297"/>
              <a:gd name="connsiteX1" fmla="*/ 6601056 w 6601981"/>
              <a:gd name="connsiteY1" fmla="*/ 7862 h 7195297"/>
              <a:gd name="connsiteX2" fmla="*/ 6601055 w 6601981"/>
              <a:gd name="connsiteY2" fmla="*/ 7159540 h 7195297"/>
              <a:gd name="connsiteX3" fmla="*/ 15 w 6601981"/>
              <a:gd name="connsiteY3" fmla="*/ 7194144 h 7195297"/>
              <a:gd name="connsiteX4" fmla="*/ 3830857 w 6601981"/>
              <a:gd name="connsiteY4" fmla="*/ 3655953 h 7195297"/>
              <a:gd name="connsiteX5" fmla="*/ 3797047 w 6601981"/>
              <a:gd name="connsiteY5" fmla="*/ 3329712 h 7195297"/>
              <a:gd name="connsiteX6" fmla="*/ 497203 w 6601981"/>
              <a:gd name="connsiteY6" fmla="*/ 10 h 7195297"/>
              <a:gd name="connsiteX0" fmla="*/ 29207 w 6133985"/>
              <a:gd name="connsiteY0" fmla="*/ 10 h 7195297"/>
              <a:gd name="connsiteX1" fmla="*/ 6133060 w 6133985"/>
              <a:gd name="connsiteY1" fmla="*/ 7862 h 7195297"/>
              <a:gd name="connsiteX2" fmla="*/ 6133059 w 6133985"/>
              <a:gd name="connsiteY2" fmla="*/ 7159540 h 7195297"/>
              <a:gd name="connsiteX3" fmla="*/ 19 w 6133985"/>
              <a:gd name="connsiteY3" fmla="*/ 7194144 h 7195297"/>
              <a:gd name="connsiteX4" fmla="*/ 3362861 w 6133985"/>
              <a:gd name="connsiteY4" fmla="*/ 3655953 h 7195297"/>
              <a:gd name="connsiteX5" fmla="*/ 3329051 w 6133985"/>
              <a:gd name="connsiteY5" fmla="*/ 3329712 h 7195297"/>
              <a:gd name="connsiteX6" fmla="*/ 29207 w 6133985"/>
              <a:gd name="connsiteY6" fmla="*/ 10 h 7195297"/>
              <a:gd name="connsiteX0" fmla="*/ 407 w 6105185"/>
              <a:gd name="connsiteY0" fmla="*/ 10 h 7188291"/>
              <a:gd name="connsiteX1" fmla="*/ 6104260 w 6105185"/>
              <a:gd name="connsiteY1" fmla="*/ 7862 h 7188291"/>
              <a:gd name="connsiteX2" fmla="*/ 6104259 w 6105185"/>
              <a:gd name="connsiteY2" fmla="*/ 7159540 h 7188291"/>
              <a:gd name="connsiteX3" fmla="*/ 19 w 6105185"/>
              <a:gd name="connsiteY3" fmla="*/ 7186958 h 7188291"/>
              <a:gd name="connsiteX4" fmla="*/ 3334061 w 6105185"/>
              <a:gd name="connsiteY4" fmla="*/ 3655953 h 7188291"/>
              <a:gd name="connsiteX5" fmla="*/ 3300251 w 6105185"/>
              <a:gd name="connsiteY5" fmla="*/ 3329712 h 7188291"/>
              <a:gd name="connsiteX6" fmla="*/ 407 w 6105185"/>
              <a:gd name="connsiteY6" fmla="*/ 10 h 7188291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55139 w 6159917"/>
              <a:gd name="connsiteY0" fmla="*/ 10 h 7422082"/>
              <a:gd name="connsiteX1" fmla="*/ 6158992 w 6159917"/>
              <a:gd name="connsiteY1" fmla="*/ 7862 h 7422082"/>
              <a:gd name="connsiteX2" fmla="*/ 6158991 w 6159917"/>
              <a:gd name="connsiteY2" fmla="*/ 7159540 h 7422082"/>
              <a:gd name="connsiteX3" fmla="*/ 40351 w 6159917"/>
              <a:gd name="connsiteY3" fmla="*/ 7165401 h 7422082"/>
              <a:gd name="connsiteX4" fmla="*/ 3525593 w 6159917"/>
              <a:gd name="connsiteY4" fmla="*/ 3663139 h 7422082"/>
              <a:gd name="connsiteX5" fmla="*/ 3354983 w 6159917"/>
              <a:gd name="connsiteY5" fmla="*/ 3329712 h 7422082"/>
              <a:gd name="connsiteX6" fmla="*/ 55139 w 6159917"/>
              <a:gd name="connsiteY6" fmla="*/ 10 h 7422082"/>
              <a:gd name="connsiteX0" fmla="*/ 14789 w 6119567"/>
              <a:gd name="connsiteY0" fmla="*/ 10 h 7165412"/>
              <a:gd name="connsiteX1" fmla="*/ 6118642 w 6119567"/>
              <a:gd name="connsiteY1" fmla="*/ 7862 h 7165412"/>
              <a:gd name="connsiteX2" fmla="*/ 6118641 w 6119567"/>
              <a:gd name="connsiteY2" fmla="*/ 7159540 h 7165412"/>
              <a:gd name="connsiteX3" fmla="*/ 1 w 6119567"/>
              <a:gd name="connsiteY3" fmla="*/ 7165401 h 7165412"/>
              <a:gd name="connsiteX4" fmla="*/ 3485243 w 6119567"/>
              <a:gd name="connsiteY4" fmla="*/ 3663139 h 7165412"/>
              <a:gd name="connsiteX5" fmla="*/ 3314633 w 6119567"/>
              <a:gd name="connsiteY5" fmla="*/ 3329712 h 7165412"/>
              <a:gd name="connsiteX6" fmla="*/ 14789 w 6119567"/>
              <a:gd name="connsiteY6" fmla="*/ 10 h 716541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2577 w 6157355"/>
              <a:gd name="connsiteY0" fmla="*/ 10 h 7416227"/>
              <a:gd name="connsiteX1" fmla="*/ 6156430 w 6157355"/>
              <a:gd name="connsiteY1" fmla="*/ 7862 h 7416227"/>
              <a:gd name="connsiteX2" fmla="*/ 6156429 w 6157355"/>
              <a:gd name="connsiteY2" fmla="*/ 7159540 h 7416227"/>
              <a:gd name="connsiteX3" fmla="*/ 37789 w 6157355"/>
              <a:gd name="connsiteY3" fmla="*/ 7165401 h 7416227"/>
              <a:gd name="connsiteX4" fmla="*/ 3415031 w 6157355"/>
              <a:gd name="connsiteY4" fmla="*/ 3742185 h 7416227"/>
              <a:gd name="connsiteX5" fmla="*/ 3352421 w 6157355"/>
              <a:gd name="connsiteY5" fmla="*/ 3329712 h 7416227"/>
              <a:gd name="connsiteX6" fmla="*/ 52577 w 6157355"/>
              <a:gd name="connsiteY6" fmla="*/ 10 h 7416227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42016 w 6146794"/>
              <a:gd name="connsiteY0" fmla="*/ 243564 h 7409163"/>
              <a:gd name="connsiteX1" fmla="*/ 6145869 w 6146794"/>
              <a:gd name="connsiteY1" fmla="*/ 251416 h 7409163"/>
              <a:gd name="connsiteX2" fmla="*/ 6145868 w 6146794"/>
              <a:gd name="connsiteY2" fmla="*/ 7403094 h 7409163"/>
              <a:gd name="connsiteX3" fmla="*/ 27228 w 6146794"/>
              <a:gd name="connsiteY3" fmla="*/ 7408955 h 7409163"/>
              <a:gd name="connsiteX4" fmla="*/ 3404470 w 6146794"/>
              <a:gd name="connsiteY4" fmla="*/ 3985739 h 7409163"/>
              <a:gd name="connsiteX5" fmla="*/ 3292107 w 6146794"/>
              <a:gd name="connsiteY5" fmla="*/ 3566793 h 7409163"/>
              <a:gd name="connsiteX6" fmla="*/ 42016 w 6146794"/>
              <a:gd name="connsiteY6" fmla="*/ 243564 h 7409163"/>
              <a:gd name="connsiteX0" fmla="*/ 55409 w 6160187"/>
              <a:gd name="connsiteY0" fmla="*/ 243564 h 7659781"/>
              <a:gd name="connsiteX1" fmla="*/ 6159262 w 6160187"/>
              <a:gd name="connsiteY1" fmla="*/ 251416 h 7659781"/>
              <a:gd name="connsiteX2" fmla="*/ 6159261 w 6160187"/>
              <a:gd name="connsiteY2" fmla="*/ 7403094 h 7659781"/>
              <a:gd name="connsiteX3" fmla="*/ 40621 w 6160187"/>
              <a:gd name="connsiteY3" fmla="*/ 7408955 h 7659781"/>
              <a:gd name="connsiteX4" fmla="*/ 3337016 w 6160187"/>
              <a:gd name="connsiteY4" fmla="*/ 3985739 h 7659781"/>
              <a:gd name="connsiteX5" fmla="*/ 3305500 w 6160187"/>
              <a:gd name="connsiteY5" fmla="*/ 3566793 h 7659781"/>
              <a:gd name="connsiteX6" fmla="*/ 55409 w 6160187"/>
              <a:gd name="connsiteY6" fmla="*/ 243564 h 7659781"/>
              <a:gd name="connsiteX0" fmla="*/ 42017 w 6146795"/>
              <a:gd name="connsiteY0" fmla="*/ 243564 h 7408964"/>
              <a:gd name="connsiteX1" fmla="*/ 6145870 w 6146795"/>
              <a:gd name="connsiteY1" fmla="*/ 251416 h 7408964"/>
              <a:gd name="connsiteX2" fmla="*/ 6145869 w 6146795"/>
              <a:gd name="connsiteY2" fmla="*/ 7403094 h 7408964"/>
              <a:gd name="connsiteX3" fmla="*/ 27229 w 6146795"/>
              <a:gd name="connsiteY3" fmla="*/ 7408955 h 7408964"/>
              <a:gd name="connsiteX4" fmla="*/ 3323624 w 6146795"/>
              <a:gd name="connsiteY4" fmla="*/ 3985739 h 7408964"/>
              <a:gd name="connsiteX5" fmla="*/ 3292108 w 6146795"/>
              <a:gd name="connsiteY5" fmla="*/ 3566793 h 7408964"/>
              <a:gd name="connsiteX6" fmla="*/ 42017 w 6146795"/>
              <a:gd name="connsiteY6" fmla="*/ 243564 h 7408964"/>
              <a:gd name="connsiteX0" fmla="*/ 14792 w 6119570"/>
              <a:gd name="connsiteY0" fmla="*/ 365 h 7165765"/>
              <a:gd name="connsiteX1" fmla="*/ 6118645 w 6119570"/>
              <a:gd name="connsiteY1" fmla="*/ 8217 h 7165765"/>
              <a:gd name="connsiteX2" fmla="*/ 6118644 w 6119570"/>
              <a:gd name="connsiteY2" fmla="*/ 7159895 h 7165765"/>
              <a:gd name="connsiteX3" fmla="*/ 4 w 6119570"/>
              <a:gd name="connsiteY3" fmla="*/ 7165756 h 7165765"/>
              <a:gd name="connsiteX4" fmla="*/ 3296399 w 6119570"/>
              <a:gd name="connsiteY4" fmla="*/ 3742540 h 7165765"/>
              <a:gd name="connsiteX5" fmla="*/ 3264883 w 6119570"/>
              <a:gd name="connsiteY5" fmla="*/ 3323594 h 7165765"/>
              <a:gd name="connsiteX6" fmla="*/ 14792 w 6119570"/>
              <a:gd name="connsiteY6" fmla="*/ 365 h 7165765"/>
              <a:gd name="connsiteX0" fmla="*/ 56538 w 6161316"/>
              <a:gd name="connsiteY0" fmla="*/ 365 h 7416582"/>
              <a:gd name="connsiteX1" fmla="*/ 6160391 w 6161316"/>
              <a:gd name="connsiteY1" fmla="*/ 8217 h 7416582"/>
              <a:gd name="connsiteX2" fmla="*/ 6160390 w 6161316"/>
              <a:gd name="connsiteY2" fmla="*/ 7159895 h 7416582"/>
              <a:gd name="connsiteX3" fmla="*/ 41750 w 6161316"/>
              <a:gd name="connsiteY3" fmla="*/ 7165756 h 7416582"/>
              <a:gd name="connsiteX4" fmla="*/ 3307049 w 6161316"/>
              <a:gd name="connsiteY4" fmla="*/ 3742540 h 7416582"/>
              <a:gd name="connsiteX5" fmla="*/ 3306629 w 6161316"/>
              <a:gd name="connsiteY5" fmla="*/ 3323594 h 7416582"/>
              <a:gd name="connsiteX6" fmla="*/ 56538 w 6161316"/>
              <a:gd name="connsiteY6" fmla="*/ 365 h 741658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5481 h 7661698"/>
              <a:gd name="connsiteX1" fmla="*/ 6160391 w 6161316"/>
              <a:gd name="connsiteY1" fmla="*/ 253333 h 7661698"/>
              <a:gd name="connsiteX2" fmla="*/ 6160390 w 6161316"/>
              <a:gd name="connsiteY2" fmla="*/ 7405011 h 7661698"/>
              <a:gd name="connsiteX3" fmla="*/ 41750 w 6161316"/>
              <a:gd name="connsiteY3" fmla="*/ 7410872 h 7661698"/>
              <a:gd name="connsiteX4" fmla="*/ 3307049 w 6161316"/>
              <a:gd name="connsiteY4" fmla="*/ 3987656 h 7661698"/>
              <a:gd name="connsiteX5" fmla="*/ 3263096 w 6161316"/>
              <a:gd name="connsiteY5" fmla="*/ 3594601 h 7661698"/>
              <a:gd name="connsiteX6" fmla="*/ 56538 w 6161316"/>
              <a:gd name="connsiteY6" fmla="*/ 245481 h 7661698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43648 w 6148426"/>
              <a:gd name="connsiteY0" fmla="*/ 245481 h 7410874"/>
              <a:gd name="connsiteX1" fmla="*/ 6147501 w 6148426"/>
              <a:gd name="connsiteY1" fmla="*/ 253333 h 7410874"/>
              <a:gd name="connsiteX2" fmla="*/ 6147500 w 6148426"/>
              <a:gd name="connsiteY2" fmla="*/ 7405011 h 7410874"/>
              <a:gd name="connsiteX3" fmla="*/ 28860 w 6148426"/>
              <a:gd name="connsiteY3" fmla="*/ 7410872 h 7410874"/>
              <a:gd name="connsiteX4" fmla="*/ 3312816 w 6148426"/>
              <a:gd name="connsiteY4" fmla="*/ 3968239 h 7410874"/>
              <a:gd name="connsiteX5" fmla="*/ 3250206 w 6148426"/>
              <a:gd name="connsiteY5" fmla="*/ 3594601 h 7410874"/>
              <a:gd name="connsiteX6" fmla="*/ 43648 w 6148426"/>
              <a:gd name="connsiteY6" fmla="*/ 245481 h 7410874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4306"/>
              <a:gd name="connsiteX1" fmla="*/ 6161543 w 6162468"/>
              <a:gd name="connsiteY1" fmla="*/ 7858 h 7414306"/>
              <a:gd name="connsiteX2" fmla="*/ 6161542 w 6162468"/>
              <a:gd name="connsiteY2" fmla="*/ 7159536 h 7414306"/>
              <a:gd name="connsiteX3" fmla="*/ 42902 w 6162468"/>
              <a:gd name="connsiteY3" fmla="*/ 7165397 h 7414306"/>
              <a:gd name="connsiteX4" fmla="*/ 3277105 w 6162468"/>
              <a:gd name="connsiteY4" fmla="*/ 3768073 h 7414306"/>
              <a:gd name="connsiteX5" fmla="*/ 3264248 w 6162468"/>
              <a:gd name="connsiteY5" fmla="*/ 3349126 h 7414306"/>
              <a:gd name="connsiteX6" fmla="*/ 57690 w 6162468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14791 w 6119569"/>
              <a:gd name="connsiteY0" fmla="*/ 6 h 7165661"/>
              <a:gd name="connsiteX1" fmla="*/ 6118644 w 6119569"/>
              <a:gd name="connsiteY1" fmla="*/ 7858 h 7165661"/>
              <a:gd name="connsiteX2" fmla="*/ 6118643 w 6119569"/>
              <a:gd name="connsiteY2" fmla="*/ 7159536 h 7165661"/>
              <a:gd name="connsiteX3" fmla="*/ 3 w 6119569"/>
              <a:gd name="connsiteY3" fmla="*/ 7165397 h 7165661"/>
              <a:gd name="connsiteX4" fmla="*/ 3234206 w 6119569"/>
              <a:gd name="connsiteY4" fmla="*/ 3768073 h 7165661"/>
              <a:gd name="connsiteX5" fmla="*/ 3221349 w 6119569"/>
              <a:gd name="connsiteY5" fmla="*/ 3349126 h 7165661"/>
              <a:gd name="connsiteX6" fmla="*/ 14791 w 6119569"/>
              <a:gd name="connsiteY6" fmla="*/ 6 h 7165661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64550 w 6119575"/>
              <a:gd name="connsiteY0" fmla="*/ 26 h 7158965"/>
              <a:gd name="connsiteX1" fmla="*/ 6118650 w 6119575"/>
              <a:gd name="connsiteY1" fmla="*/ 1406 h 7158965"/>
              <a:gd name="connsiteX2" fmla="*/ 6118649 w 6119575"/>
              <a:gd name="connsiteY2" fmla="*/ 7153084 h 7158965"/>
              <a:gd name="connsiteX3" fmla="*/ 9 w 6119575"/>
              <a:gd name="connsiteY3" fmla="*/ 7158945 h 7158965"/>
              <a:gd name="connsiteX4" fmla="*/ 3246650 w 6119575"/>
              <a:gd name="connsiteY4" fmla="*/ 3793984 h 7158965"/>
              <a:gd name="connsiteX5" fmla="*/ 3221355 w 6119575"/>
              <a:gd name="connsiteY5" fmla="*/ 3342674 h 7158965"/>
              <a:gd name="connsiteX6" fmla="*/ 64550 w 6119575"/>
              <a:gd name="connsiteY6" fmla="*/ 26 h 7158965"/>
              <a:gd name="connsiteX0" fmla="*/ 45892 w 6100917"/>
              <a:gd name="connsiteY0" fmla="*/ 26 h 7165437"/>
              <a:gd name="connsiteX1" fmla="*/ 6099992 w 6100917"/>
              <a:gd name="connsiteY1" fmla="*/ 1406 h 7165437"/>
              <a:gd name="connsiteX2" fmla="*/ 6099991 w 6100917"/>
              <a:gd name="connsiteY2" fmla="*/ 7153084 h 7165437"/>
              <a:gd name="connsiteX3" fmla="*/ 9 w 6100917"/>
              <a:gd name="connsiteY3" fmla="*/ 7165417 h 7165437"/>
              <a:gd name="connsiteX4" fmla="*/ 3227992 w 6100917"/>
              <a:gd name="connsiteY4" fmla="*/ 3793984 h 7165437"/>
              <a:gd name="connsiteX5" fmla="*/ 3202697 w 6100917"/>
              <a:gd name="connsiteY5" fmla="*/ 3342674 h 7165437"/>
              <a:gd name="connsiteX6" fmla="*/ 45892 w 6100917"/>
              <a:gd name="connsiteY6" fmla="*/ 26 h 7165437"/>
              <a:gd name="connsiteX0" fmla="*/ 45892 w 6100917"/>
              <a:gd name="connsiteY0" fmla="*/ 248772 h 7414183"/>
              <a:gd name="connsiteX1" fmla="*/ 6099992 w 6100917"/>
              <a:gd name="connsiteY1" fmla="*/ 250152 h 7414183"/>
              <a:gd name="connsiteX2" fmla="*/ 6099991 w 6100917"/>
              <a:gd name="connsiteY2" fmla="*/ 7401830 h 7414183"/>
              <a:gd name="connsiteX3" fmla="*/ 9 w 6100917"/>
              <a:gd name="connsiteY3" fmla="*/ 7414163 h 7414183"/>
              <a:gd name="connsiteX4" fmla="*/ 3227992 w 6100917"/>
              <a:gd name="connsiteY4" fmla="*/ 4042730 h 7414183"/>
              <a:gd name="connsiteX5" fmla="*/ 3218544 w 6100917"/>
              <a:gd name="connsiteY5" fmla="*/ 3613410 h 7414183"/>
              <a:gd name="connsiteX6" fmla="*/ 45892 w 6100917"/>
              <a:gd name="connsiteY6" fmla="*/ 248772 h 7414183"/>
              <a:gd name="connsiteX0" fmla="*/ 87223 w 6142248"/>
              <a:gd name="connsiteY0" fmla="*/ 248772 h 7661479"/>
              <a:gd name="connsiteX1" fmla="*/ 6141323 w 6142248"/>
              <a:gd name="connsiteY1" fmla="*/ 250152 h 7661479"/>
              <a:gd name="connsiteX2" fmla="*/ 6141322 w 6142248"/>
              <a:gd name="connsiteY2" fmla="*/ 7401830 h 7661479"/>
              <a:gd name="connsiteX3" fmla="*/ 41340 w 6142248"/>
              <a:gd name="connsiteY3" fmla="*/ 7414163 h 7661479"/>
              <a:gd name="connsiteX4" fmla="*/ 3301018 w 6142248"/>
              <a:gd name="connsiteY4" fmla="*/ 4009744 h 7661479"/>
              <a:gd name="connsiteX5" fmla="*/ 3259875 w 6142248"/>
              <a:gd name="connsiteY5" fmla="*/ 3613410 h 7661479"/>
              <a:gd name="connsiteX6" fmla="*/ 87223 w 6142248"/>
              <a:gd name="connsiteY6" fmla="*/ 248772 h 7661479"/>
              <a:gd name="connsiteX0" fmla="*/ 87223 w 6142248"/>
              <a:gd name="connsiteY0" fmla="*/ 1 h 7412708"/>
              <a:gd name="connsiteX1" fmla="*/ 6141323 w 6142248"/>
              <a:gd name="connsiteY1" fmla="*/ 1381 h 7412708"/>
              <a:gd name="connsiteX2" fmla="*/ 6141322 w 6142248"/>
              <a:gd name="connsiteY2" fmla="*/ 7153059 h 7412708"/>
              <a:gd name="connsiteX3" fmla="*/ 41340 w 6142248"/>
              <a:gd name="connsiteY3" fmla="*/ 7165392 h 7412708"/>
              <a:gd name="connsiteX4" fmla="*/ 3301018 w 6142248"/>
              <a:gd name="connsiteY4" fmla="*/ 3760973 h 7412708"/>
              <a:gd name="connsiteX5" fmla="*/ 3259875 w 6142248"/>
              <a:gd name="connsiteY5" fmla="*/ 3364639 h 7412708"/>
              <a:gd name="connsiteX6" fmla="*/ 87223 w 6142248"/>
              <a:gd name="connsiteY6" fmla="*/ 1 h 7412708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251007 h 7416398"/>
              <a:gd name="connsiteX1" fmla="*/ 6099988 w 6100913"/>
              <a:gd name="connsiteY1" fmla="*/ 252387 h 7416398"/>
              <a:gd name="connsiteX2" fmla="*/ 6099987 w 6100913"/>
              <a:gd name="connsiteY2" fmla="*/ 7404065 h 7416398"/>
              <a:gd name="connsiteX3" fmla="*/ 5 w 6100913"/>
              <a:gd name="connsiteY3" fmla="*/ 7416398 h 7416398"/>
              <a:gd name="connsiteX4" fmla="*/ 3223448 w 6100913"/>
              <a:gd name="connsiteY4" fmla="*/ 4064776 h 7416398"/>
              <a:gd name="connsiteX5" fmla="*/ 3233034 w 6100913"/>
              <a:gd name="connsiteY5" fmla="*/ 3645814 h 7416398"/>
              <a:gd name="connsiteX6" fmla="*/ 45888 w 6100913"/>
              <a:gd name="connsiteY6" fmla="*/ 251007 h 74163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33034 w 6100913"/>
              <a:gd name="connsiteY5" fmla="*/ 3394808 h 7165392"/>
              <a:gd name="connsiteX6" fmla="*/ 45888 w 6100913"/>
              <a:gd name="connsiteY6" fmla="*/ 1 h 7165392"/>
              <a:gd name="connsiteX0" fmla="*/ 88080 w 6143105"/>
              <a:gd name="connsiteY0" fmla="*/ 1 h 7412277"/>
              <a:gd name="connsiteX1" fmla="*/ 6142180 w 6143105"/>
              <a:gd name="connsiteY1" fmla="*/ 1381 h 7412277"/>
              <a:gd name="connsiteX2" fmla="*/ 6142179 w 6143105"/>
              <a:gd name="connsiteY2" fmla="*/ 7153059 h 7412277"/>
              <a:gd name="connsiteX3" fmla="*/ 42197 w 6143105"/>
              <a:gd name="connsiteY3" fmla="*/ 7165392 h 7412277"/>
              <a:gd name="connsiteX4" fmla="*/ 3278535 w 6143105"/>
              <a:gd name="connsiteY4" fmla="*/ 3766796 h 7412277"/>
              <a:gd name="connsiteX5" fmla="*/ 3275226 w 6143105"/>
              <a:gd name="connsiteY5" fmla="*/ 3394808 h 7412277"/>
              <a:gd name="connsiteX6" fmla="*/ 88080 w 6143105"/>
              <a:gd name="connsiteY6" fmla="*/ 1 h 741227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247031 h 7416217"/>
              <a:gd name="connsiteX1" fmla="*/ 6099993 w 6100918"/>
              <a:gd name="connsiteY1" fmla="*/ 248411 h 7416217"/>
              <a:gd name="connsiteX2" fmla="*/ 6099992 w 6100918"/>
              <a:gd name="connsiteY2" fmla="*/ 7400089 h 7416217"/>
              <a:gd name="connsiteX3" fmla="*/ 10 w 6100918"/>
              <a:gd name="connsiteY3" fmla="*/ 7412422 h 7416217"/>
              <a:gd name="connsiteX4" fmla="*/ 3236348 w 6100918"/>
              <a:gd name="connsiteY4" fmla="*/ 4013826 h 7416217"/>
              <a:gd name="connsiteX5" fmla="*/ 3194353 w 6100918"/>
              <a:gd name="connsiteY5" fmla="*/ 3588155 h 7416217"/>
              <a:gd name="connsiteX6" fmla="*/ 45893 w 6100918"/>
              <a:gd name="connsiteY6" fmla="*/ 247031 h 7416217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252996 h 7422182"/>
              <a:gd name="connsiteX1" fmla="*/ 6099993 w 6100918"/>
              <a:gd name="connsiteY1" fmla="*/ 254376 h 7422182"/>
              <a:gd name="connsiteX2" fmla="*/ 6099992 w 6100918"/>
              <a:gd name="connsiteY2" fmla="*/ 7406054 h 7422182"/>
              <a:gd name="connsiteX3" fmla="*/ 10 w 6100918"/>
              <a:gd name="connsiteY3" fmla="*/ 7418387 h 7422182"/>
              <a:gd name="connsiteX4" fmla="*/ 3236348 w 6100918"/>
              <a:gd name="connsiteY4" fmla="*/ 4019791 h 7422182"/>
              <a:gd name="connsiteX5" fmla="*/ 3252383 w 6100918"/>
              <a:gd name="connsiteY5" fmla="*/ 3674646 h 7422182"/>
              <a:gd name="connsiteX6" fmla="*/ 45893 w 6100918"/>
              <a:gd name="connsiteY6" fmla="*/ 252996 h 7422182"/>
              <a:gd name="connsiteX0" fmla="*/ 86899 w 6141924"/>
              <a:gd name="connsiteY0" fmla="*/ 252996 h 7670241"/>
              <a:gd name="connsiteX1" fmla="*/ 6140999 w 6141924"/>
              <a:gd name="connsiteY1" fmla="*/ 254376 h 7670241"/>
              <a:gd name="connsiteX2" fmla="*/ 6140998 w 6141924"/>
              <a:gd name="connsiteY2" fmla="*/ 7406054 h 7670241"/>
              <a:gd name="connsiteX3" fmla="*/ 41016 w 6141924"/>
              <a:gd name="connsiteY3" fmla="*/ 7418387 h 7670241"/>
              <a:gd name="connsiteX4" fmla="*/ 3309592 w 6141924"/>
              <a:gd name="connsiteY4" fmla="*/ 3952687 h 7670241"/>
              <a:gd name="connsiteX5" fmla="*/ 3293389 w 6141924"/>
              <a:gd name="connsiteY5" fmla="*/ 3674646 h 7670241"/>
              <a:gd name="connsiteX6" fmla="*/ 86899 w 6141924"/>
              <a:gd name="connsiteY6" fmla="*/ 252996 h 7670241"/>
              <a:gd name="connsiteX0" fmla="*/ 86899 w 6141924"/>
              <a:gd name="connsiteY0" fmla="*/ 11 h 7417256"/>
              <a:gd name="connsiteX1" fmla="*/ 6140999 w 6141924"/>
              <a:gd name="connsiteY1" fmla="*/ 1391 h 7417256"/>
              <a:gd name="connsiteX2" fmla="*/ 6140998 w 6141924"/>
              <a:gd name="connsiteY2" fmla="*/ 7153069 h 7417256"/>
              <a:gd name="connsiteX3" fmla="*/ 41016 w 6141924"/>
              <a:gd name="connsiteY3" fmla="*/ 7165402 h 7417256"/>
              <a:gd name="connsiteX4" fmla="*/ 3309592 w 6141924"/>
              <a:gd name="connsiteY4" fmla="*/ 3699702 h 7417256"/>
              <a:gd name="connsiteX5" fmla="*/ 3293389 w 6141924"/>
              <a:gd name="connsiteY5" fmla="*/ 3421661 h 7417256"/>
              <a:gd name="connsiteX6" fmla="*/ 86899 w 6141924"/>
              <a:gd name="connsiteY6" fmla="*/ 11 h 741725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250013 h 7415418"/>
              <a:gd name="connsiteX1" fmla="*/ 6099984 w 6100909"/>
              <a:gd name="connsiteY1" fmla="*/ 251393 h 7415418"/>
              <a:gd name="connsiteX2" fmla="*/ 6099983 w 6100909"/>
              <a:gd name="connsiteY2" fmla="*/ 7403071 h 7415418"/>
              <a:gd name="connsiteX3" fmla="*/ 1 w 6100909"/>
              <a:gd name="connsiteY3" fmla="*/ 7415404 h 7415418"/>
              <a:gd name="connsiteX4" fmla="*/ 3268577 w 6100909"/>
              <a:gd name="connsiteY4" fmla="*/ 3949704 h 7415418"/>
              <a:gd name="connsiteX5" fmla="*/ 3207240 w 6100909"/>
              <a:gd name="connsiteY5" fmla="*/ 3631401 h 7415418"/>
              <a:gd name="connsiteX6" fmla="*/ 45884 w 6100909"/>
              <a:gd name="connsiteY6" fmla="*/ 250013 h 7415418"/>
              <a:gd name="connsiteX0" fmla="*/ 87605 w 6142630"/>
              <a:gd name="connsiteY0" fmla="*/ 250013 h 7663780"/>
              <a:gd name="connsiteX1" fmla="*/ 6141705 w 6142630"/>
              <a:gd name="connsiteY1" fmla="*/ 251393 h 7663780"/>
              <a:gd name="connsiteX2" fmla="*/ 6141704 w 6142630"/>
              <a:gd name="connsiteY2" fmla="*/ 7403071 h 7663780"/>
              <a:gd name="connsiteX3" fmla="*/ 41722 w 6142630"/>
              <a:gd name="connsiteY3" fmla="*/ 7415404 h 7663780"/>
              <a:gd name="connsiteX4" fmla="*/ 3290955 w 6142630"/>
              <a:gd name="connsiteY4" fmla="*/ 3996676 h 7663780"/>
              <a:gd name="connsiteX5" fmla="*/ 3248961 w 6142630"/>
              <a:gd name="connsiteY5" fmla="*/ 3631401 h 7663780"/>
              <a:gd name="connsiteX6" fmla="*/ 87605 w 6142630"/>
              <a:gd name="connsiteY6" fmla="*/ 250013 h 7663780"/>
              <a:gd name="connsiteX0" fmla="*/ 87605 w 6142630"/>
              <a:gd name="connsiteY0" fmla="*/ 2513 h 7416280"/>
              <a:gd name="connsiteX1" fmla="*/ 6141705 w 6142630"/>
              <a:gd name="connsiteY1" fmla="*/ 3893 h 7416280"/>
              <a:gd name="connsiteX2" fmla="*/ 6141704 w 6142630"/>
              <a:gd name="connsiteY2" fmla="*/ 7155571 h 7416280"/>
              <a:gd name="connsiteX3" fmla="*/ 41722 w 6142630"/>
              <a:gd name="connsiteY3" fmla="*/ 7167904 h 7416280"/>
              <a:gd name="connsiteX4" fmla="*/ 3290955 w 6142630"/>
              <a:gd name="connsiteY4" fmla="*/ 3749176 h 7416280"/>
              <a:gd name="connsiteX5" fmla="*/ 3248961 w 6142630"/>
              <a:gd name="connsiteY5" fmla="*/ 3383901 h 7416280"/>
              <a:gd name="connsiteX6" fmla="*/ 87605 w 6142630"/>
              <a:gd name="connsiteY6" fmla="*/ 2513 h 7416280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88799 w 6143824"/>
              <a:gd name="connsiteY0" fmla="*/ 2513 h 7413298"/>
              <a:gd name="connsiteX1" fmla="*/ 6142899 w 6143824"/>
              <a:gd name="connsiteY1" fmla="*/ 3893 h 7413298"/>
              <a:gd name="connsiteX2" fmla="*/ 6142898 w 6143824"/>
              <a:gd name="connsiteY2" fmla="*/ 7155571 h 7413298"/>
              <a:gd name="connsiteX3" fmla="*/ 42916 w 6143824"/>
              <a:gd name="connsiteY3" fmla="*/ 7167904 h 7413298"/>
              <a:gd name="connsiteX4" fmla="*/ 3259910 w 6143824"/>
              <a:gd name="connsiteY4" fmla="*/ 3789440 h 7413298"/>
              <a:gd name="connsiteX5" fmla="*/ 3250155 w 6143824"/>
              <a:gd name="connsiteY5" fmla="*/ 3383901 h 7413298"/>
              <a:gd name="connsiteX6" fmla="*/ 88799 w 6143824"/>
              <a:gd name="connsiteY6" fmla="*/ 2513 h 7413298"/>
              <a:gd name="connsiteX0" fmla="*/ 45886 w 6100911"/>
              <a:gd name="connsiteY0" fmla="*/ 2513 h 7167952"/>
              <a:gd name="connsiteX1" fmla="*/ 6099986 w 6100911"/>
              <a:gd name="connsiteY1" fmla="*/ 3893 h 7167952"/>
              <a:gd name="connsiteX2" fmla="*/ 6099985 w 6100911"/>
              <a:gd name="connsiteY2" fmla="*/ 7155571 h 7167952"/>
              <a:gd name="connsiteX3" fmla="*/ 3 w 6100911"/>
              <a:gd name="connsiteY3" fmla="*/ 7167904 h 7167952"/>
              <a:gd name="connsiteX4" fmla="*/ 3216997 w 6100911"/>
              <a:gd name="connsiteY4" fmla="*/ 3789440 h 7167952"/>
              <a:gd name="connsiteX5" fmla="*/ 3207242 w 6100911"/>
              <a:gd name="connsiteY5" fmla="*/ 3383901 h 7167952"/>
              <a:gd name="connsiteX6" fmla="*/ 45886 w 6100911"/>
              <a:gd name="connsiteY6" fmla="*/ 2513 h 7167952"/>
              <a:gd name="connsiteX0" fmla="*/ 45886 w 6099985"/>
              <a:gd name="connsiteY0" fmla="*/ 250013 h 7415452"/>
              <a:gd name="connsiteX1" fmla="*/ 5678403 w 6099985"/>
              <a:gd name="connsiteY1" fmla="*/ 251393 h 7415452"/>
              <a:gd name="connsiteX2" fmla="*/ 6099985 w 6099985"/>
              <a:gd name="connsiteY2" fmla="*/ 7403071 h 7415452"/>
              <a:gd name="connsiteX3" fmla="*/ 3 w 6099985"/>
              <a:gd name="connsiteY3" fmla="*/ 7415404 h 7415452"/>
              <a:gd name="connsiteX4" fmla="*/ 3216997 w 6099985"/>
              <a:gd name="connsiteY4" fmla="*/ 4036940 h 7415452"/>
              <a:gd name="connsiteX5" fmla="*/ 3207242 w 6099985"/>
              <a:gd name="connsiteY5" fmla="*/ 3631401 h 7415452"/>
              <a:gd name="connsiteX6" fmla="*/ 45886 w 6099985"/>
              <a:gd name="connsiteY6" fmla="*/ 250013 h 7415452"/>
              <a:gd name="connsiteX0" fmla="*/ 45886 w 6099985"/>
              <a:gd name="connsiteY0" fmla="*/ 244257 h 7409696"/>
              <a:gd name="connsiteX1" fmla="*/ 5965079 w 6099985"/>
              <a:gd name="connsiteY1" fmla="*/ 263187 h 7409696"/>
              <a:gd name="connsiteX2" fmla="*/ 6099985 w 6099985"/>
              <a:gd name="connsiteY2" fmla="*/ 7397315 h 7409696"/>
              <a:gd name="connsiteX3" fmla="*/ 3 w 6099985"/>
              <a:gd name="connsiteY3" fmla="*/ 7409648 h 7409696"/>
              <a:gd name="connsiteX4" fmla="*/ 3216997 w 6099985"/>
              <a:gd name="connsiteY4" fmla="*/ 4031184 h 7409696"/>
              <a:gd name="connsiteX5" fmla="*/ 3207242 w 6099985"/>
              <a:gd name="connsiteY5" fmla="*/ 3625645 h 7409696"/>
              <a:gd name="connsiteX6" fmla="*/ 45886 w 6099985"/>
              <a:gd name="connsiteY6" fmla="*/ 244257 h 7409696"/>
              <a:gd name="connsiteX0" fmla="*/ 85244 w 6005361"/>
              <a:gd name="connsiteY0" fmla="*/ 244257 h 7660835"/>
              <a:gd name="connsiteX1" fmla="*/ 6004437 w 6005361"/>
              <a:gd name="connsiteY1" fmla="*/ 263187 h 7660835"/>
              <a:gd name="connsiteX2" fmla="*/ 6004436 w 6005361"/>
              <a:gd name="connsiteY2" fmla="*/ 7414866 h 7660835"/>
              <a:gd name="connsiteX3" fmla="*/ 39361 w 6005361"/>
              <a:gd name="connsiteY3" fmla="*/ 7409648 h 7660835"/>
              <a:gd name="connsiteX4" fmla="*/ 3256355 w 6005361"/>
              <a:gd name="connsiteY4" fmla="*/ 4031184 h 7660835"/>
              <a:gd name="connsiteX5" fmla="*/ 3246600 w 6005361"/>
              <a:gd name="connsiteY5" fmla="*/ 3625645 h 7660835"/>
              <a:gd name="connsiteX6" fmla="*/ 85244 w 6005361"/>
              <a:gd name="connsiteY6" fmla="*/ 244257 h 7660835"/>
              <a:gd name="connsiteX0" fmla="*/ 45885 w 5966003"/>
              <a:gd name="connsiteY0" fmla="*/ 244257 h 7414866"/>
              <a:gd name="connsiteX1" fmla="*/ 5965078 w 5966003"/>
              <a:gd name="connsiteY1" fmla="*/ 263187 h 7414866"/>
              <a:gd name="connsiteX2" fmla="*/ 5965077 w 5966003"/>
              <a:gd name="connsiteY2" fmla="*/ 7414866 h 7414866"/>
              <a:gd name="connsiteX3" fmla="*/ 2 w 5966003"/>
              <a:gd name="connsiteY3" fmla="*/ 7409648 h 7414866"/>
              <a:gd name="connsiteX4" fmla="*/ 3216996 w 5966003"/>
              <a:gd name="connsiteY4" fmla="*/ 4031184 h 7414866"/>
              <a:gd name="connsiteX5" fmla="*/ 3207241 w 5966003"/>
              <a:gd name="connsiteY5" fmla="*/ 3625645 h 7414866"/>
              <a:gd name="connsiteX6" fmla="*/ 45885 w 5966003"/>
              <a:gd name="connsiteY6" fmla="*/ 244257 h 7414866"/>
              <a:gd name="connsiteX0" fmla="*/ 45885 w 5966003"/>
              <a:gd name="connsiteY0" fmla="*/ 4324 h 7174933"/>
              <a:gd name="connsiteX1" fmla="*/ 5965078 w 5966003"/>
              <a:gd name="connsiteY1" fmla="*/ 23254 h 7174933"/>
              <a:gd name="connsiteX2" fmla="*/ 5965077 w 5966003"/>
              <a:gd name="connsiteY2" fmla="*/ 7174933 h 7174933"/>
              <a:gd name="connsiteX3" fmla="*/ 2 w 5966003"/>
              <a:gd name="connsiteY3" fmla="*/ 7169715 h 7174933"/>
              <a:gd name="connsiteX4" fmla="*/ 3216996 w 5966003"/>
              <a:gd name="connsiteY4" fmla="*/ 3791251 h 7174933"/>
              <a:gd name="connsiteX5" fmla="*/ 3207241 w 5966003"/>
              <a:gd name="connsiteY5" fmla="*/ 3385712 h 7174933"/>
              <a:gd name="connsiteX6" fmla="*/ 45885 w 5966003"/>
              <a:gd name="connsiteY6" fmla="*/ 4324 h 7174933"/>
              <a:gd name="connsiteX0" fmla="*/ 45885 w 5966004"/>
              <a:gd name="connsiteY0" fmla="*/ 238654 h 7409263"/>
              <a:gd name="connsiteX1" fmla="*/ 5965079 w 5966004"/>
              <a:gd name="connsiteY1" fmla="*/ 275133 h 7409263"/>
              <a:gd name="connsiteX2" fmla="*/ 5965077 w 5966004"/>
              <a:gd name="connsiteY2" fmla="*/ 7409263 h 7409263"/>
              <a:gd name="connsiteX3" fmla="*/ 2 w 5966004"/>
              <a:gd name="connsiteY3" fmla="*/ 7404045 h 7409263"/>
              <a:gd name="connsiteX4" fmla="*/ 3216996 w 5966004"/>
              <a:gd name="connsiteY4" fmla="*/ 4025581 h 7409263"/>
              <a:gd name="connsiteX5" fmla="*/ 3207241 w 5966004"/>
              <a:gd name="connsiteY5" fmla="*/ 3620042 h 7409263"/>
              <a:gd name="connsiteX6" fmla="*/ 45885 w 5966004"/>
              <a:gd name="connsiteY6" fmla="*/ 238654 h 7409263"/>
              <a:gd name="connsiteX0" fmla="*/ 45885 w 5966004"/>
              <a:gd name="connsiteY0" fmla="*/ 4 h 7170613"/>
              <a:gd name="connsiteX1" fmla="*/ 5965079 w 5966004"/>
              <a:gd name="connsiteY1" fmla="*/ 36483 h 7170613"/>
              <a:gd name="connsiteX2" fmla="*/ 5965077 w 5966004"/>
              <a:gd name="connsiteY2" fmla="*/ 7170613 h 7170613"/>
              <a:gd name="connsiteX3" fmla="*/ 2 w 5966004"/>
              <a:gd name="connsiteY3" fmla="*/ 7165395 h 7170613"/>
              <a:gd name="connsiteX4" fmla="*/ 3216996 w 5966004"/>
              <a:gd name="connsiteY4" fmla="*/ 3786931 h 7170613"/>
              <a:gd name="connsiteX5" fmla="*/ 3207241 w 5966004"/>
              <a:gd name="connsiteY5" fmla="*/ 3381392 h 7170613"/>
              <a:gd name="connsiteX6" fmla="*/ 45885 w 5966004"/>
              <a:gd name="connsiteY6" fmla="*/ 4 h 7170613"/>
              <a:gd name="connsiteX0" fmla="*/ 45885 w 5965077"/>
              <a:gd name="connsiteY0" fmla="*/ 250014 h 7420623"/>
              <a:gd name="connsiteX1" fmla="*/ 5948216 w 5965077"/>
              <a:gd name="connsiteY1" fmla="*/ 251391 h 7420623"/>
              <a:gd name="connsiteX2" fmla="*/ 5965077 w 5965077"/>
              <a:gd name="connsiteY2" fmla="*/ 7420623 h 7420623"/>
              <a:gd name="connsiteX3" fmla="*/ 2 w 5965077"/>
              <a:gd name="connsiteY3" fmla="*/ 7415405 h 7420623"/>
              <a:gd name="connsiteX4" fmla="*/ 3216996 w 5965077"/>
              <a:gd name="connsiteY4" fmla="*/ 4036941 h 7420623"/>
              <a:gd name="connsiteX5" fmla="*/ 3207241 w 5965077"/>
              <a:gd name="connsiteY5" fmla="*/ 3631402 h 7420623"/>
              <a:gd name="connsiteX6" fmla="*/ 45885 w 5965077"/>
              <a:gd name="connsiteY6" fmla="*/ 250014 h 7420623"/>
              <a:gd name="connsiteX0" fmla="*/ 45885 w 5965077"/>
              <a:gd name="connsiteY0" fmla="*/ 521 h 7171130"/>
              <a:gd name="connsiteX1" fmla="*/ 5948216 w 5965077"/>
              <a:gd name="connsiteY1" fmla="*/ 1898 h 7171130"/>
              <a:gd name="connsiteX2" fmla="*/ 5965077 w 5965077"/>
              <a:gd name="connsiteY2" fmla="*/ 7171130 h 7171130"/>
              <a:gd name="connsiteX3" fmla="*/ 2 w 5965077"/>
              <a:gd name="connsiteY3" fmla="*/ 7165912 h 7171130"/>
              <a:gd name="connsiteX4" fmla="*/ 3216996 w 5965077"/>
              <a:gd name="connsiteY4" fmla="*/ 3787448 h 7171130"/>
              <a:gd name="connsiteX5" fmla="*/ 3207241 w 5965077"/>
              <a:gd name="connsiteY5" fmla="*/ 3381909 h 7171130"/>
              <a:gd name="connsiteX6" fmla="*/ 45885 w 5965077"/>
              <a:gd name="connsiteY6" fmla="*/ 521 h 7171130"/>
              <a:gd name="connsiteX0" fmla="*/ 101713 w 7926546"/>
              <a:gd name="connsiteY0" fmla="*/ 257897 h 7428506"/>
              <a:gd name="connsiteX1" fmla="*/ 7926533 w 7926546"/>
              <a:gd name="connsiteY1" fmla="*/ 236008 h 7428506"/>
              <a:gd name="connsiteX2" fmla="*/ 6020905 w 7926546"/>
              <a:gd name="connsiteY2" fmla="*/ 7428506 h 7428506"/>
              <a:gd name="connsiteX3" fmla="*/ 55830 w 7926546"/>
              <a:gd name="connsiteY3" fmla="*/ 7423288 h 7428506"/>
              <a:gd name="connsiteX4" fmla="*/ 3272824 w 7926546"/>
              <a:gd name="connsiteY4" fmla="*/ 4044824 h 7428506"/>
              <a:gd name="connsiteX5" fmla="*/ 3263069 w 7926546"/>
              <a:gd name="connsiteY5" fmla="*/ 3639285 h 7428506"/>
              <a:gd name="connsiteX6" fmla="*/ 101713 w 7926546"/>
              <a:gd name="connsiteY6" fmla="*/ 257897 h 7428506"/>
              <a:gd name="connsiteX0" fmla="*/ 147778 w 8034169"/>
              <a:gd name="connsiteY0" fmla="*/ 257897 h 7659459"/>
              <a:gd name="connsiteX1" fmla="*/ 7972598 w 8034169"/>
              <a:gd name="connsiteY1" fmla="*/ 236008 h 7659459"/>
              <a:gd name="connsiteX2" fmla="*/ 8034170 w 8034169"/>
              <a:gd name="connsiteY2" fmla="*/ 7381975 h 7659459"/>
              <a:gd name="connsiteX3" fmla="*/ 101895 w 8034169"/>
              <a:gd name="connsiteY3" fmla="*/ 7423288 h 7659459"/>
              <a:gd name="connsiteX4" fmla="*/ 3318889 w 8034169"/>
              <a:gd name="connsiteY4" fmla="*/ 4044824 h 7659459"/>
              <a:gd name="connsiteX5" fmla="*/ 3309134 w 8034169"/>
              <a:gd name="connsiteY5" fmla="*/ 3639285 h 7659459"/>
              <a:gd name="connsiteX6" fmla="*/ 147778 w 8034169"/>
              <a:gd name="connsiteY6" fmla="*/ 257897 h 7659459"/>
              <a:gd name="connsiteX0" fmla="*/ 101713 w 7988106"/>
              <a:gd name="connsiteY0" fmla="*/ 257897 h 7423487"/>
              <a:gd name="connsiteX1" fmla="*/ 7926533 w 7988106"/>
              <a:gd name="connsiteY1" fmla="*/ 236008 h 7423487"/>
              <a:gd name="connsiteX2" fmla="*/ 7988105 w 7988106"/>
              <a:gd name="connsiteY2" fmla="*/ 7381975 h 7423487"/>
              <a:gd name="connsiteX3" fmla="*/ 55830 w 7988106"/>
              <a:gd name="connsiteY3" fmla="*/ 7423288 h 7423487"/>
              <a:gd name="connsiteX4" fmla="*/ 3272824 w 7988106"/>
              <a:gd name="connsiteY4" fmla="*/ 4044824 h 7423487"/>
              <a:gd name="connsiteX5" fmla="*/ 3263069 w 7988106"/>
              <a:gd name="connsiteY5" fmla="*/ 3639285 h 7423487"/>
              <a:gd name="connsiteX6" fmla="*/ 101713 w 7988106"/>
              <a:gd name="connsiteY6" fmla="*/ 257897 h 7423487"/>
              <a:gd name="connsiteX0" fmla="*/ 45887 w 7932279"/>
              <a:gd name="connsiteY0" fmla="*/ 21889 h 7187479"/>
              <a:gd name="connsiteX1" fmla="*/ 7870707 w 7932279"/>
              <a:gd name="connsiteY1" fmla="*/ 0 h 7187479"/>
              <a:gd name="connsiteX2" fmla="*/ 7932279 w 7932279"/>
              <a:gd name="connsiteY2" fmla="*/ 7145967 h 7187479"/>
              <a:gd name="connsiteX3" fmla="*/ 4 w 7932279"/>
              <a:gd name="connsiteY3" fmla="*/ 7187280 h 7187479"/>
              <a:gd name="connsiteX4" fmla="*/ 3216998 w 7932279"/>
              <a:gd name="connsiteY4" fmla="*/ 3808816 h 7187479"/>
              <a:gd name="connsiteX5" fmla="*/ 3207243 w 7932279"/>
              <a:gd name="connsiteY5" fmla="*/ 3403277 h 7187479"/>
              <a:gd name="connsiteX6" fmla="*/ 45887 w 7932279"/>
              <a:gd name="connsiteY6" fmla="*/ 21889 h 7187479"/>
              <a:gd name="connsiteX0" fmla="*/ 101713 w 7988105"/>
              <a:gd name="connsiteY0" fmla="*/ 234266 h 7399856"/>
              <a:gd name="connsiteX1" fmla="*/ 7926534 w 7988105"/>
              <a:gd name="connsiteY1" fmla="*/ 284837 h 7399856"/>
              <a:gd name="connsiteX2" fmla="*/ 7988105 w 7988105"/>
              <a:gd name="connsiteY2" fmla="*/ 7358344 h 7399856"/>
              <a:gd name="connsiteX3" fmla="*/ 55830 w 7988105"/>
              <a:gd name="connsiteY3" fmla="*/ 7399657 h 7399856"/>
              <a:gd name="connsiteX4" fmla="*/ 3272824 w 7988105"/>
              <a:gd name="connsiteY4" fmla="*/ 4021193 h 7399856"/>
              <a:gd name="connsiteX5" fmla="*/ 3263069 w 7988105"/>
              <a:gd name="connsiteY5" fmla="*/ 3615654 h 7399856"/>
              <a:gd name="connsiteX6" fmla="*/ 101713 w 7988105"/>
              <a:gd name="connsiteY6" fmla="*/ 234266 h 7399856"/>
              <a:gd name="connsiteX0" fmla="*/ 101713 w 7988105"/>
              <a:gd name="connsiteY0" fmla="*/ 234266 h 7399856"/>
              <a:gd name="connsiteX1" fmla="*/ 7926534 w 7988105"/>
              <a:gd name="connsiteY1" fmla="*/ 284837 h 7399856"/>
              <a:gd name="connsiteX2" fmla="*/ 7988105 w 7988105"/>
              <a:gd name="connsiteY2" fmla="*/ 7358344 h 7399856"/>
              <a:gd name="connsiteX3" fmla="*/ 55830 w 7988105"/>
              <a:gd name="connsiteY3" fmla="*/ 7399657 h 7399856"/>
              <a:gd name="connsiteX4" fmla="*/ 3272824 w 7988105"/>
              <a:gd name="connsiteY4" fmla="*/ 4021193 h 7399856"/>
              <a:gd name="connsiteX5" fmla="*/ 3263069 w 7988105"/>
              <a:gd name="connsiteY5" fmla="*/ 3615654 h 7399856"/>
              <a:gd name="connsiteX6" fmla="*/ 101713 w 7988105"/>
              <a:gd name="connsiteY6" fmla="*/ 234266 h 7399856"/>
              <a:gd name="connsiteX0" fmla="*/ 101713 w 7988105"/>
              <a:gd name="connsiteY0" fmla="*/ 248717 h 7414307"/>
              <a:gd name="connsiteX1" fmla="*/ 7926534 w 7988105"/>
              <a:gd name="connsiteY1" fmla="*/ 254002 h 7414307"/>
              <a:gd name="connsiteX2" fmla="*/ 7988105 w 7988105"/>
              <a:gd name="connsiteY2" fmla="*/ 7372795 h 7414307"/>
              <a:gd name="connsiteX3" fmla="*/ 55830 w 7988105"/>
              <a:gd name="connsiteY3" fmla="*/ 7414108 h 7414307"/>
              <a:gd name="connsiteX4" fmla="*/ 3272824 w 7988105"/>
              <a:gd name="connsiteY4" fmla="*/ 4035644 h 7414307"/>
              <a:gd name="connsiteX5" fmla="*/ 3263069 w 7988105"/>
              <a:gd name="connsiteY5" fmla="*/ 3630105 h 7414307"/>
              <a:gd name="connsiteX6" fmla="*/ 101713 w 7988105"/>
              <a:gd name="connsiteY6" fmla="*/ 248717 h 7414307"/>
              <a:gd name="connsiteX0" fmla="*/ 45887 w 7932279"/>
              <a:gd name="connsiteY0" fmla="*/ 14 h 7165604"/>
              <a:gd name="connsiteX1" fmla="*/ 7870708 w 7932279"/>
              <a:gd name="connsiteY1" fmla="*/ 5299 h 7165604"/>
              <a:gd name="connsiteX2" fmla="*/ 7932279 w 7932279"/>
              <a:gd name="connsiteY2" fmla="*/ 7124092 h 7165604"/>
              <a:gd name="connsiteX3" fmla="*/ 4 w 7932279"/>
              <a:gd name="connsiteY3" fmla="*/ 7165405 h 7165604"/>
              <a:gd name="connsiteX4" fmla="*/ 3216998 w 7932279"/>
              <a:gd name="connsiteY4" fmla="*/ 3786941 h 7165604"/>
              <a:gd name="connsiteX5" fmla="*/ 3207243 w 7932279"/>
              <a:gd name="connsiteY5" fmla="*/ 3381402 h 7165604"/>
              <a:gd name="connsiteX6" fmla="*/ 45887 w 7932279"/>
              <a:gd name="connsiteY6" fmla="*/ 14 h 7165604"/>
              <a:gd name="connsiteX0" fmla="*/ 45887 w 7932279"/>
              <a:gd name="connsiteY0" fmla="*/ 14 h 7165604"/>
              <a:gd name="connsiteX1" fmla="*/ 7870708 w 7932279"/>
              <a:gd name="connsiteY1" fmla="*/ 5299 h 7165604"/>
              <a:gd name="connsiteX2" fmla="*/ 7932279 w 7932279"/>
              <a:gd name="connsiteY2" fmla="*/ 7124092 h 7165604"/>
              <a:gd name="connsiteX3" fmla="*/ 4 w 7932279"/>
              <a:gd name="connsiteY3" fmla="*/ 7165405 h 7165604"/>
              <a:gd name="connsiteX4" fmla="*/ 3216998 w 7932279"/>
              <a:gd name="connsiteY4" fmla="*/ 3786941 h 7165604"/>
              <a:gd name="connsiteX5" fmla="*/ 3207243 w 7932279"/>
              <a:gd name="connsiteY5" fmla="*/ 3381402 h 7165604"/>
              <a:gd name="connsiteX6" fmla="*/ 45887 w 7932279"/>
              <a:gd name="connsiteY6" fmla="*/ 14 h 7165604"/>
              <a:gd name="connsiteX0" fmla="*/ 145536 w 7977482"/>
              <a:gd name="connsiteY0" fmla="*/ 14 h 7401576"/>
              <a:gd name="connsiteX1" fmla="*/ 7970357 w 7977482"/>
              <a:gd name="connsiteY1" fmla="*/ 5299 h 7401576"/>
              <a:gd name="connsiteX2" fmla="*/ 7971008 w 7977482"/>
              <a:gd name="connsiteY2" fmla="*/ 7124092 h 7401576"/>
              <a:gd name="connsiteX3" fmla="*/ 99653 w 7977482"/>
              <a:gd name="connsiteY3" fmla="*/ 7165405 h 7401576"/>
              <a:gd name="connsiteX4" fmla="*/ 3316647 w 7977482"/>
              <a:gd name="connsiteY4" fmla="*/ 3786941 h 7401576"/>
              <a:gd name="connsiteX5" fmla="*/ 3306892 w 7977482"/>
              <a:gd name="connsiteY5" fmla="*/ 3381402 h 7401576"/>
              <a:gd name="connsiteX6" fmla="*/ 145536 w 7977482"/>
              <a:gd name="connsiteY6" fmla="*/ 14 h 7401576"/>
              <a:gd name="connsiteX0" fmla="*/ 140474 w 7967020"/>
              <a:gd name="connsiteY0" fmla="*/ 14 h 7401576"/>
              <a:gd name="connsiteX1" fmla="*/ 7965295 w 7967020"/>
              <a:gd name="connsiteY1" fmla="*/ 5299 h 7401576"/>
              <a:gd name="connsiteX2" fmla="*/ 7826701 w 7967020"/>
              <a:gd name="connsiteY2" fmla="*/ 7124092 h 7401576"/>
              <a:gd name="connsiteX3" fmla="*/ 94591 w 7967020"/>
              <a:gd name="connsiteY3" fmla="*/ 7165405 h 7401576"/>
              <a:gd name="connsiteX4" fmla="*/ 3311585 w 7967020"/>
              <a:gd name="connsiteY4" fmla="*/ 3786941 h 7401576"/>
              <a:gd name="connsiteX5" fmla="*/ 3301830 w 7967020"/>
              <a:gd name="connsiteY5" fmla="*/ 3381402 h 7401576"/>
              <a:gd name="connsiteX6" fmla="*/ 140474 w 7967020"/>
              <a:gd name="connsiteY6" fmla="*/ 14 h 7401576"/>
              <a:gd name="connsiteX0" fmla="*/ 145216 w 7975980"/>
              <a:gd name="connsiteY0" fmla="*/ 14 h 7407292"/>
              <a:gd name="connsiteX1" fmla="*/ 7970037 w 7975980"/>
              <a:gd name="connsiteY1" fmla="*/ 5299 h 7407292"/>
              <a:gd name="connsiteX2" fmla="*/ 7961987 w 7975980"/>
              <a:gd name="connsiteY2" fmla="*/ 7142207 h 7407292"/>
              <a:gd name="connsiteX3" fmla="*/ 99333 w 7975980"/>
              <a:gd name="connsiteY3" fmla="*/ 7165405 h 7407292"/>
              <a:gd name="connsiteX4" fmla="*/ 3316327 w 7975980"/>
              <a:gd name="connsiteY4" fmla="*/ 3786941 h 7407292"/>
              <a:gd name="connsiteX5" fmla="*/ 3306572 w 7975980"/>
              <a:gd name="connsiteY5" fmla="*/ 3381402 h 7407292"/>
              <a:gd name="connsiteX6" fmla="*/ 145216 w 7975980"/>
              <a:gd name="connsiteY6" fmla="*/ 14 h 7407292"/>
              <a:gd name="connsiteX0" fmla="*/ 45892 w 7876656"/>
              <a:gd name="connsiteY0" fmla="*/ 14 h 7166293"/>
              <a:gd name="connsiteX1" fmla="*/ 7870713 w 7876656"/>
              <a:gd name="connsiteY1" fmla="*/ 5299 h 7166293"/>
              <a:gd name="connsiteX2" fmla="*/ 7862663 w 7876656"/>
              <a:gd name="connsiteY2" fmla="*/ 7142207 h 7166293"/>
              <a:gd name="connsiteX3" fmla="*/ 9 w 7876656"/>
              <a:gd name="connsiteY3" fmla="*/ 7165405 h 7166293"/>
              <a:gd name="connsiteX4" fmla="*/ 3217003 w 7876656"/>
              <a:gd name="connsiteY4" fmla="*/ 3786941 h 7166293"/>
              <a:gd name="connsiteX5" fmla="*/ 3207248 w 7876656"/>
              <a:gd name="connsiteY5" fmla="*/ 3381402 h 7166293"/>
              <a:gd name="connsiteX6" fmla="*/ 45892 w 7876656"/>
              <a:gd name="connsiteY6" fmla="*/ 14 h 7166293"/>
              <a:gd name="connsiteX0" fmla="*/ 188140 w 7876654"/>
              <a:gd name="connsiteY0" fmla="*/ 12267 h 7160999"/>
              <a:gd name="connsiteX1" fmla="*/ 7870711 w 7876654"/>
              <a:gd name="connsiteY1" fmla="*/ 5 h 7160999"/>
              <a:gd name="connsiteX2" fmla="*/ 7862661 w 7876654"/>
              <a:gd name="connsiteY2" fmla="*/ 7136913 h 7160999"/>
              <a:gd name="connsiteX3" fmla="*/ 7 w 7876654"/>
              <a:gd name="connsiteY3" fmla="*/ 7160111 h 7160999"/>
              <a:gd name="connsiteX4" fmla="*/ 3217001 w 7876654"/>
              <a:gd name="connsiteY4" fmla="*/ 3781647 h 7160999"/>
              <a:gd name="connsiteX5" fmla="*/ 3207246 w 7876654"/>
              <a:gd name="connsiteY5" fmla="*/ 3376108 h 7160999"/>
              <a:gd name="connsiteX6" fmla="*/ 188140 w 7876654"/>
              <a:gd name="connsiteY6" fmla="*/ 12267 h 7160999"/>
              <a:gd name="connsiteX0" fmla="*/ 173167 w 7876654"/>
              <a:gd name="connsiteY0" fmla="*/ 14 h 7166293"/>
              <a:gd name="connsiteX1" fmla="*/ 7870711 w 7876654"/>
              <a:gd name="connsiteY1" fmla="*/ 5299 h 7166293"/>
              <a:gd name="connsiteX2" fmla="*/ 7862661 w 7876654"/>
              <a:gd name="connsiteY2" fmla="*/ 7142207 h 7166293"/>
              <a:gd name="connsiteX3" fmla="*/ 7 w 7876654"/>
              <a:gd name="connsiteY3" fmla="*/ 7165405 h 7166293"/>
              <a:gd name="connsiteX4" fmla="*/ 3217001 w 7876654"/>
              <a:gd name="connsiteY4" fmla="*/ 3786941 h 7166293"/>
              <a:gd name="connsiteX5" fmla="*/ 3207246 w 7876654"/>
              <a:gd name="connsiteY5" fmla="*/ 3381402 h 7166293"/>
              <a:gd name="connsiteX6" fmla="*/ 173167 w 7876654"/>
              <a:gd name="connsiteY6" fmla="*/ 14 h 7166293"/>
              <a:gd name="connsiteX0" fmla="*/ 397773 w 8101260"/>
              <a:gd name="connsiteY0" fmla="*/ 14 h 7209682"/>
              <a:gd name="connsiteX1" fmla="*/ 8095317 w 8101260"/>
              <a:gd name="connsiteY1" fmla="*/ 5299 h 7209682"/>
              <a:gd name="connsiteX2" fmla="*/ 8087267 w 8101260"/>
              <a:gd name="connsiteY2" fmla="*/ 7142207 h 7209682"/>
              <a:gd name="connsiteX3" fmla="*/ 7 w 8101260"/>
              <a:gd name="connsiteY3" fmla="*/ 7209271 h 7209682"/>
              <a:gd name="connsiteX4" fmla="*/ 3441607 w 8101260"/>
              <a:gd name="connsiteY4" fmla="*/ 3786941 h 7209682"/>
              <a:gd name="connsiteX5" fmla="*/ 3431852 w 8101260"/>
              <a:gd name="connsiteY5" fmla="*/ 3381402 h 7209682"/>
              <a:gd name="connsiteX6" fmla="*/ 397773 w 8101260"/>
              <a:gd name="connsiteY6" fmla="*/ 14 h 7209682"/>
              <a:gd name="connsiteX0" fmla="*/ 4 w 7703491"/>
              <a:gd name="connsiteY0" fmla="*/ 14 h 7209682"/>
              <a:gd name="connsiteX1" fmla="*/ 7697548 w 7703491"/>
              <a:gd name="connsiteY1" fmla="*/ 5299 h 7209682"/>
              <a:gd name="connsiteX2" fmla="*/ 7689498 w 7703491"/>
              <a:gd name="connsiteY2" fmla="*/ 7142207 h 7209682"/>
              <a:gd name="connsiteX3" fmla="*/ 201187 w 7703491"/>
              <a:gd name="connsiteY3" fmla="*/ 7209271 h 7209682"/>
              <a:gd name="connsiteX4" fmla="*/ 3043838 w 7703491"/>
              <a:gd name="connsiteY4" fmla="*/ 3786941 h 7209682"/>
              <a:gd name="connsiteX5" fmla="*/ 3034083 w 7703491"/>
              <a:gd name="connsiteY5" fmla="*/ 3381402 h 7209682"/>
              <a:gd name="connsiteX6" fmla="*/ 4 w 7703491"/>
              <a:gd name="connsiteY6" fmla="*/ 14 h 7209682"/>
              <a:gd name="connsiteX0" fmla="*/ 5 w 7681033"/>
              <a:gd name="connsiteY0" fmla="*/ 14 h 7209682"/>
              <a:gd name="connsiteX1" fmla="*/ 7675090 w 7681033"/>
              <a:gd name="connsiteY1" fmla="*/ 5299 h 7209682"/>
              <a:gd name="connsiteX2" fmla="*/ 7667040 w 7681033"/>
              <a:gd name="connsiteY2" fmla="*/ 7142207 h 7209682"/>
              <a:gd name="connsiteX3" fmla="*/ 178729 w 7681033"/>
              <a:gd name="connsiteY3" fmla="*/ 7209271 h 7209682"/>
              <a:gd name="connsiteX4" fmla="*/ 3021380 w 7681033"/>
              <a:gd name="connsiteY4" fmla="*/ 3786941 h 7209682"/>
              <a:gd name="connsiteX5" fmla="*/ 3011625 w 7681033"/>
              <a:gd name="connsiteY5" fmla="*/ 3381402 h 7209682"/>
              <a:gd name="connsiteX6" fmla="*/ 5 w 7681033"/>
              <a:gd name="connsiteY6" fmla="*/ 14 h 7209682"/>
              <a:gd name="connsiteX0" fmla="*/ 3 w 7711960"/>
              <a:gd name="connsiteY0" fmla="*/ 14 h 7446145"/>
              <a:gd name="connsiteX1" fmla="*/ 7675088 w 7711960"/>
              <a:gd name="connsiteY1" fmla="*/ 5299 h 7446145"/>
              <a:gd name="connsiteX2" fmla="*/ 7711960 w 7711960"/>
              <a:gd name="connsiteY2" fmla="*/ 7159754 h 7446145"/>
              <a:gd name="connsiteX3" fmla="*/ 178727 w 7711960"/>
              <a:gd name="connsiteY3" fmla="*/ 7209271 h 7446145"/>
              <a:gd name="connsiteX4" fmla="*/ 3021378 w 7711960"/>
              <a:gd name="connsiteY4" fmla="*/ 3786941 h 7446145"/>
              <a:gd name="connsiteX5" fmla="*/ 3011623 w 7711960"/>
              <a:gd name="connsiteY5" fmla="*/ 3381402 h 7446145"/>
              <a:gd name="connsiteX6" fmla="*/ 3 w 7711960"/>
              <a:gd name="connsiteY6" fmla="*/ 14 h 7446145"/>
              <a:gd name="connsiteX0" fmla="*/ 3 w 7711960"/>
              <a:gd name="connsiteY0" fmla="*/ 14 h 7209277"/>
              <a:gd name="connsiteX1" fmla="*/ 7675088 w 7711960"/>
              <a:gd name="connsiteY1" fmla="*/ 5299 h 7209277"/>
              <a:gd name="connsiteX2" fmla="*/ 7711960 w 7711960"/>
              <a:gd name="connsiteY2" fmla="*/ 7159754 h 7209277"/>
              <a:gd name="connsiteX3" fmla="*/ 178727 w 7711960"/>
              <a:gd name="connsiteY3" fmla="*/ 7209271 h 7209277"/>
              <a:gd name="connsiteX4" fmla="*/ 3021378 w 7711960"/>
              <a:gd name="connsiteY4" fmla="*/ 3786941 h 7209277"/>
              <a:gd name="connsiteX5" fmla="*/ 3011623 w 7711960"/>
              <a:gd name="connsiteY5" fmla="*/ 3381402 h 7209277"/>
              <a:gd name="connsiteX6" fmla="*/ 3 w 7711960"/>
              <a:gd name="connsiteY6" fmla="*/ 14 h 7209277"/>
              <a:gd name="connsiteX0" fmla="*/ 3 w 7711960"/>
              <a:gd name="connsiteY0" fmla="*/ 14 h 7454406"/>
              <a:gd name="connsiteX1" fmla="*/ 7675088 w 7711960"/>
              <a:gd name="connsiteY1" fmla="*/ 5299 h 7454406"/>
              <a:gd name="connsiteX2" fmla="*/ 7711960 w 7711960"/>
              <a:gd name="connsiteY2" fmla="*/ 7186076 h 7454406"/>
              <a:gd name="connsiteX3" fmla="*/ 178727 w 7711960"/>
              <a:gd name="connsiteY3" fmla="*/ 7209271 h 7454406"/>
              <a:gd name="connsiteX4" fmla="*/ 3021378 w 7711960"/>
              <a:gd name="connsiteY4" fmla="*/ 3786941 h 7454406"/>
              <a:gd name="connsiteX5" fmla="*/ 3011623 w 7711960"/>
              <a:gd name="connsiteY5" fmla="*/ 3381402 h 7454406"/>
              <a:gd name="connsiteX6" fmla="*/ 3 w 7711960"/>
              <a:gd name="connsiteY6" fmla="*/ 14 h 7454406"/>
              <a:gd name="connsiteX0" fmla="*/ 3 w 7711960"/>
              <a:gd name="connsiteY0" fmla="*/ 14 h 7209809"/>
              <a:gd name="connsiteX1" fmla="*/ 7675088 w 7711960"/>
              <a:gd name="connsiteY1" fmla="*/ 5299 h 7209809"/>
              <a:gd name="connsiteX2" fmla="*/ 7711960 w 7711960"/>
              <a:gd name="connsiteY2" fmla="*/ 7186076 h 7209809"/>
              <a:gd name="connsiteX3" fmla="*/ 178727 w 7711960"/>
              <a:gd name="connsiteY3" fmla="*/ 7209271 h 7209809"/>
              <a:gd name="connsiteX4" fmla="*/ 3021378 w 7711960"/>
              <a:gd name="connsiteY4" fmla="*/ 3786941 h 7209809"/>
              <a:gd name="connsiteX5" fmla="*/ 3011623 w 7711960"/>
              <a:gd name="connsiteY5" fmla="*/ 3381402 h 7209809"/>
              <a:gd name="connsiteX6" fmla="*/ 3 w 7711960"/>
              <a:gd name="connsiteY6" fmla="*/ 14 h 7209809"/>
              <a:gd name="connsiteX0" fmla="*/ 106396 w 7819771"/>
              <a:gd name="connsiteY0" fmla="*/ 248719 h 7458516"/>
              <a:gd name="connsiteX1" fmla="*/ 7811429 w 7819771"/>
              <a:gd name="connsiteY1" fmla="*/ 254005 h 7458516"/>
              <a:gd name="connsiteX2" fmla="*/ 7818353 w 7819771"/>
              <a:gd name="connsiteY2" fmla="*/ 7434781 h 7458516"/>
              <a:gd name="connsiteX3" fmla="*/ 285120 w 7819771"/>
              <a:gd name="connsiteY3" fmla="*/ 7457976 h 7458516"/>
              <a:gd name="connsiteX4" fmla="*/ 3127771 w 7819771"/>
              <a:gd name="connsiteY4" fmla="*/ 4035646 h 7458516"/>
              <a:gd name="connsiteX5" fmla="*/ 3118016 w 7819771"/>
              <a:gd name="connsiteY5" fmla="*/ 3630107 h 7458516"/>
              <a:gd name="connsiteX6" fmla="*/ 106396 w 7819771"/>
              <a:gd name="connsiteY6" fmla="*/ 248719 h 7458516"/>
              <a:gd name="connsiteX0" fmla="*/ 13 w 7713386"/>
              <a:gd name="connsiteY0" fmla="*/ 147 h 7209942"/>
              <a:gd name="connsiteX1" fmla="*/ 7705046 w 7713386"/>
              <a:gd name="connsiteY1" fmla="*/ 5433 h 7209942"/>
              <a:gd name="connsiteX2" fmla="*/ 7711970 w 7713386"/>
              <a:gd name="connsiteY2" fmla="*/ 7186209 h 7209942"/>
              <a:gd name="connsiteX3" fmla="*/ 178737 w 7713386"/>
              <a:gd name="connsiteY3" fmla="*/ 7209404 h 7209942"/>
              <a:gd name="connsiteX4" fmla="*/ 3021388 w 7713386"/>
              <a:gd name="connsiteY4" fmla="*/ 3787074 h 7209942"/>
              <a:gd name="connsiteX5" fmla="*/ 3011633 w 7713386"/>
              <a:gd name="connsiteY5" fmla="*/ 3381535 h 7209942"/>
              <a:gd name="connsiteX6" fmla="*/ 13 w 7713386"/>
              <a:gd name="connsiteY6" fmla="*/ 147 h 7209942"/>
              <a:gd name="connsiteX0" fmla="*/ 13 w 7690926"/>
              <a:gd name="connsiteY0" fmla="*/ 146 h 7209944"/>
              <a:gd name="connsiteX1" fmla="*/ 7682584 w 7690926"/>
              <a:gd name="connsiteY1" fmla="*/ 5433 h 7209944"/>
              <a:gd name="connsiteX2" fmla="*/ 7689508 w 7690926"/>
              <a:gd name="connsiteY2" fmla="*/ 7186209 h 7209944"/>
              <a:gd name="connsiteX3" fmla="*/ 156275 w 7690926"/>
              <a:gd name="connsiteY3" fmla="*/ 7209404 h 7209944"/>
              <a:gd name="connsiteX4" fmla="*/ 2998926 w 7690926"/>
              <a:gd name="connsiteY4" fmla="*/ 3787074 h 7209944"/>
              <a:gd name="connsiteX5" fmla="*/ 2989171 w 7690926"/>
              <a:gd name="connsiteY5" fmla="*/ 3381535 h 7209944"/>
              <a:gd name="connsiteX6" fmla="*/ 13 w 7690926"/>
              <a:gd name="connsiteY6" fmla="*/ 146 h 7209944"/>
              <a:gd name="connsiteX0" fmla="*/ 13 w 7690924"/>
              <a:gd name="connsiteY0" fmla="*/ 146 h 7209942"/>
              <a:gd name="connsiteX1" fmla="*/ 7682584 w 7690924"/>
              <a:gd name="connsiteY1" fmla="*/ 5433 h 7209942"/>
              <a:gd name="connsiteX2" fmla="*/ 7689508 w 7690924"/>
              <a:gd name="connsiteY2" fmla="*/ 7186209 h 7209942"/>
              <a:gd name="connsiteX3" fmla="*/ 193709 w 7690924"/>
              <a:gd name="connsiteY3" fmla="*/ 7209404 h 7209942"/>
              <a:gd name="connsiteX4" fmla="*/ 2998926 w 7690924"/>
              <a:gd name="connsiteY4" fmla="*/ 3787074 h 7209942"/>
              <a:gd name="connsiteX5" fmla="*/ 2989171 w 7690924"/>
              <a:gd name="connsiteY5" fmla="*/ 3381535 h 7209942"/>
              <a:gd name="connsiteX6" fmla="*/ 13 w 7690924"/>
              <a:gd name="connsiteY6" fmla="*/ 146 h 7209942"/>
              <a:gd name="connsiteX0" fmla="*/ 13 w 7675952"/>
              <a:gd name="connsiteY0" fmla="*/ 146 h 7209944"/>
              <a:gd name="connsiteX1" fmla="*/ 7667610 w 7675952"/>
              <a:gd name="connsiteY1" fmla="*/ 5433 h 7209944"/>
              <a:gd name="connsiteX2" fmla="*/ 7674534 w 7675952"/>
              <a:gd name="connsiteY2" fmla="*/ 7186209 h 7209944"/>
              <a:gd name="connsiteX3" fmla="*/ 178735 w 7675952"/>
              <a:gd name="connsiteY3" fmla="*/ 7209404 h 7209944"/>
              <a:gd name="connsiteX4" fmla="*/ 2983952 w 7675952"/>
              <a:gd name="connsiteY4" fmla="*/ 3787074 h 7209944"/>
              <a:gd name="connsiteX5" fmla="*/ 2974197 w 7675952"/>
              <a:gd name="connsiteY5" fmla="*/ 3381535 h 7209944"/>
              <a:gd name="connsiteX6" fmla="*/ 13 w 7675952"/>
              <a:gd name="connsiteY6" fmla="*/ 146 h 7209944"/>
              <a:gd name="connsiteX0" fmla="*/ 13 w 7631030"/>
              <a:gd name="connsiteY0" fmla="*/ 146 h 7209942"/>
              <a:gd name="connsiteX1" fmla="*/ 7622690 w 7631030"/>
              <a:gd name="connsiteY1" fmla="*/ 5433 h 7209942"/>
              <a:gd name="connsiteX2" fmla="*/ 7629614 w 7631030"/>
              <a:gd name="connsiteY2" fmla="*/ 7186209 h 7209942"/>
              <a:gd name="connsiteX3" fmla="*/ 133815 w 7631030"/>
              <a:gd name="connsiteY3" fmla="*/ 7209404 h 7209942"/>
              <a:gd name="connsiteX4" fmla="*/ 2939032 w 7631030"/>
              <a:gd name="connsiteY4" fmla="*/ 3787074 h 7209942"/>
              <a:gd name="connsiteX5" fmla="*/ 2929277 w 7631030"/>
              <a:gd name="connsiteY5" fmla="*/ 3381535 h 7209942"/>
              <a:gd name="connsiteX6" fmla="*/ 13 w 7631030"/>
              <a:gd name="connsiteY6" fmla="*/ 146 h 7209942"/>
              <a:gd name="connsiteX0" fmla="*/ 13 w 7631032"/>
              <a:gd name="connsiteY0" fmla="*/ 146 h 7209944"/>
              <a:gd name="connsiteX1" fmla="*/ 7622690 w 7631032"/>
              <a:gd name="connsiteY1" fmla="*/ 5433 h 7209944"/>
              <a:gd name="connsiteX2" fmla="*/ 7629614 w 7631032"/>
              <a:gd name="connsiteY2" fmla="*/ 7186209 h 7209944"/>
              <a:gd name="connsiteX3" fmla="*/ 163761 w 7631032"/>
              <a:gd name="connsiteY3" fmla="*/ 7209404 h 7209944"/>
              <a:gd name="connsiteX4" fmla="*/ 2939032 w 7631032"/>
              <a:gd name="connsiteY4" fmla="*/ 3787074 h 7209944"/>
              <a:gd name="connsiteX5" fmla="*/ 2929277 w 7631032"/>
              <a:gd name="connsiteY5" fmla="*/ 3381535 h 7209944"/>
              <a:gd name="connsiteX6" fmla="*/ 13 w 7631032"/>
              <a:gd name="connsiteY6" fmla="*/ 146 h 7209944"/>
              <a:gd name="connsiteX0" fmla="*/ 14 w 7601084"/>
              <a:gd name="connsiteY0" fmla="*/ 146 h 7209942"/>
              <a:gd name="connsiteX1" fmla="*/ 7592744 w 7601084"/>
              <a:gd name="connsiteY1" fmla="*/ 5433 h 7209942"/>
              <a:gd name="connsiteX2" fmla="*/ 7599668 w 7601084"/>
              <a:gd name="connsiteY2" fmla="*/ 7186209 h 7209942"/>
              <a:gd name="connsiteX3" fmla="*/ 133815 w 7601084"/>
              <a:gd name="connsiteY3" fmla="*/ 7209404 h 7209942"/>
              <a:gd name="connsiteX4" fmla="*/ 2909086 w 7601084"/>
              <a:gd name="connsiteY4" fmla="*/ 3787074 h 7209942"/>
              <a:gd name="connsiteX5" fmla="*/ 2899331 w 7601084"/>
              <a:gd name="connsiteY5" fmla="*/ 3381535 h 7209942"/>
              <a:gd name="connsiteX6" fmla="*/ 14 w 7601084"/>
              <a:gd name="connsiteY6" fmla="*/ 146 h 7209942"/>
              <a:gd name="connsiteX0" fmla="*/ 12 w 7601084"/>
              <a:gd name="connsiteY0" fmla="*/ 146 h 7209944"/>
              <a:gd name="connsiteX1" fmla="*/ 7592742 w 7601084"/>
              <a:gd name="connsiteY1" fmla="*/ 5433 h 7209944"/>
              <a:gd name="connsiteX2" fmla="*/ 7599666 w 7601084"/>
              <a:gd name="connsiteY2" fmla="*/ 7186209 h 7209944"/>
              <a:gd name="connsiteX3" fmla="*/ 178733 w 7601084"/>
              <a:gd name="connsiteY3" fmla="*/ 7209404 h 7209944"/>
              <a:gd name="connsiteX4" fmla="*/ 2909084 w 7601084"/>
              <a:gd name="connsiteY4" fmla="*/ 3787074 h 7209944"/>
              <a:gd name="connsiteX5" fmla="*/ 2899329 w 7601084"/>
              <a:gd name="connsiteY5" fmla="*/ 3381535 h 7209944"/>
              <a:gd name="connsiteX6" fmla="*/ 12 w 7601084"/>
              <a:gd name="connsiteY6" fmla="*/ 146 h 7209944"/>
              <a:gd name="connsiteX0" fmla="*/ 14 w 7586110"/>
              <a:gd name="connsiteY0" fmla="*/ 146 h 7209942"/>
              <a:gd name="connsiteX1" fmla="*/ 7577770 w 7586110"/>
              <a:gd name="connsiteY1" fmla="*/ 5433 h 7209942"/>
              <a:gd name="connsiteX2" fmla="*/ 7584694 w 7586110"/>
              <a:gd name="connsiteY2" fmla="*/ 7186209 h 7209942"/>
              <a:gd name="connsiteX3" fmla="*/ 163761 w 7586110"/>
              <a:gd name="connsiteY3" fmla="*/ 7209404 h 7209942"/>
              <a:gd name="connsiteX4" fmla="*/ 2894112 w 7586110"/>
              <a:gd name="connsiteY4" fmla="*/ 3787074 h 7209942"/>
              <a:gd name="connsiteX5" fmla="*/ 2884357 w 7586110"/>
              <a:gd name="connsiteY5" fmla="*/ 3381535 h 7209942"/>
              <a:gd name="connsiteX6" fmla="*/ 14 w 7586110"/>
              <a:gd name="connsiteY6" fmla="*/ 146 h 7209942"/>
              <a:gd name="connsiteX0" fmla="*/ 12 w 7586110"/>
              <a:gd name="connsiteY0" fmla="*/ 146 h 7209944"/>
              <a:gd name="connsiteX1" fmla="*/ 7577768 w 7586110"/>
              <a:gd name="connsiteY1" fmla="*/ 5433 h 7209944"/>
              <a:gd name="connsiteX2" fmla="*/ 7584692 w 7586110"/>
              <a:gd name="connsiteY2" fmla="*/ 7186209 h 7209944"/>
              <a:gd name="connsiteX3" fmla="*/ 193707 w 7586110"/>
              <a:gd name="connsiteY3" fmla="*/ 7209404 h 7209944"/>
              <a:gd name="connsiteX4" fmla="*/ 2894110 w 7586110"/>
              <a:gd name="connsiteY4" fmla="*/ 3787074 h 7209944"/>
              <a:gd name="connsiteX5" fmla="*/ 2884355 w 7586110"/>
              <a:gd name="connsiteY5" fmla="*/ 3381535 h 7209944"/>
              <a:gd name="connsiteX6" fmla="*/ 12 w 7586110"/>
              <a:gd name="connsiteY6" fmla="*/ 146 h 7209944"/>
              <a:gd name="connsiteX0" fmla="*/ 12 w 7586108"/>
              <a:gd name="connsiteY0" fmla="*/ 146 h 7209942"/>
              <a:gd name="connsiteX1" fmla="*/ 7577768 w 7586108"/>
              <a:gd name="connsiteY1" fmla="*/ 5433 h 7209942"/>
              <a:gd name="connsiteX2" fmla="*/ 7584692 w 7586108"/>
              <a:gd name="connsiteY2" fmla="*/ 7186209 h 7209942"/>
              <a:gd name="connsiteX3" fmla="*/ 14023 w 7586108"/>
              <a:gd name="connsiteY3" fmla="*/ 7209404 h 7209942"/>
              <a:gd name="connsiteX4" fmla="*/ 2894110 w 7586108"/>
              <a:gd name="connsiteY4" fmla="*/ 3787074 h 7209942"/>
              <a:gd name="connsiteX5" fmla="*/ 2884355 w 7586108"/>
              <a:gd name="connsiteY5" fmla="*/ 3381535 h 7209942"/>
              <a:gd name="connsiteX6" fmla="*/ 12 w 7586108"/>
              <a:gd name="connsiteY6" fmla="*/ 146 h 7209942"/>
              <a:gd name="connsiteX0" fmla="*/ 45898 w 7631996"/>
              <a:gd name="connsiteY0" fmla="*/ 146 h 7218607"/>
              <a:gd name="connsiteX1" fmla="*/ 7623654 w 7631996"/>
              <a:gd name="connsiteY1" fmla="*/ 5433 h 7218607"/>
              <a:gd name="connsiteX2" fmla="*/ 7630578 w 7631996"/>
              <a:gd name="connsiteY2" fmla="*/ 7186209 h 7218607"/>
              <a:gd name="connsiteX3" fmla="*/ 13 w 7631996"/>
              <a:gd name="connsiteY3" fmla="*/ 7218177 h 7218607"/>
              <a:gd name="connsiteX4" fmla="*/ 2939996 w 7631996"/>
              <a:gd name="connsiteY4" fmla="*/ 3787074 h 7218607"/>
              <a:gd name="connsiteX5" fmla="*/ 2930241 w 7631996"/>
              <a:gd name="connsiteY5" fmla="*/ 3381535 h 7218607"/>
              <a:gd name="connsiteX6" fmla="*/ 45898 w 7631996"/>
              <a:gd name="connsiteY6" fmla="*/ 146 h 7218607"/>
              <a:gd name="connsiteX0" fmla="*/ 75844 w 7661941"/>
              <a:gd name="connsiteY0" fmla="*/ 146 h 7236031"/>
              <a:gd name="connsiteX1" fmla="*/ 7653600 w 7661941"/>
              <a:gd name="connsiteY1" fmla="*/ 5433 h 7236031"/>
              <a:gd name="connsiteX2" fmla="*/ 7660524 w 7661941"/>
              <a:gd name="connsiteY2" fmla="*/ 7186209 h 7236031"/>
              <a:gd name="connsiteX3" fmla="*/ 13 w 7661941"/>
              <a:gd name="connsiteY3" fmla="*/ 7235724 h 7236031"/>
              <a:gd name="connsiteX4" fmla="*/ 2969942 w 7661941"/>
              <a:gd name="connsiteY4" fmla="*/ 3787074 h 7236031"/>
              <a:gd name="connsiteX5" fmla="*/ 2960187 w 7661941"/>
              <a:gd name="connsiteY5" fmla="*/ 3381535 h 7236031"/>
              <a:gd name="connsiteX6" fmla="*/ 75844 w 7661941"/>
              <a:gd name="connsiteY6" fmla="*/ 146 h 7236031"/>
              <a:gd name="connsiteX0" fmla="*/ 68360 w 7654457"/>
              <a:gd name="connsiteY0" fmla="*/ 146 h 7236033"/>
              <a:gd name="connsiteX1" fmla="*/ 7646116 w 7654457"/>
              <a:gd name="connsiteY1" fmla="*/ 5433 h 7236033"/>
              <a:gd name="connsiteX2" fmla="*/ 7653040 w 7654457"/>
              <a:gd name="connsiteY2" fmla="*/ 7186209 h 7236033"/>
              <a:gd name="connsiteX3" fmla="*/ 15 w 7654457"/>
              <a:gd name="connsiteY3" fmla="*/ 7235725 h 7236033"/>
              <a:gd name="connsiteX4" fmla="*/ 2962458 w 7654457"/>
              <a:gd name="connsiteY4" fmla="*/ 3787074 h 7236033"/>
              <a:gd name="connsiteX5" fmla="*/ 2952703 w 7654457"/>
              <a:gd name="connsiteY5" fmla="*/ 3381535 h 7236033"/>
              <a:gd name="connsiteX6" fmla="*/ 68360 w 7654457"/>
              <a:gd name="connsiteY6" fmla="*/ 146 h 7236033"/>
              <a:gd name="connsiteX0" fmla="*/ 68358 w 7654455"/>
              <a:gd name="connsiteY0" fmla="*/ 146 h 7227309"/>
              <a:gd name="connsiteX1" fmla="*/ 7646114 w 7654455"/>
              <a:gd name="connsiteY1" fmla="*/ 5433 h 7227309"/>
              <a:gd name="connsiteX2" fmla="*/ 7653038 w 7654455"/>
              <a:gd name="connsiteY2" fmla="*/ 7186209 h 7227309"/>
              <a:gd name="connsiteX3" fmla="*/ 13 w 7654455"/>
              <a:gd name="connsiteY3" fmla="*/ 7226951 h 7227309"/>
              <a:gd name="connsiteX4" fmla="*/ 2962456 w 7654455"/>
              <a:gd name="connsiteY4" fmla="*/ 3787074 h 7227309"/>
              <a:gd name="connsiteX5" fmla="*/ 2952701 w 7654455"/>
              <a:gd name="connsiteY5" fmla="*/ 3381535 h 7227309"/>
              <a:gd name="connsiteX6" fmla="*/ 68358 w 7654455"/>
              <a:gd name="connsiteY6" fmla="*/ 146 h 7227309"/>
              <a:gd name="connsiteX0" fmla="*/ 502594 w 8088691"/>
              <a:gd name="connsiteY0" fmla="*/ 146 h 7437581"/>
              <a:gd name="connsiteX1" fmla="*/ 8080350 w 8088691"/>
              <a:gd name="connsiteY1" fmla="*/ 5433 h 7437581"/>
              <a:gd name="connsiteX2" fmla="*/ 8087274 w 8088691"/>
              <a:gd name="connsiteY2" fmla="*/ 7186209 h 7437581"/>
              <a:gd name="connsiteX3" fmla="*/ 11 w 8088691"/>
              <a:gd name="connsiteY3" fmla="*/ 7437511 h 7437581"/>
              <a:gd name="connsiteX4" fmla="*/ 3396692 w 8088691"/>
              <a:gd name="connsiteY4" fmla="*/ 3787074 h 7437581"/>
              <a:gd name="connsiteX5" fmla="*/ 3386937 w 8088691"/>
              <a:gd name="connsiteY5" fmla="*/ 3381535 h 7437581"/>
              <a:gd name="connsiteX6" fmla="*/ 502594 w 8088691"/>
              <a:gd name="connsiteY6" fmla="*/ 146 h 7437581"/>
              <a:gd name="connsiteX0" fmla="*/ 210609 w 7796706"/>
              <a:gd name="connsiteY0" fmla="*/ 146 h 7236031"/>
              <a:gd name="connsiteX1" fmla="*/ 7788365 w 7796706"/>
              <a:gd name="connsiteY1" fmla="*/ 5433 h 7236031"/>
              <a:gd name="connsiteX2" fmla="*/ 7795289 w 7796706"/>
              <a:gd name="connsiteY2" fmla="*/ 7186209 h 7236031"/>
              <a:gd name="connsiteX3" fmla="*/ 14 w 7796706"/>
              <a:gd name="connsiteY3" fmla="*/ 7235723 h 7236031"/>
              <a:gd name="connsiteX4" fmla="*/ 3104707 w 7796706"/>
              <a:gd name="connsiteY4" fmla="*/ 3787074 h 7236031"/>
              <a:gd name="connsiteX5" fmla="*/ 3094952 w 7796706"/>
              <a:gd name="connsiteY5" fmla="*/ 3381535 h 7236031"/>
              <a:gd name="connsiteX6" fmla="*/ 210609 w 7796706"/>
              <a:gd name="connsiteY6" fmla="*/ 146 h 7236031"/>
              <a:gd name="connsiteX0" fmla="*/ 180663 w 7766760"/>
              <a:gd name="connsiteY0" fmla="*/ 146 h 7218607"/>
              <a:gd name="connsiteX1" fmla="*/ 7758419 w 7766760"/>
              <a:gd name="connsiteY1" fmla="*/ 5433 h 7218607"/>
              <a:gd name="connsiteX2" fmla="*/ 7765343 w 7766760"/>
              <a:gd name="connsiteY2" fmla="*/ 7186209 h 7218607"/>
              <a:gd name="connsiteX3" fmla="*/ 14 w 7766760"/>
              <a:gd name="connsiteY3" fmla="*/ 7218176 h 7218607"/>
              <a:gd name="connsiteX4" fmla="*/ 3074761 w 7766760"/>
              <a:gd name="connsiteY4" fmla="*/ 3787074 h 7218607"/>
              <a:gd name="connsiteX5" fmla="*/ 3065006 w 7766760"/>
              <a:gd name="connsiteY5" fmla="*/ 3381535 h 7218607"/>
              <a:gd name="connsiteX6" fmla="*/ 180663 w 7766760"/>
              <a:gd name="connsiteY6" fmla="*/ 146 h 7218607"/>
              <a:gd name="connsiteX0" fmla="*/ 173175 w 7759272"/>
              <a:gd name="connsiteY0" fmla="*/ 146 h 7209942"/>
              <a:gd name="connsiteX1" fmla="*/ 7750931 w 7759272"/>
              <a:gd name="connsiteY1" fmla="*/ 5433 h 7209942"/>
              <a:gd name="connsiteX2" fmla="*/ 7757855 w 7759272"/>
              <a:gd name="connsiteY2" fmla="*/ 7186209 h 7209942"/>
              <a:gd name="connsiteX3" fmla="*/ 13 w 7759272"/>
              <a:gd name="connsiteY3" fmla="*/ 7209402 h 7209942"/>
              <a:gd name="connsiteX4" fmla="*/ 3067273 w 7759272"/>
              <a:gd name="connsiteY4" fmla="*/ 3787074 h 7209942"/>
              <a:gd name="connsiteX5" fmla="*/ 3057518 w 7759272"/>
              <a:gd name="connsiteY5" fmla="*/ 3381535 h 7209942"/>
              <a:gd name="connsiteX6" fmla="*/ 173175 w 7759272"/>
              <a:gd name="connsiteY6" fmla="*/ 146 h 7209942"/>
              <a:gd name="connsiteX0" fmla="*/ 113283 w 7699380"/>
              <a:gd name="connsiteY0" fmla="*/ 146 h 7209940"/>
              <a:gd name="connsiteX1" fmla="*/ 7691039 w 7699380"/>
              <a:gd name="connsiteY1" fmla="*/ 5433 h 7209940"/>
              <a:gd name="connsiteX2" fmla="*/ 7697963 w 7699380"/>
              <a:gd name="connsiteY2" fmla="*/ 7186209 h 7209940"/>
              <a:gd name="connsiteX3" fmla="*/ 15 w 7699380"/>
              <a:gd name="connsiteY3" fmla="*/ 7209402 h 7209940"/>
              <a:gd name="connsiteX4" fmla="*/ 3007381 w 7699380"/>
              <a:gd name="connsiteY4" fmla="*/ 3787074 h 7209940"/>
              <a:gd name="connsiteX5" fmla="*/ 2997626 w 7699380"/>
              <a:gd name="connsiteY5" fmla="*/ 3381535 h 7209940"/>
              <a:gd name="connsiteX6" fmla="*/ 113283 w 7699380"/>
              <a:gd name="connsiteY6" fmla="*/ 146 h 7209940"/>
              <a:gd name="connsiteX0" fmla="*/ 8465 w 7594562"/>
              <a:gd name="connsiteY0" fmla="*/ 146 h 7209942"/>
              <a:gd name="connsiteX1" fmla="*/ 7586221 w 7594562"/>
              <a:gd name="connsiteY1" fmla="*/ 5433 h 7209942"/>
              <a:gd name="connsiteX2" fmla="*/ 7593145 w 7594562"/>
              <a:gd name="connsiteY2" fmla="*/ 7186209 h 7209942"/>
              <a:gd name="connsiteX3" fmla="*/ 13 w 7594562"/>
              <a:gd name="connsiteY3" fmla="*/ 7209402 h 7209942"/>
              <a:gd name="connsiteX4" fmla="*/ 2902563 w 7594562"/>
              <a:gd name="connsiteY4" fmla="*/ 3787074 h 7209942"/>
              <a:gd name="connsiteX5" fmla="*/ 2892808 w 7594562"/>
              <a:gd name="connsiteY5" fmla="*/ 3381535 h 7209942"/>
              <a:gd name="connsiteX6" fmla="*/ 8465 w 7594562"/>
              <a:gd name="connsiteY6" fmla="*/ 146 h 7209942"/>
              <a:gd name="connsiteX0" fmla="*/ 8465 w 7594562"/>
              <a:gd name="connsiteY0" fmla="*/ 146 h 7209940"/>
              <a:gd name="connsiteX1" fmla="*/ 7586221 w 7594562"/>
              <a:gd name="connsiteY1" fmla="*/ 5433 h 7209940"/>
              <a:gd name="connsiteX2" fmla="*/ 7593145 w 7594562"/>
              <a:gd name="connsiteY2" fmla="*/ 7186209 h 7209940"/>
              <a:gd name="connsiteX3" fmla="*/ 13 w 7594562"/>
              <a:gd name="connsiteY3" fmla="*/ 7209402 h 7209940"/>
              <a:gd name="connsiteX4" fmla="*/ 2902563 w 7594562"/>
              <a:gd name="connsiteY4" fmla="*/ 3787074 h 7209940"/>
              <a:gd name="connsiteX5" fmla="*/ 2892808 w 7594562"/>
              <a:gd name="connsiteY5" fmla="*/ 3381535 h 7209940"/>
              <a:gd name="connsiteX6" fmla="*/ 8465 w 7594562"/>
              <a:gd name="connsiteY6" fmla="*/ 146 h 7209940"/>
              <a:gd name="connsiteX0" fmla="*/ 8465 w 7594562"/>
              <a:gd name="connsiteY0" fmla="*/ 146 h 7209942"/>
              <a:gd name="connsiteX1" fmla="*/ 7586221 w 7594562"/>
              <a:gd name="connsiteY1" fmla="*/ 5433 h 7209942"/>
              <a:gd name="connsiteX2" fmla="*/ 7593145 w 7594562"/>
              <a:gd name="connsiteY2" fmla="*/ 7186209 h 7209942"/>
              <a:gd name="connsiteX3" fmla="*/ 13 w 7594562"/>
              <a:gd name="connsiteY3" fmla="*/ 7209402 h 7209942"/>
              <a:gd name="connsiteX4" fmla="*/ 2902563 w 7594562"/>
              <a:gd name="connsiteY4" fmla="*/ 3787074 h 7209942"/>
              <a:gd name="connsiteX5" fmla="*/ 2892808 w 7594562"/>
              <a:gd name="connsiteY5" fmla="*/ 3381535 h 7209942"/>
              <a:gd name="connsiteX6" fmla="*/ 8465 w 7594562"/>
              <a:gd name="connsiteY6" fmla="*/ 146 h 7209942"/>
              <a:gd name="connsiteX0" fmla="*/ 8465 w 7594562"/>
              <a:gd name="connsiteY0" fmla="*/ 146 h 7209940"/>
              <a:gd name="connsiteX1" fmla="*/ 7586221 w 7594562"/>
              <a:gd name="connsiteY1" fmla="*/ 5433 h 7209940"/>
              <a:gd name="connsiteX2" fmla="*/ 7593145 w 7594562"/>
              <a:gd name="connsiteY2" fmla="*/ 7186209 h 7209940"/>
              <a:gd name="connsiteX3" fmla="*/ 13 w 7594562"/>
              <a:gd name="connsiteY3" fmla="*/ 7209402 h 7209940"/>
              <a:gd name="connsiteX4" fmla="*/ 2902563 w 7594562"/>
              <a:gd name="connsiteY4" fmla="*/ 3787074 h 7209940"/>
              <a:gd name="connsiteX5" fmla="*/ 2892808 w 7594562"/>
              <a:gd name="connsiteY5" fmla="*/ 3381535 h 7209940"/>
              <a:gd name="connsiteX6" fmla="*/ 8465 w 7594562"/>
              <a:gd name="connsiteY6" fmla="*/ 146 h 7209940"/>
              <a:gd name="connsiteX0" fmla="*/ 8465 w 7594562"/>
              <a:gd name="connsiteY0" fmla="*/ 146 h 7209942"/>
              <a:gd name="connsiteX1" fmla="*/ 7586221 w 7594562"/>
              <a:gd name="connsiteY1" fmla="*/ 5433 h 7209942"/>
              <a:gd name="connsiteX2" fmla="*/ 7593145 w 7594562"/>
              <a:gd name="connsiteY2" fmla="*/ 7186209 h 7209942"/>
              <a:gd name="connsiteX3" fmla="*/ 13 w 7594562"/>
              <a:gd name="connsiteY3" fmla="*/ 7209402 h 7209942"/>
              <a:gd name="connsiteX4" fmla="*/ 2902563 w 7594562"/>
              <a:gd name="connsiteY4" fmla="*/ 3787074 h 7209942"/>
              <a:gd name="connsiteX5" fmla="*/ 2892808 w 7594562"/>
              <a:gd name="connsiteY5" fmla="*/ 3381535 h 7209942"/>
              <a:gd name="connsiteX6" fmla="*/ 8465 w 7594562"/>
              <a:gd name="connsiteY6" fmla="*/ 146 h 7209942"/>
              <a:gd name="connsiteX0" fmla="*/ 8465 w 7594562"/>
              <a:gd name="connsiteY0" fmla="*/ 146 h 7209940"/>
              <a:gd name="connsiteX1" fmla="*/ 7586221 w 7594562"/>
              <a:gd name="connsiteY1" fmla="*/ 5433 h 7209940"/>
              <a:gd name="connsiteX2" fmla="*/ 7593145 w 7594562"/>
              <a:gd name="connsiteY2" fmla="*/ 7186209 h 7209940"/>
              <a:gd name="connsiteX3" fmla="*/ 13 w 7594562"/>
              <a:gd name="connsiteY3" fmla="*/ 7209402 h 7209940"/>
              <a:gd name="connsiteX4" fmla="*/ 2902563 w 7594562"/>
              <a:gd name="connsiteY4" fmla="*/ 3787074 h 7209940"/>
              <a:gd name="connsiteX5" fmla="*/ 2892808 w 7594562"/>
              <a:gd name="connsiteY5" fmla="*/ 3381535 h 7209940"/>
              <a:gd name="connsiteX6" fmla="*/ 8465 w 7594562"/>
              <a:gd name="connsiteY6" fmla="*/ 146 h 7209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94562" h="7209940">
                <a:moveTo>
                  <a:pt x="8465" y="146"/>
                </a:moveTo>
                <a:cubicBezTo>
                  <a:pt x="-2907" y="-1041"/>
                  <a:pt x="7597529" y="5433"/>
                  <a:pt x="7586221" y="5433"/>
                </a:cubicBezTo>
                <a:cubicBezTo>
                  <a:pt x="7606834" y="-751"/>
                  <a:pt x="7581234" y="7192394"/>
                  <a:pt x="7593145" y="7186209"/>
                </a:cubicBezTo>
                <a:cubicBezTo>
                  <a:pt x="7587435" y="7182563"/>
                  <a:pt x="-11830" y="7214428"/>
                  <a:pt x="13" y="7209402"/>
                </a:cubicBezTo>
                <a:cubicBezTo>
                  <a:pt x="11856" y="7204376"/>
                  <a:pt x="2918162" y="3787745"/>
                  <a:pt x="2902563" y="3787074"/>
                </a:cubicBezTo>
                <a:cubicBezTo>
                  <a:pt x="2996094" y="3593576"/>
                  <a:pt x="2949396" y="3448975"/>
                  <a:pt x="2892808" y="3381535"/>
                </a:cubicBezTo>
                <a:cubicBezTo>
                  <a:pt x="2886322" y="3372904"/>
                  <a:pt x="19837" y="1333"/>
                  <a:pt x="8465" y="146"/>
                </a:cubicBez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buFontTx/>
              <a:buNone/>
              <a:defRPr sz="1599" b="0" i="0">
                <a:latin typeface="Overpass" pitchFamily="2" charset="77"/>
              </a:defRPr>
            </a:lvl1pPr>
          </a:lstStyle>
          <a:p>
            <a:r>
              <a:rPr lang="fr-FR" dirty="0"/>
              <a:t>Cliquer pour ajouter </a:t>
            </a:r>
          </a:p>
          <a:p>
            <a:r>
              <a:rPr lang="fr-FR" dirty="0"/>
              <a:t>une image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7C20E96C-25C4-2045-BE8E-2944AEBC3C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287165" y="-2379713"/>
            <a:ext cx="12656372" cy="4482465"/>
          </a:xfrm>
          <a:prstGeom prst="rect">
            <a:avLst/>
          </a:prstGeom>
        </p:spPr>
      </p:pic>
      <p:sp>
        <p:nvSpPr>
          <p:cNvPr id="35" name="Espace réservé du texte 23">
            <a:extLst>
              <a:ext uri="{FF2B5EF4-FFF2-40B4-BE49-F238E27FC236}">
                <a16:creationId xmlns:a16="http://schemas.microsoft.com/office/drawing/2014/main" id="{D7124486-5282-7444-A7A1-49895C0EC65A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165225" y="2918491"/>
            <a:ext cx="19995465" cy="75481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130" b="0" i="0">
                <a:solidFill>
                  <a:schemeClr val="bg1"/>
                </a:solidFill>
                <a:latin typeface="Overpass" pitchFamily="2" charset="77"/>
              </a:defRPr>
            </a:lvl1pPr>
            <a:lvl2pPr marL="974497" indent="0">
              <a:buNone/>
              <a:defRPr sz="1598" b="0" i="0">
                <a:solidFill>
                  <a:schemeClr val="bg1"/>
                </a:solidFill>
                <a:latin typeface="Overpass" pitchFamily="2" charset="77"/>
              </a:defRPr>
            </a:lvl2pPr>
            <a:lvl3pPr>
              <a:defRPr sz="1598" b="0" i="0">
                <a:solidFill>
                  <a:schemeClr val="bg1"/>
                </a:solidFill>
                <a:latin typeface="Overpass" pitchFamily="2" charset="77"/>
              </a:defRPr>
            </a:lvl3pPr>
            <a:lvl4pPr>
              <a:defRPr sz="1598" b="0" i="0">
                <a:solidFill>
                  <a:schemeClr val="bg1"/>
                </a:solidFill>
                <a:latin typeface="Overpass" pitchFamily="2" charset="77"/>
              </a:defRPr>
            </a:lvl4pPr>
            <a:lvl5pPr>
              <a:defRPr sz="1598" b="0" i="0">
                <a:solidFill>
                  <a:schemeClr val="bg1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36" name="Espace réservé du texte 2">
            <a:extLst>
              <a:ext uri="{FF2B5EF4-FFF2-40B4-BE49-F238E27FC236}">
                <a16:creationId xmlns:a16="http://schemas.microsoft.com/office/drawing/2014/main" id="{9CEA557C-A69E-FD4E-ABF8-F636E5EE3287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1162311" y="41550"/>
            <a:ext cx="19993280" cy="3070142"/>
          </a:xfrm>
          <a:prstGeom prst="rect">
            <a:avLst/>
          </a:prstGeom>
        </p:spPr>
        <p:txBody>
          <a:bodyPr lIns="72000" anchor="ctr"/>
          <a:lstStyle>
            <a:lvl1pPr marL="24325" indent="0">
              <a:buFontTx/>
              <a:buNone/>
              <a:tabLst/>
              <a:defRPr sz="8261" b="1" i="0">
                <a:solidFill>
                  <a:schemeClr val="bg1"/>
                </a:solidFill>
                <a:latin typeface="Overpass Black" pitchFamily="2" charset="77"/>
              </a:defRPr>
            </a:lvl1pPr>
            <a:lvl2pPr marL="24325" indent="0">
              <a:buFontTx/>
              <a:buNone/>
              <a:tabLst/>
              <a:defRPr sz="8394" b="1" i="0">
                <a:solidFill>
                  <a:schemeClr val="bg1"/>
                </a:solidFill>
                <a:latin typeface="Overpass Black" pitchFamily="2" charset="77"/>
              </a:defRPr>
            </a:lvl2pPr>
            <a:lvl3pPr marL="24325" indent="0">
              <a:buFontTx/>
              <a:buNone/>
              <a:tabLst/>
              <a:defRPr/>
            </a:lvl3pPr>
            <a:lvl4pPr marL="24325" indent="0">
              <a:buFontTx/>
              <a:buNone/>
              <a:tabLst/>
              <a:defRPr/>
            </a:lvl4pPr>
            <a:lvl5pPr marL="24325" indent="0">
              <a:buFontTx/>
              <a:buNone/>
              <a:tabLst/>
              <a:defRPr/>
            </a:lvl5pPr>
          </a:lstStyle>
          <a:p>
            <a:pPr lvl="0"/>
            <a:r>
              <a:rPr lang="fr-CA" dirty="0"/>
              <a:t>Cliquez pour modifier les styles du texte du masque</a:t>
            </a:r>
            <a:endParaRPr lang="fr-FR" dirty="0"/>
          </a:p>
        </p:txBody>
      </p:sp>
      <p:sp>
        <p:nvSpPr>
          <p:cNvPr id="37" name="Espace réservé du texte 26">
            <a:extLst>
              <a:ext uri="{FF2B5EF4-FFF2-40B4-BE49-F238E27FC236}">
                <a16:creationId xmlns:a16="http://schemas.microsoft.com/office/drawing/2014/main" id="{E98F7827-D7D5-4443-BB80-5FE5A6C7AC8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6033611" y="2705162"/>
            <a:ext cx="2987830" cy="1037693"/>
          </a:xfrm>
          <a:prstGeom prst="rect">
            <a:avLst/>
          </a:prstGeom>
        </p:spPr>
        <p:txBody>
          <a:bodyPr lIns="0" rIns="0"/>
          <a:lstStyle>
            <a:lvl1pPr>
              <a:buFontTx/>
              <a:buNone/>
              <a:defRPr sz="2400" b="1" i="0">
                <a:solidFill>
                  <a:schemeClr val="bg1"/>
                </a:solidFill>
                <a:latin typeface="Overpass" pitchFamily="2" charset="77"/>
              </a:defRPr>
            </a:lvl1pPr>
            <a:lvl2pPr>
              <a:buFontTx/>
              <a:buNone/>
              <a:defRPr sz="2000" b="1" i="0">
                <a:latin typeface="Overpass" pitchFamily="2" charset="77"/>
              </a:defRPr>
            </a:lvl2pPr>
            <a:lvl3pPr>
              <a:buFontTx/>
              <a:buNone/>
              <a:defRPr sz="2000" b="1" i="0">
                <a:latin typeface="Overpass" pitchFamily="2" charset="77"/>
              </a:defRPr>
            </a:lvl3pPr>
            <a:lvl4pPr>
              <a:buFontTx/>
              <a:buNone/>
              <a:defRPr sz="2000" b="1" i="0">
                <a:latin typeface="Overpass" pitchFamily="2" charset="77"/>
              </a:defRPr>
            </a:lvl4pPr>
            <a:lvl5pPr>
              <a:buFontTx/>
              <a:buNone/>
              <a:defRPr sz="2000" b="1" i="0">
                <a:latin typeface="Overpass" pitchFamily="2" charset="77"/>
              </a:defRPr>
            </a:lvl5pPr>
          </a:lstStyle>
          <a:p>
            <a:r>
              <a:rPr lang="fr-CA" b="1" dirty="0" err="1">
                <a:effectLst/>
                <a:latin typeface="Overpass" pitchFamily="2" charset="77"/>
              </a:rPr>
              <a:t>inaf.ulaval.ca</a:t>
            </a:r>
            <a:endParaRPr lang="fr-CA" dirty="0">
              <a:effectLst/>
              <a:latin typeface="Overpass" pitchFamily="2" charset="77"/>
            </a:endParaRP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174EA0B7-86B2-A744-9725-64D76D2A5CD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392175" y="774694"/>
            <a:ext cx="3787479" cy="1608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69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2627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5442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1" r:id="rId3"/>
  </p:sldLayoutIdLst>
  <p:txStyles>
    <p:titleStyle>
      <a:lvl1pPr algn="l" defTabSz="2926080" rtl="0" eaLnBrk="1" latinLnBrk="0" hangingPunct="1">
        <a:lnSpc>
          <a:spcPct val="90000"/>
        </a:lnSpc>
        <a:spcBef>
          <a:spcPct val="0"/>
        </a:spcBef>
        <a:buNone/>
        <a:defRPr sz="140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31520" indent="-731520" algn="l" defTabSz="2926080" rtl="0" eaLnBrk="1" latinLnBrk="0" hangingPunct="1">
        <a:lnSpc>
          <a:spcPct val="90000"/>
        </a:lnSpc>
        <a:spcBef>
          <a:spcPts val="3200"/>
        </a:spcBef>
        <a:buFont typeface="Arial" panose="020B0604020202020204" pitchFamily="34" charset="0"/>
        <a:buChar char="•"/>
        <a:defRPr sz="896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768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3pPr>
      <a:lvl4pPr marL="512064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5pPr>
      <a:lvl6pPr marL="804672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6pPr>
      <a:lvl7pPr marL="950976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7pPr>
      <a:lvl8pPr marL="1097280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8pPr>
      <a:lvl9pPr marL="1243584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1pPr>
      <a:lvl2pPr marL="146304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92608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3pPr>
      <a:lvl4pPr marL="438912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4pPr>
      <a:lvl5pPr marL="585216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5pPr>
      <a:lvl6pPr marL="731520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6pPr>
      <a:lvl7pPr marL="877824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7pPr>
      <a:lvl8pPr marL="1024128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8pPr>
      <a:lvl9pPr marL="1170432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Helene.Marceau@fsaa.ulaval.ca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E0C87F6-3517-C444-90DE-29F296C13657}"/>
              </a:ext>
            </a:extLst>
          </p:cNvPr>
          <p:cNvSpPr txBox="1"/>
          <p:nvPr/>
        </p:nvSpPr>
        <p:spPr>
          <a:xfrm>
            <a:off x="2819457" y="1046751"/>
            <a:ext cx="19760760" cy="230697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fr-FR" sz="4797" b="1" dirty="0">
                <a:solidFill>
                  <a:schemeClr val="accent4"/>
                </a:solidFill>
                <a:latin typeface="Overpass" pitchFamily="2" charset="77"/>
              </a:rPr>
              <a:t>* Pour information seulement.</a:t>
            </a:r>
            <a:br>
              <a:rPr lang="fr-FR" sz="4797" b="1" dirty="0">
                <a:solidFill>
                  <a:schemeClr val="accent4"/>
                </a:solidFill>
                <a:latin typeface="Overpass" pitchFamily="2" charset="77"/>
              </a:rPr>
            </a:br>
            <a:r>
              <a:rPr lang="fr-FR" sz="4797" b="1" dirty="0">
                <a:solidFill>
                  <a:schemeClr val="accent4"/>
                </a:solidFill>
                <a:latin typeface="Overpass" pitchFamily="2" charset="77"/>
              </a:rPr>
              <a:t>   Supprimer cette diapositive après la lecture.</a:t>
            </a:r>
          </a:p>
          <a:p>
            <a:endParaRPr lang="fr-FR" sz="4797" b="1" dirty="0">
              <a:solidFill>
                <a:schemeClr val="accent6"/>
              </a:solidFill>
              <a:latin typeface="Overpass" pitchFamily="2" charset="77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4ADF092-06A7-164F-BE71-DCCFC0530FE2}"/>
              </a:ext>
            </a:extLst>
          </p:cNvPr>
          <p:cNvSpPr txBox="1"/>
          <p:nvPr/>
        </p:nvSpPr>
        <p:spPr>
          <a:xfrm>
            <a:off x="2819457" y="3116360"/>
            <a:ext cx="27279487" cy="1111336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Les modèles d’affiches qui suivent servent d’exemple et comportent différentes options. Supprimer les pages inutilisées.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3997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Tous les modèles sont disponibles dans le gabarit. Pour ajouter un modèle, aller dans Insertion </a:t>
            </a:r>
            <a:br>
              <a:rPr lang="fr-CA" sz="3997" dirty="0">
                <a:latin typeface="Overpass" pitchFamily="2" charset="77"/>
              </a:rPr>
            </a:br>
            <a:r>
              <a:rPr lang="fr-CA" sz="3997" dirty="0">
                <a:latin typeface="Overpass" pitchFamily="2" charset="77"/>
              </a:rPr>
              <a:t>&gt; Nouvelle diapositive et sélectionnez le modèle souhaité dans la liste.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3997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Utiliser les couleurs officielles de l’INAF dans la présentation (couleurs du thème).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3997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Utiliser la fonte </a:t>
            </a:r>
            <a:r>
              <a:rPr lang="fr-CA" sz="3997" dirty="0" err="1">
                <a:latin typeface="Overpass" pitchFamily="2" charset="77"/>
              </a:rPr>
              <a:t>Overpass</a:t>
            </a:r>
            <a:r>
              <a:rPr lang="fr-CA" sz="3997" dirty="0">
                <a:latin typeface="Overpass" pitchFamily="2" charset="77"/>
              </a:rPr>
              <a:t> pour vos textes, tableaux et graphiques.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3997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Pour créer le visuel avec carrefour dans l’entête de l’affiche, insérer l’image «Carrefour_36X24.png» fournie avec le gabarit et positionnez-la par-dessus votre photo. Pour vous guider, placer le carrefour au même endroit que la ligne en «V» présente entre la bande grise et l’image. Voir l’exemple en page 2 .</a:t>
            </a:r>
          </a:p>
          <a:p>
            <a:pPr>
              <a:spcAft>
                <a:spcPts val="400"/>
              </a:spcAft>
            </a:pPr>
            <a:endParaRPr lang="fr-CA" sz="3997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Pour toute question sur les normes graphiques de INAF, consulter le Guide des normes graphiques ou écrire à </a:t>
            </a:r>
            <a:r>
              <a:rPr lang="fr-CA" sz="3997" dirty="0">
                <a:latin typeface="Overpass" pitchFamily="2" charset="77"/>
                <a:hlinkClick r:id="rId2"/>
              </a:rPr>
              <a:t>info@inaf.ulaval.ca</a:t>
            </a:r>
            <a:endParaRPr lang="fr-CA" sz="3997" dirty="0">
              <a:latin typeface="Overpass" pitchFamily="2" charset="77"/>
            </a:endParaRPr>
          </a:p>
          <a:p>
            <a:endParaRPr lang="fr-FR" sz="3997" dirty="0">
              <a:latin typeface="Overpas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477526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2225D7B2-FCC9-DF4E-8410-8D97C647DF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CC005ED-38FA-404C-8952-82CD31649E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AD09C00-F8AD-0048-AE7A-F432C8F3641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2DF946-F789-7748-8D81-7E7CE32623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6" name="Espace réservé du graphique 5">
            <a:extLst>
              <a:ext uri="{FF2B5EF4-FFF2-40B4-BE49-F238E27FC236}">
                <a16:creationId xmlns:a16="http://schemas.microsoft.com/office/drawing/2014/main" id="{524640C2-7910-1A4A-A3BB-2F510E8875B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/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93B8ADC7-D3D8-414C-9F8A-15BC0452615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9A49687F-D4A3-A54B-A20A-F053862D1A9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4A1F09D-46B2-A744-867F-21EBA465411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EF0420FC-CC72-B845-97A2-D191D218F56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11" name="Espace réservé du tableau 10">
            <a:extLst>
              <a:ext uri="{FF2B5EF4-FFF2-40B4-BE49-F238E27FC236}">
                <a16:creationId xmlns:a16="http://schemas.microsoft.com/office/drawing/2014/main" id="{EC2402E4-1497-5D49-8C0C-6F90EC4CA525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/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09B82581-1A19-8E49-9670-9CDB18C8EF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D937611-7D51-D647-A040-21C624FDD7B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3D0EDF3F-990B-4640-A67B-2BDBA4B2F4C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97E8389C-FE70-1949-96C7-49BCBA22056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C0B540D8-E091-7A42-B77A-40359E6CC8E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C2885254-6DF4-1A40-BDDE-80224DCCDC7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pic>
        <p:nvPicPr>
          <p:cNvPr id="31" name="Espace réservé pour une image  30">
            <a:extLst>
              <a:ext uri="{FF2B5EF4-FFF2-40B4-BE49-F238E27FC236}">
                <a16:creationId xmlns:a16="http://schemas.microsoft.com/office/drawing/2014/main" id="{53456386-3D15-9D40-A724-FD137A13F192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2"/>
          <a:srcRect l="21088" t="6747" r="15426" b="16202"/>
          <a:stretch/>
        </p:blipFill>
        <p:spPr>
          <a:xfrm>
            <a:off x="28350889" y="4171"/>
            <a:ext cx="4569230" cy="3701728"/>
          </a:xfrm>
        </p:spPr>
      </p:pic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270F1857-97AA-264D-83CF-F8721FDACFF8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9F25BAA-98C4-1F48-830F-EBC022D2E7B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BDD8AD22-B4D4-6340-9C6B-AA2E1352BE2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A5B975F-8CF5-F04E-A58B-BDF97D7BB5A9}"/>
              </a:ext>
            </a:extLst>
          </p:cNvPr>
          <p:cNvSpPr txBox="1"/>
          <p:nvPr/>
        </p:nvSpPr>
        <p:spPr>
          <a:xfrm>
            <a:off x="1154157" y="16992674"/>
            <a:ext cx="17043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CA0FFF36-F1B7-4B45-9CBE-913328D8C2A7}"/>
              </a:ext>
            </a:extLst>
          </p:cNvPr>
          <p:cNvGrpSpPr/>
          <p:nvPr/>
        </p:nvGrpSpPr>
        <p:grpSpPr>
          <a:xfrm>
            <a:off x="1223776" y="17577001"/>
            <a:ext cx="30530950" cy="937065"/>
            <a:chOff x="994737" y="35611479"/>
            <a:chExt cx="27189716" cy="149563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E5B8558-0E66-5543-B404-DC915DA01C01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D6BB837-5148-6245-91DB-63422241D44D}"/>
                </a:ext>
              </a:extLst>
            </p:cNvPr>
            <p:cNvSpPr/>
            <p:nvPr/>
          </p:nvSpPr>
          <p:spPr>
            <a:xfrm>
              <a:off x="2446387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B896281-17AF-3145-8CC9-74597828575A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85A9A87-9C7C-5D4F-9747-1030F243579D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471365A-E0B8-2844-B0B3-0DA485CA09C2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5CA89D3-6254-4F44-87D0-6CBE9D8705E3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  <p:pic>
        <p:nvPicPr>
          <p:cNvPr id="33" name="Image 32">
            <a:extLst>
              <a:ext uri="{FF2B5EF4-FFF2-40B4-BE49-F238E27FC236}">
                <a16:creationId xmlns:a16="http://schemas.microsoft.com/office/drawing/2014/main" id="{FA7FBE71-E464-8B44-85D4-12389AD510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46609" y="-75677"/>
            <a:ext cx="4635500" cy="386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179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AED4938D-AC31-9444-8047-3E534711B9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5767D85-936E-7D48-994E-6C105AB87C2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B86F97B-688D-A74A-964E-62E1384B86D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389C44A-D9AC-8544-841F-F9B2A750316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6" name="Espace réservé du graphique 5">
            <a:extLst>
              <a:ext uri="{FF2B5EF4-FFF2-40B4-BE49-F238E27FC236}">
                <a16:creationId xmlns:a16="http://schemas.microsoft.com/office/drawing/2014/main" id="{7146D750-0327-1E4A-9AE5-D1BB73EEBCBE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/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F29FF9B3-2B92-2D40-8AE3-33E26AC01F2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0C05D2A-4886-144C-BEF6-CA176BBC2B9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1D825EBC-0FF2-184E-912B-027CB2C251C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A03C750B-6606-AF41-915D-478A3E48BF5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11" name="Espace réservé du tableau 10">
            <a:extLst>
              <a:ext uri="{FF2B5EF4-FFF2-40B4-BE49-F238E27FC236}">
                <a16:creationId xmlns:a16="http://schemas.microsoft.com/office/drawing/2014/main" id="{199DF765-7943-734E-A8F1-C9BE95C9A291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/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B01A095C-5834-E943-B362-E5939B08566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6928889-7236-C046-9116-F0C3E212F15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9F4665CC-09E6-0040-B957-C2C19C7A5CB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6454669D-02AC-7E4A-ACB8-0B4B7444BF8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7F6165D1-0AE4-7240-9798-56A4A73FDA1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50559A3B-47E7-1742-B710-F3F87BEF13E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>
            <a:normAutofit fontScale="77500" lnSpcReduction="20000"/>
          </a:bodyPr>
          <a:lstStyle/>
          <a:p>
            <a:endParaRPr lang="fr-FR"/>
          </a:p>
        </p:txBody>
      </p:sp>
      <p:pic>
        <p:nvPicPr>
          <p:cNvPr id="31" name="Espace réservé pour une image  30">
            <a:extLst>
              <a:ext uri="{FF2B5EF4-FFF2-40B4-BE49-F238E27FC236}">
                <a16:creationId xmlns:a16="http://schemas.microsoft.com/office/drawing/2014/main" id="{044743D1-0CF1-E340-ACC5-45BDC73065EB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2"/>
          <a:srcRect l="8845" r="8845"/>
          <a:stretch>
            <a:fillRect/>
          </a:stretch>
        </p:blipFill>
        <p:spPr/>
      </p:pic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F1A0738D-DEBF-594F-A4E4-F714620119D6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9C6162EA-E804-0A4B-B8D8-987AA17E6A75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A5A0BFF5-12FA-7A42-8E5D-A8CDECAD05A1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B2E473B4-4258-624B-9731-D3618BAC0D58}"/>
              </a:ext>
            </a:extLst>
          </p:cNvPr>
          <p:cNvSpPr txBox="1"/>
          <p:nvPr/>
        </p:nvSpPr>
        <p:spPr>
          <a:xfrm>
            <a:off x="1154157" y="19779908"/>
            <a:ext cx="17043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5BAC3EFB-F612-ED4E-BA71-10E34AEF7665}"/>
              </a:ext>
            </a:extLst>
          </p:cNvPr>
          <p:cNvGrpSpPr/>
          <p:nvPr/>
        </p:nvGrpSpPr>
        <p:grpSpPr>
          <a:xfrm>
            <a:off x="1223775" y="20364235"/>
            <a:ext cx="26605789" cy="937065"/>
            <a:chOff x="994737" y="35611479"/>
            <a:chExt cx="27189716" cy="149563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7003135-5469-464D-B1E4-016D14E57A42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7E0BE8A-1316-954E-87EA-F846BBE6407D}"/>
                </a:ext>
              </a:extLst>
            </p:cNvPr>
            <p:cNvSpPr/>
            <p:nvPr/>
          </p:nvSpPr>
          <p:spPr>
            <a:xfrm>
              <a:off x="2446387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50C5F45-803E-EC43-B4BC-5789E835F3E1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F46346C-7311-AB4F-829E-48091980DB59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D065077-7A6F-FC41-A1AF-7E1B3BC87AE0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71A49D9-D0C3-214A-A8AD-0C86F8C73411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</p:spTree>
    <p:extLst>
      <p:ext uri="{BB962C8B-B14F-4D97-AF65-F5344CB8AC3E}">
        <p14:creationId xmlns:p14="http://schemas.microsoft.com/office/powerpoint/2010/main" val="27110236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STELA 4">
      <a:dk1>
        <a:srgbClr val="000000"/>
      </a:dk1>
      <a:lt1>
        <a:srgbClr val="FFFFFF"/>
      </a:lt1>
      <a:dk2>
        <a:srgbClr val="3C3C37"/>
      </a:dk2>
      <a:lt2>
        <a:srgbClr val="E7E6E6"/>
      </a:lt2>
      <a:accent1>
        <a:srgbClr val="95C11F"/>
      </a:accent1>
      <a:accent2>
        <a:srgbClr val="FFCC00"/>
      </a:accent2>
      <a:accent3>
        <a:srgbClr val="56BAA2"/>
      </a:accent3>
      <a:accent4>
        <a:srgbClr val="4CB3E7"/>
      </a:accent4>
      <a:accent5>
        <a:srgbClr val="575651"/>
      </a:accent5>
      <a:accent6>
        <a:srgbClr val="87867E"/>
      </a:accent6>
      <a:hlink>
        <a:srgbClr val="0563C1"/>
      </a:hlink>
      <a:folHlink>
        <a:srgbClr val="4CB3E7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ri0 xmlns="4df9d916-1564-4306-980a-6ea9ad762558" xsi:nil="true"/>
    <IconOverlay xmlns="http://schemas.microsoft.com/sharepoint/v4" xsi:nil="true"/>
    <Tri xmlns="4df9d916-1564-4306-980a-6ea9ad76255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DE9379E9C8434E9875D1C54DE81F4B" ma:contentTypeVersion="17" ma:contentTypeDescription="Crée un document." ma:contentTypeScope="" ma:versionID="59192e6a22cf8603dcebd2c8e04497e6">
  <xsd:schema xmlns:xsd="http://www.w3.org/2001/XMLSchema" xmlns:xs="http://www.w3.org/2001/XMLSchema" xmlns:p="http://schemas.microsoft.com/office/2006/metadata/properties" xmlns:ns2="4df9d916-1564-4306-980a-6ea9ad762558" xmlns:ns3="http://schemas.microsoft.com/sharepoint/v4" xmlns:ns4="864e4073-4316-4d7d-ad96-39afe302c17e" targetNamespace="http://schemas.microsoft.com/office/2006/metadata/properties" ma:root="true" ma:fieldsID="97a510abac4b01f64d462d5f09d09679" ns2:_="" ns3:_="" ns4:_="">
    <xsd:import namespace="4df9d916-1564-4306-980a-6ea9ad762558"/>
    <xsd:import namespace="http://schemas.microsoft.com/sharepoint/v4"/>
    <xsd:import namespace="864e4073-4316-4d7d-ad96-39afe302c17e"/>
    <xsd:element name="properties">
      <xsd:complexType>
        <xsd:sequence>
          <xsd:element name="documentManagement">
            <xsd:complexType>
              <xsd:all>
                <xsd:element ref="ns2:Tri" minOccurs="0"/>
                <xsd:element ref="ns2:MediaServiceMetadata" minOccurs="0"/>
                <xsd:element ref="ns2:MediaServiceFastMetadata" minOccurs="0"/>
                <xsd:element ref="ns3:IconOverlay" minOccurs="0"/>
                <xsd:element ref="ns2:tri0" minOccurs="0"/>
                <xsd:element ref="ns2:MediaServiceAutoKeyPoints" minOccurs="0"/>
                <xsd:element ref="ns2:MediaServiceKeyPoints" minOccurs="0"/>
                <xsd:element ref="ns4:SharedWithUsers" minOccurs="0"/>
                <xsd:element ref="ns4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f9d916-1564-4306-980a-6ea9ad762558" elementFormDefault="qualified">
    <xsd:import namespace="http://schemas.microsoft.com/office/2006/documentManagement/types"/>
    <xsd:import namespace="http://schemas.microsoft.com/office/infopath/2007/PartnerControls"/>
    <xsd:element name="Tri" ma:index="8" nillable="true" ma:displayName="Tri" ma:internalName="Tri">
      <xsd:simpleType>
        <xsd:restriction base="dms:Number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tri0" ma:index="12" nillable="true" ma:displayName="tri" ma:format="Dropdown" ma:internalName="tri0" ma:percentage="FALSE">
      <xsd:simpleType>
        <xsd:restriction base="dms:Number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Tags" ma:index="19" nillable="true" ma:displayName="Tags" ma:internalName="MediaServiceAutoTags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4e4073-4316-4d7d-ad96-39afe302c17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F6F307B-6083-4AAA-BFF7-B57176E478B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98584C9-9EDD-4289-A245-754179EDE577}">
  <ds:schemaRefs>
    <ds:schemaRef ds:uri="http://schemas.microsoft.com/office/2006/metadata/properties"/>
    <ds:schemaRef ds:uri="http://schemas.microsoft.com/office/infopath/2007/PartnerControls"/>
    <ds:schemaRef ds:uri="4df9d916-1564-4306-980a-6ea9ad762558"/>
    <ds:schemaRef ds:uri="http://schemas.microsoft.com/sharepoint/v4"/>
  </ds:schemaRefs>
</ds:datastoreItem>
</file>

<file path=customXml/itemProps3.xml><?xml version="1.0" encoding="utf-8"?>
<ds:datastoreItem xmlns:ds="http://schemas.openxmlformats.org/officeDocument/2006/customXml" ds:itemID="{5BC1C436-FE70-467A-AD2B-57A0D9D4E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f9d916-1564-4306-980a-6ea9ad762558"/>
    <ds:schemaRef ds:uri="http://schemas.microsoft.com/sharepoint/v4"/>
    <ds:schemaRef ds:uri="864e4073-4316-4d7d-ad96-39afe302c1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1744</TotalTime>
  <Words>186</Words>
  <Application>Microsoft Macintosh PowerPoint</Application>
  <PresentationFormat>Personnalisé</PresentationFormat>
  <Paragraphs>14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Overpass</vt:lpstr>
      <vt:lpstr>Overpass Black</vt:lpstr>
      <vt:lpstr>Overpass SemiBold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Judith Lecours</dc:creator>
  <cp:lastModifiedBy>Hélène Marceau</cp:lastModifiedBy>
  <cp:revision>62</cp:revision>
  <dcterms:created xsi:type="dcterms:W3CDTF">2021-04-26T19:30:25Z</dcterms:created>
  <dcterms:modified xsi:type="dcterms:W3CDTF">2021-11-16T14:26:43Z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0x010100E0DE9379E9C8434E9875D1C54DE81F4B</vt:lpwstr>
  </property>
</Properties>
</file>