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9" r:id="rId4"/>
  </p:sldMasterIdLst>
  <p:notesMasterIdLst>
    <p:notesMasterId r:id="rId8"/>
  </p:notesMasterIdLst>
  <p:handoutMasterIdLst>
    <p:handoutMasterId r:id="rId9"/>
  </p:handoutMasterIdLst>
  <p:sldIdLst>
    <p:sldId id="270" r:id="rId5"/>
    <p:sldId id="274" r:id="rId6"/>
    <p:sldId id="275" r:id="rId7"/>
  </p:sldIdLst>
  <p:sldSz cx="43883263" cy="3294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222A"/>
    <a:srgbClr val="FFD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4694"/>
  </p:normalViewPr>
  <p:slideViewPr>
    <p:cSldViewPr snapToGrid="0" snapToObjects="1">
      <p:cViewPr varScale="1">
        <p:scale>
          <a:sx n="24" d="100"/>
          <a:sy n="24" d="100"/>
        </p:scale>
        <p:origin x="268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70" d="100"/>
          <a:sy n="170" d="100"/>
        </p:scale>
        <p:origin x="62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4C4AAAAD-E064-474E-ACE0-EC963B5C59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E7509D5-DAD8-A84E-8B8A-9813D715C4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BFB5F8-13A6-8B43-BA28-05A34E59EF72}" type="datetimeFigureOut">
              <a:rPr lang="fr-FR" smtClean="0"/>
              <a:t>16/11/2021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A0572F2-C243-6441-BDE9-0222D905DB9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7A25F93-D772-494A-8DC5-666A3695EC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518A62-1124-9443-B5DB-4763831FD8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70753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6FABB1-A722-384F-B47D-E2D9154F8508}" type="datetimeFigureOut">
              <a:rPr lang="fr-FR" smtClean="0"/>
              <a:t>16/11/2021</a:t>
            </a:fld>
            <a:endParaRPr lang="fr-FR"/>
          </a:p>
        </p:txBody>
      </p:sp>
      <p:sp>
        <p:nvSpPr>
          <p:cNvPr id="4" name="Espace réservé de l'image de diapositive 3"/>
          <p:cNvSpPr>
            <a:spLocks noGrp="1" noRot="1" noChangeAspect="1"/>
          </p:cNvSpPr>
          <p:nvPr>
            <p:ph type="sldImg" idx="2"/>
          </p:nvPr>
        </p:nvSpPr>
        <p:spPr>
          <a:xfrm>
            <a:off x="1373188" y="1143000"/>
            <a:ext cx="4111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9F960-1A8E-1C49-B1EE-FD63241A6C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5918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vec bandes 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Espace réservé du texte 27">
            <a:extLst>
              <a:ext uri="{FF2B5EF4-FFF2-40B4-BE49-F238E27FC236}">
                <a16:creationId xmlns:a16="http://schemas.microsoft.com/office/drawing/2014/main" id="{C38EF13F-10E7-9A42-863E-3972104CFF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38597" y="7217112"/>
            <a:ext cx="12641093" cy="496611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5" name="Espace réservé du texte 27">
            <a:extLst>
              <a:ext uri="{FF2B5EF4-FFF2-40B4-BE49-F238E27FC236}">
                <a16:creationId xmlns:a16="http://schemas.microsoft.com/office/drawing/2014/main" id="{A401C700-3C8A-8740-A8BC-ABE75B3651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38597" y="6339290"/>
            <a:ext cx="12641093" cy="6124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Introduction</a:t>
            </a:r>
          </a:p>
        </p:txBody>
      </p:sp>
      <p:sp>
        <p:nvSpPr>
          <p:cNvPr id="66" name="Espace réservé du texte 27">
            <a:extLst>
              <a:ext uri="{FF2B5EF4-FFF2-40B4-BE49-F238E27FC236}">
                <a16:creationId xmlns:a16="http://schemas.microsoft.com/office/drawing/2014/main" id="{30780BC4-0B84-0D4A-8A30-507A1377F1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38597" y="13611560"/>
            <a:ext cx="12641093" cy="62381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7" name="Espace réservé du texte 27">
            <a:extLst>
              <a:ext uri="{FF2B5EF4-FFF2-40B4-BE49-F238E27FC236}">
                <a16:creationId xmlns:a16="http://schemas.microsoft.com/office/drawing/2014/main" id="{7741EA1E-5125-FB44-AF88-6EBA291808B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538597" y="12733739"/>
            <a:ext cx="12641093" cy="6124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1</a:t>
            </a:r>
          </a:p>
        </p:txBody>
      </p:sp>
      <p:sp>
        <p:nvSpPr>
          <p:cNvPr id="68" name="Espace réservé du graphique 34">
            <a:extLst>
              <a:ext uri="{FF2B5EF4-FFF2-40B4-BE49-F238E27FC236}">
                <a16:creationId xmlns:a16="http://schemas.microsoft.com/office/drawing/2014/main" id="{3AC3DC61-E46B-3048-8FB0-1DD84223C7F5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15496728" y="15556812"/>
            <a:ext cx="12709491" cy="429289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263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69" name="Espace réservé du texte 27">
            <a:extLst>
              <a:ext uri="{FF2B5EF4-FFF2-40B4-BE49-F238E27FC236}">
                <a16:creationId xmlns:a16="http://schemas.microsoft.com/office/drawing/2014/main" id="{0A800884-A122-9540-A7CB-24C0EEF8FA2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5496726" y="7217112"/>
            <a:ext cx="12709498" cy="777052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0" name="Espace réservé du texte 27">
            <a:extLst>
              <a:ext uri="{FF2B5EF4-FFF2-40B4-BE49-F238E27FC236}">
                <a16:creationId xmlns:a16="http://schemas.microsoft.com/office/drawing/2014/main" id="{F4B7B93D-82D5-4C4B-9E69-8F67ECC056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5496726" y="6339290"/>
            <a:ext cx="12709498" cy="6124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2</a:t>
            </a:r>
          </a:p>
        </p:txBody>
      </p:sp>
      <p:sp>
        <p:nvSpPr>
          <p:cNvPr id="71" name="Espace réservé du texte 27">
            <a:extLst>
              <a:ext uri="{FF2B5EF4-FFF2-40B4-BE49-F238E27FC236}">
                <a16:creationId xmlns:a16="http://schemas.microsoft.com/office/drawing/2014/main" id="{FA2AB194-DF72-F04E-A465-2B06BC074E5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5496730" y="21276880"/>
            <a:ext cx="12709494" cy="384160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2" name="Espace réservé du texte 27">
            <a:extLst>
              <a:ext uri="{FF2B5EF4-FFF2-40B4-BE49-F238E27FC236}">
                <a16:creationId xmlns:a16="http://schemas.microsoft.com/office/drawing/2014/main" id="{EAF8556A-EBC8-1B40-96EF-050490F2B47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5496729" y="20399055"/>
            <a:ext cx="12709495" cy="6124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3</a:t>
            </a:r>
          </a:p>
        </p:txBody>
      </p:sp>
      <p:sp>
        <p:nvSpPr>
          <p:cNvPr id="73" name="Espace réservé du tableau 40">
            <a:extLst>
              <a:ext uri="{FF2B5EF4-FFF2-40B4-BE49-F238E27FC236}">
                <a16:creationId xmlns:a16="http://schemas.microsoft.com/office/drawing/2014/main" id="{8B7469BA-BC18-6942-9AA6-95A83CF0FDAA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>
          <a:xfrm>
            <a:off x="1550420" y="20416622"/>
            <a:ext cx="12630034" cy="470186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263" b="0" i="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74" name="Espace réservé du texte 27">
            <a:extLst>
              <a:ext uri="{FF2B5EF4-FFF2-40B4-BE49-F238E27FC236}">
                <a16:creationId xmlns:a16="http://schemas.microsoft.com/office/drawing/2014/main" id="{B1E9ABE7-E714-AF44-866A-450AA56FEAA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9703578" y="7191747"/>
            <a:ext cx="12641093" cy="77958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5" name="Espace réservé du texte 27">
            <a:extLst>
              <a:ext uri="{FF2B5EF4-FFF2-40B4-BE49-F238E27FC236}">
                <a16:creationId xmlns:a16="http://schemas.microsoft.com/office/drawing/2014/main" id="{360D4CF6-AC28-C748-89E7-C40EC8F0052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9708274" y="6313925"/>
            <a:ext cx="12641093" cy="6124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4</a:t>
            </a:r>
          </a:p>
        </p:txBody>
      </p:sp>
      <p:sp>
        <p:nvSpPr>
          <p:cNvPr id="76" name="Espace réservé du texte 27">
            <a:extLst>
              <a:ext uri="{FF2B5EF4-FFF2-40B4-BE49-F238E27FC236}">
                <a16:creationId xmlns:a16="http://schemas.microsoft.com/office/drawing/2014/main" id="{4E8FC1C7-6457-FA46-ADBE-7CC62500F27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9703578" y="16421679"/>
            <a:ext cx="12628400" cy="470186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7" name="Espace réservé du texte 27">
            <a:extLst>
              <a:ext uri="{FF2B5EF4-FFF2-40B4-BE49-F238E27FC236}">
                <a16:creationId xmlns:a16="http://schemas.microsoft.com/office/drawing/2014/main" id="{3709DDD9-0D76-A34C-A393-7AD8268E4F5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9708274" y="15543856"/>
            <a:ext cx="12623704" cy="6124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Conclusion</a:t>
            </a:r>
          </a:p>
        </p:txBody>
      </p:sp>
      <p:sp>
        <p:nvSpPr>
          <p:cNvPr id="78" name="Espace réservé du texte 27">
            <a:extLst>
              <a:ext uri="{FF2B5EF4-FFF2-40B4-BE49-F238E27FC236}">
                <a16:creationId xmlns:a16="http://schemas.microsoft.com/office/drawing/2014/main" id="{A2120B2B-91E7-8D43-9040-BE923CFE551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9703578" y="22686724"/>
            <a:ext cx="12628400" cy="24317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9" name="Espace réservé du texte 27">
            <a:extLst>
              <a:ext uri="{FF2B5EF4-FFF2-40B4-BE49-F238E27FC236}">
                <a16:creationId xmlns:a16="http://schemas.microsoft.com/office/drawing/2014/main" id="{DDF8978C-1667-CB4F-9B96-4C45F1B9ACF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9708274" y="21808900"/>
            <a:ext cx="12623704" cy="6124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0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Références</a:t>
            </a:r>
          </a:p>
        </p:txBody>
      </p:sp>
      <p:sp>
        <p:nvSpPr>
          <p:cNvPr id="32" name="Rectangle 6">
            <a:extLst>
              <a:ext uri="{FF2B5EF4-FFF2-40B4-BE49-F238E27FC236}">
                <a16:creationId xmlns:a16="http://schemas.microsoft.com/office/drawing/2014/main" id="{3AE19C30-A9D1-B649-BD54-80A6DED6D04E}"/>
              </a:ext>
            </a:extLst>
          </p:cNvPr>
          <p:cNvSpPr/>
          <p:nvPr userDrawn="1"/>
        </p:nvSpPr>
        <p:spPr>
          <a:xfrm>
            <a:off x="-14371" y="1"/>
            <a:ext cx="39840130" cy="5514109"/>
          </a:xfrm>
          <a:custGeom>
            <a:avLst/>
            <a:gdLst>
              <a:gd name="connsiteX0" fmla="*/ 0 w 32940625"/>
              <a:gd name="connsiteY0" fmla="*/ 0 h 7161285"/>
              <a:gd name="connsiteX1" fmla="*/ 32940625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32940625"/>
              <a:gd name="connsiteY0" fmla="*/ 0 h 7161285"/>
              <a:gd name="connsiteX1" fmla="*/ 26313178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66286 w 26313178"/>
              <a:gd name="connsiteY2" fmla="*/ 7161285 h 7161285"/>
              <a:gd name="connsiteX3" fmla="*/ 0 w 26313178"/>
              <a:gd name="connsiteY3" fmla="*/ 7161285 h 7161285"/>
              <a:gd name="connsiteX4" fmla="*/ 0 w 26313178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98769 w 26313178"/>
              <a:gd name="connsiteY2" fmla="*/ 3770776 h 7161285"/>
              <a:gd name="connsiteX3" fmla="*/ 26266286 w 26313178"/>
              <a:gd name="connsiteY3" fmla="*/ 7161285 h 7161285"/>
              <a:gd name="connsiteX4" fmla="*/ 0 w 26313178"/>
              <a:gd name="connsiteY4" fmla="*/ 7161285 h 7161285"/>
              <a:gd name="connsiteX5" fmla="*/ 0 w 26313178"/>
              <a:gd name="connsiteY5" fmla="*/ 0 h 7161285"/>
              <a:gd name="connsiteX0" fmla="*/ 0 w 29815724"/>
              <a:gd name="connsiteY0" fmla="*/ 0 h 7161285"/>
              <a:gd name="connsiteX1" fmla="*/ 26313178 w 29815724"/>
              <a:gd name="connsiteY1" fmla="*/ 0 h 7161285"/>
              <a:gd name="connsiteX2" fmla="*/ 29815691 w 29815724"/>
              <a:gd name="connsiteY2" fmla="*/ 3567576 h 7161285"/>
              <a:gd name="connsiteX3" fmla="*/ 26266286 w 29815724"/>
              <a:gd name="connsiteY3" fmla="*/ 7161285 h 7161285"/>
              <a:gd name="connsiteX4" fmla="*/ 0 w 29815724"/>
              <a:gd name="connsiteY4" fmla="*/ 7161285 h 7161285"/>
              <a:gd name="connsiteX5" fmla="*/ 0 w 29815724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6266286 w 29659384"/>
              <a:gd name="connsiteY3" fmla="*/ 7161285 h 7161285"/>
              <a:gd name="connsiteX4" fmla="*/ 0 w 29659384"/>
              <a:gd name="connsiteY4" fmla="*/ 7161285 h 7161285"/>
              <a:gd name="connsiteX5" fmla="*/ 0 w 29659384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8982075 w 29659384"/>
              <a:gd name="connsiteY3" fmla="*/ 4157785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9630753 w 29659384"/>
              <a:gd name="connsiteY3" fmla="*/ 3696677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276430 w 29630753"/>
              <a:gd name="connsiteY2" fmla="*/ 3380007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08068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63766"/>
              <a:gd name="connsiteY0" fmla="*/ 0 h 7161285"/>
              <a:gd name="connsiteX1" fmla="*/ 26313178 w 29763766"/>
              <a:gd name="connsiteY1" fmla="*/ 0 h 7161285"/>
              <a:gd name="connsiteX2" fmla="*/ 29596860 w 29763766"/>
              <a:gd name="connsiteY2" fmla="*/ 3309668 h 7161285"/>
              <a:gd name="connsiteX3" fmla="*/ 29630753 w 29763766"/>
              <a:gd name="connsiteY3" fmla="*/ 3696677 h 7161285"/>
              <a:gd name="connsiteX4" fmla="*/ 26266286 w 29763766"/>
              <a:gd name="connsiteY4" fmla="*/ 7161285 h 7161285"/>
              <a:gd name="connsiteX5" fmla="*/ 0 w 29763766"/>
              <a:gd name="connsiteY5" fmla="*/ 7161285 h 7161285"/>
              <a:gd name="connsiteX6" fmla="*/ 0 w 29763766"/>
              <a:gd name="connsiteY6" fmla="*/ 0 h 7161285"/>
              <a:gd name="connsiteX0" fmla="*/ 0 w 29763766"/>
              <a:gd name="connsiteY0" fmla="*/ 0 h 7169101"/>
              <a:gd name="connsiteX1" fmla="*/ 26313178 w 29763766"/>
              <a:gd name="connsiteY1" fmla="*/ 0 h 7169101"/>
              <a:gd name="connsiteX2" fmla="*/ 29596860 w 29763766"/>
              <a:gd name="connsiteY2" fmla="*/ 3309668 h 7169101"/>
              <a:gd name="connsiteX3" fmla="*/ 29630753 w 29763766"/>
              <a:gd name="connsiteY3" fmla="*/ 3696677 h 7169101"/>
              <a:gd name="connsiteX4" fmla="*/ 26195948 w 29763766"/>
              <a:gd name="connsiteY4" fmla="*/ 7169101 h 7169101"/>
              <a:gd name="connsiteX5" fmla="*/ 0 w 29763766"/>
              <a:gd name="connsiteY5" fmla="*/ 7161285 h 7169101"/>
              <a:gd name="connsiteX6" fmla="*/ 0 w 29763766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195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267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79912"/>
              <a:gd name="connsiteY0" fmla="*/ 0 h 7169101"/>
              <a:gd name="connsiteX1" fmla="*/ 26313178 w 29779912"/>
              <a:gd name="connsiteY1" fmla="*/ 0 h 7169101"/>
              <a:gd name="connsiteX2" fmla="*/ 29596860 w 29779912"/>
              <a:gd name="connsiteY2" fmla="*/ 3309668 h 7169101"/>
              <a:gd name="connsiteX3" fmla="*/ 29695552 w 29779912"/>
              <a:gd name="connsiteY3" fmla="*/ 3739877 h 7169101"/>
              <a:gd name="connsiteX4" fmla="*/ 26267948 w 29779912"/>
              <a:gd name="connsiteY4" fmla="*/ 7169101 h 7169101"/>
              <a:gd name="connsiteX5" fmla="*/ 0 w 29779912"/>
              <a:gd name="connsiteY5" fmla="*/ 7161285 h 7169101"/>
              <a:gd name="connsiteX6" fmla="*/ 0 w 29779912"/>
              <a:gd name="connsiteY6" fmla="*/ 0 h 7169101"/>
              <a:gd name="connsiteX0" fmla="*/ 0 w 29805610"/>
              <a:gd name="connsiteY0" fmla="*/ 0 h 7169101"/>
              <a:gd name="connsiteX1" fmla="*/ 26313178 w 29805610"/>
              <a:gd name="connsiteY1" fmla="*/ 0 h 7169101"/>
              <a:gd name="connsiteX2" fmla="*/ 29647260 w 29805610"/>
              <a:gd name="connsiteY2" fmla="*/ 3360068 h 7169101"/>
              <a:gd name="connsiteX3" fmla="*/ 29695552 w 29805610"/>
              <a:gd name="connsiteY3" fmla="*/ 3739877 h 7169101"/>
              <a:gd name="connsiteX4" fmla="*/ 26267948 w 29805610"/>
              <a:gd name="connsiteY4" fmla="*/ 7169101 h 7169101"/>
              <a:gd name="connsiteX5" fmla="*/ 0 w 29805610"/>
              <a:gd name="connsiteY5" fmla="*/ 7161285 h 7169101"/>
              <a:gd name="connsiteX6" fmla="*/ 0 w 29805610"/>
              <a:gd name="connsiteY6" fmla="*/ 0 h 7169101"/>
              <a:gd name="connsiteX0" fmla="*/ 0 w 29785805"/>
              <a:gd name="connsiteY0" fmla="*/ 0 h 7169101"/>
              <a:gd name="connsiteX1" fmla="*/ 26313178 w 29785805"/>
              <a:gd name="connsiteY1" fmla="*/ 0 h 7169101"/>
              <a:gd name="connsiteX2" fmla="*/ 29647260 w 29785805"/>
              <a:gd name="connsiteY2" fmla="*/ 3360068 h 7169101"/>
              <a:gd name="connsiteX3" fmla="*/ 29695552 w 29785805"/>
              <a:gd name="connsiteY3" fmla="*/ 3739877 h 7169101"/>
              <a:gd name="connsiteX4" fmla="*/ 26267948 w 29785805"/>
              <a:gd name="connsiteY4" fmla="*/ 7169101 h 7169101"/>
              <a:gd name="connsiteX5" fmla="*/ 0 w 29785805"/>
              <a:gd name="connsiteY5" fmla="*/ 7161285 h 7169101"/>
              <a:gd name="connsiteX6" fmla="*/ 0 w 29785805"/>
              <a:gd name="connsiteY6" fmla="*/ 0 h 7169101"/>
              <a:gd name="connsiteX0" fmla="*/ 0 w 29775095"/>
              <a:gd name="connsiteY0" fmla="*/ 0 h 7169101"/>
              <a:gd name="connsiteX1" fmla="*/ 26313178 w 29775095"/>
              <a:gd name="connsiteY1" fmla="*/ 0 h 7169101"/>
              <a:gd name="connsiteX2" fmla="*/ 29647260 w 29775095"/>
              <a:gd name="connsiteY2" fmla="*/ 3360068 h 7169101"/>
              <a:gd name="connsiteX3" fmla="*/ 29695552 w 29775095"/>
              <a:gd name="connsiteY3" fmla="*/ 3739877 h 7169101"/>
              <a:gd name="connsiteX4" fmla="*/ 26267948 w 29775095"/>
              <a:gd name="connsiteY4" fmla="*/ 7169101 h 7169101"/>
              <a:gd name="connsiteX5" fmla="*/ 0 w 29775095"/>
              <a:gd name="connsiteY5" fmla="*/ 7161285 h 7169101"/>
              <a:gd name="connsiteX6" fmla="*/ 0 w 29775095"/>
              <a:gd name="connsiteY6" fmla="*/ 0 h 7169101"/>
              <a:gd name="connsiteX0" fmla="*/ 0 w 29765335"/>
              <a:gd name="connsiteY0" fmla="*/ 0 h 7169101"/>
              <a:gd name="connsiteX1" fmla="*/ 26313178 w 29765335"/>
              <a:gd name="connsiteY1" fmla="*/ 0 h 7169101"/>
              <a:gd name="connsiteX2" fmla="*/ 29647260 w 29765335"/>
              <a:gd name="connsiteY2" fmla="*/ 3360068 h 7169101"/>
              <a:gd name="connsiteX3" fmla="*/ 29695552 w 29765335"/>
              <a:gd name="connsiteY3" fmla="*/ 3739877 h 7169101"/>
              <a:gd name="connsiteX4" fmla="*/ 26267948 w 29765335"/>
              <a:gd name="connsiteY4" fmla="*/ 7169101 h 7169101"/>
              <a:gd name="connsiteX5" fmla="*/ 0 w 29765335"/>
              <a:gd name="connsiteY5" fmla="*/ 7161285 h 7169101"/>
              <a:gd name="connsiteX6" fmla="*/ 0 w 29765335"/>
              <a:gd name="connsiteY6" fmla="*/ 0 h 7169101"/>
              <a:gd name="connsiteX0" fmla="*/ 0 w 29745410"/>
              <a:gd name="connsiteY0" fmla="*/ 0 h 7169101"/>
              <a:gd name="connsiteX1" fmla="*/ 26313178 w 29745410"/>
              <a:gd name="connsiteY1" fmla="*/ 0 h 7169101"/>
              <a:gd name="connsiteX2" fmla="*/ 29647260 w 29745410"/>
              <a:gd name="connsiteY2" fmla="*/ 3360068 h 7169101"/>
              <a:gd name="connsiteX3" fmla="*/ 29656641 w 29745410"/>
              <a:gd name="connsiteY3" fmla="*/ 3785272 h 7169101"/>
              <a:gd name="connsiteX4" fmla="*/ 26267948 w 29745410"/>
              <a:gd name="connsiteY4" fmla="*/ 7169101 h 7169101"/>
              <a:gd name="connsiteX5" fmla="*/ 0 w 29745410"/>
              <a:gd name="connsiteY5" fmla="*/ 7161285 h 7169101"/>
              <a:gd name="connsiteX6" fmla="*/ 0 w 29745410"/>
              <a:gd name="connsiteY6" fmla="*/ 0 h 7169101"/>
              <a:gd name="connsiteX0" fmla="*/ 0 w 29734580"/>
              <a:gd name="connsiteY0" fmla="*/ 0 h 7169101"/>
              <a:gd name="connsiteX1" fmla="*/ 26313178 w 29734580"/>
              <a:gd name="connsiteY1" fmla="*/ 0 h 7169101"/>
              <a:gd name="connsiteX2" fmla="*/ 29647260 w 29734580"/>
              <a:gd name="connsiteY2" fmla="*/ 3360068 h 7169101"/>
              <a:gd name="connsiteX3" fmla="*/ 29630699 w 29734580"/>
              <a:gd name="connsiteY3" fmla="*/ 3811213 h 7169101"/>
              <a:gd name="connsiteX4" fmla="*/ 26267948 w 29734580"/>
              <a:gd name="connsiteY4" fmla="*/ 7169101 h 7169101"/>
              <a:gd name="connsiteX5" fmla="*/ 0 w 29734580"/>
              <a:gd name="connsiteY5" fmla="*/ 7161285 h 7169101"/>
              <a:gd name="connsiteX6" fmla="*/ 0 w 29734580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36139"/>
              <a:gd name="connsiteY0" fmla="*/ 0 h 7169101"/>
              <a:gd name="connsiteX1" fmla="*/ 26313178 w 29736139"/>
              <a:gd name="connsiteY1" fmla="*/ 0 h 7169101"/>
              <a:gd name="connsiteX2" fmla="*/ 29647260 w 29736139"/>
              <a:gd name="connsiteY2" fmla="*/ 3360068 h 7169101"/>
              <a:gd name="connsiteX3" fmla="*/ 29608667 w 29736139"/>
              <a:gd name="connsiteY3" fmla="*/ 3838755 h 7169101"/>
              <a:gd name="connsiteX4" fmla="*/ 26267948 w 29736139"/>
              <a:gd name="connsiteY4" fmla="*/ 7169101 h 7169101"/>
              <a:gd name="connsiteX5" fmla="*/ 0 w 29736139"/>
              <a:gd name="connsiteY5" fmla="*/ 7161285 h 7169101"/>
              <a:gd name="connsiteX6" fmla="*/ 0 w 29736139"/>
              <a:gd name="connsiteY6" fmla="*/ 0 h 7169101"/>
              <a:gd name="connsiteX0" fmla="*/ 0 w 29746745"/>
              <a:gd name="connsiteY0" fmla="*/ 0 h 7169101"/>
              <a:gd name="connsiteX1" fmla="*/ 26313178 w 29746745"/>
              <a:gd name="connsiteY1" fmla="*/ 0 h 7169101"/>
              <a:gd name="connsiteX2" fmla="*/ 29647260 w 29746745"/>
              <a:gd name="connsiteY2" fmla="*/ 3360068 h 7169101"/>
              <a:gd name="connsiteX3" fmla="*/ 29608667 w 29746745"/>
              <a:gd name="connsiteY3" fmla="*/ 3838755 h 7169101"/>
              <a:gd name="connsiteX4" fmla="*/ 26267948 w 29746745"/>
              <a:gd name="connsiteY4" fmla="*/ 7169101 h 7169101"/>
              <a:gd name="connsiteX5" fmla="*/ 0 w 29746745"/>
              <a:gd name="connsiteY5" fmla="*/ 7161285 h 7169101"/>
              <a:gd name="connsiteX6" fmla="*/ 0 w 29746745"/>
              <a:gd name="connsiteY6" fmla="*/ 0 h 7169101"/>
              <a:gd name="connsiteX0" fmla="*/ 0 w 29744911"/>
              <a:gd name="connsiteY0" fmla="*/ 0 h 7169101"/>
              <a:gd name="connsiteX1" fmla="*/ 26313178 w 29744911"/>
              <a:gd name="connsiteY1" fmla="*/ 0 h 7169101"/>
              <a:gd name="connsiteX2" fmla="*/ 29647260 w 29744911"/>
              <a:gd name="connsiteY2" fmla="*/ 3360068 h 7169101"/>
              <a:gd name="connsiteX3" fmla="*/ 29608667 w 29744911"/>
              <a:gd name="connsiteY3" fmla="*/ 3838755 h 7169101"/>
              <a:gd name="connsiteX4" fmla="*/ 26267948 w 29744911"/>
              <a:gd name="connsiteY4" fmla="*/ 7169101 h 7169101"/>
              <a:gd name="connsiteX5" fmla="*/ 0 w 29744911"/>
              <a:gd name="connsiteY5" fmla="*/ 7161285 h 7169101"/>
              <a:gd name="connsiteX6" fmla="*/ 0 w 29744911"/>
              <a:gd name="connsiteY6" fmla="*/ 0 h 7169101"/>
              <a:gd name="connsiteX0" fmla="*/ 0 w 53629904"/>
              <a:gd name="connsiteY0" fmla="*/ 36026 h 7169101"/>
              <a:gd name="connsiteX1" fmla="*/ 50198171 w 53629904"/>
              <a:gd name="connsiteY1" fmla="*/ 0 h 7169101"/>
              <a:gd name="connsiteX2" fmla="*/ 53532253 w 53629904"/>
              <a:gd name="connsiteY2" fmla="*/ 3360068 h 7169101"/>
              <a:gd name="connsiteX3" fmla="*/ 53493660 w 53629904"/>
              <a:gd name="connsiteY3" fmla="*/ 3838755 h 7169101"/>
              <a:gd name="connsiteX4" fmla="*/ 50152941 w 53629904"/>
              <a:gd name="connsiteY4" fmla="*/ 7169101 h 7169101"/>
              <a:gd name="connsiteX5" fmla="*/ 23884993 w 53629904"/>
              <a:gd name="connsiteY5" fmla="*/ 7161285 h 7169101"/>
              <a:gd name="connsiteX6" fmla="*/ 0 w 53629904"/>
              <a:gd name="connsiteY6" fmla="*/ 36026 h 7169101"/>
              <a:gd name="connsiteX0" fmla="*/ 0 w 53629904"/>
              <a:gd name="connsiteY0" fmla="*/ 36026 h 7169101"/>
              <a:gd name="connsiteX1" fmla="*/ 50198171 w 53629904"/>
              <a:gd name="connsiteY1" fmla="*/ 0 h 7169101"/>
              <a:gd name="connsiteX2" fmla="*/ 53532253 w 53629904"/>
              <a:gd name="connsiteY2" fmla="*/ 3360068 h 7169101"/>
              <a:gd name="connsiteX3" fmla="*/ 53493660 w 53629904"/>
              <a:gd name="connsiteY3" fmla="*/ 3838755 h 7169101"/>
              <a:gd name="connsiteX4" fmla="*/ 50152941 w 53629904"/>
              <a:gd name="connsiteY4" fmla="*/ 7169101 h 7169101"/>
              <a:gd name="connsiteX5" fmla="*/ 36024 w 53629904"/>
              <a:gd name="connsiteY5" fmla="*/ 7161286 h 7169101"/>
              <a:gd name="connsiteX6" fmla="*/ 0 w 53629904"/>
              <a:gd name="connsiteY6" fmla="*/ 36026 h 7169101"/>
              <a:gd name="connsiteX0" fmla="*/ 2936091 w 53593880"/>
              <a:gd name="connsiteY0" fmla="*/ 85561 h 7169101"/>
              <a:gd name="connsiteX1" fmla="*/ 50162147 w 53593880"/>
              <a:gd name="connsiteY1" fmla="*/ 0 h 7169101"/>
              <a:gd name="connsiteX2" fmla="*/ 53496229 w 53593880"/>
              <a:gd name="connsiteY2" fmla="*/ 3360068 h 7169101"/>
              <a:gd name="connsiteX3" fmla="*/ 53457636 w 53593880"/>
              <a:gd name="connsiteY3" fmla="*/ 3838755 h 7169101"/>
              <a:gd name="connsiteX4" fmla="*/ 50116917 w 53593880"/>
              <a:gd name="connsiteY4" fmla="*/ 7169101 h 7169101"/>
              <a:gd name="connsiteX5" fmla="*/ 0 w 53593880"/>
              <a:gd name="connsiteY5" fmla="*/ 7161286 h 7169101"/>
              <a:gd name="connsiteX6" fmla="*/ 2936091 w 53593880"/>
              <a:gd name="connsiteY6" fmla="*/ 85561 h 7169101"/>
              <a:gd name="connsiteX0" fmla="*/ 1945387 w 53593880"/>
              <a:gd name="connsiteY0" fmla="*/ 19514 h 7169101"/>
              <a:gd name="connsiteX1" fmla="*/ 50162147 w 53593880"/>
              <a:gd name="connsiteY1" fmla="*/ 0 h 7169101"/>
              <a:gd name="connsiteX2" fmla="*/ 53496229 w 53593880"/>
              <a:gd name="connsiteY2" fmla="*/ 3360068 h 7169101"/>
              <a:gd name="connsiteX3" fmla="*/ 53457636 w 53593880"/>
              <a:gd name="connsiteY3" fmla="*/ 3838755 h 7169101"/>
              <a:gd name="connsiteX4" fmla="*/ 50116917 w 53593880"/>
              <a:gd name="connsiteY4" fmla="*/ 7169101 h 7169101"/>
              <a:gd name="connsiteX5" fmla="*/ 0 w 53593880"/>
              <a:gd name="connsiteY5" fmla="*/ 7161286 h 7169101"/>
              <a:gd name="connsiteX6" fmla="*/ 1945387 w 53593880"/>
              <a:gd name="connsiteY6" fmla="*/ 19514 h 7169101"/>
              <a:gd name="connsiteX0" fmla="*/ 1978410 w 53593880"/>
              <a:gd name="connsiteY0" fmla="*/ 3002 h 7169101"/>
              <a:gd name="connsiteX1" fmla="*/ 50162147 w 53593880"/>
              <a:gd name="connsiteY1" fmla="*/ 0 h 7169101"/>
              <a:gd name="connsiteX2" fmla="*/ 53496229 w 53593880"/>
              <a:gd name="connsiteY2" fmla="*/ 3360068 h 7169101"/>
              <a:gd name="connsiteX3" fmla="*/ 53457636 w 53593880"/>
              <a:gd name="connsiteY3" fmla="*/ 3838755 h 7169101"/>
              <a:gd name="connsiteX4" fmla="*/ 50116917 w 53593880"/>
              <a:gd name="connsiteY4" fmla="*/ 7169101 h 7169101"/>
              <a:gd name="connsiteX5" fmla="*/ 0 w 53593880"/>
              <a:gd name="connsiteY5" fmla="*/ 7161286 h 7169101"/>
              <a:gd name="connsiteX6" fmla="*/ 1978410 w 53593880"/>
              <a:gd name="connsiteY6" fmla="*/ 3002 h 7169101"/>
              <a:gd name="connsiteX0" fmla="*/ 30024 w 51645494"/>
              <a:gd name="connsiteY0" fmla="*/ 3002 h 7169101"/>
              <a:gd name="connsiteX1" fmla="*/ 48213761 w 51645494"/>
              <a:gd name="connsiteY1" fmla="*/ 0 h 7169101"/>
              <a:gd name="connsiteX2" fmla="*/ 51547843 w 51645494"/>
              <a:gd name="connsiteY2" fmla="*/ 3360068 h 7169101"/>
              <a:gd name="connsiteX3" fmla="*/ 51509250 w 51645494"/>
              <a:gd name="connsiteY3" fmla="*/ 3838755 h 7169101"/>
              <a:gd name="connsiteX4" fmla="*/ 48168531 w 51645494"/>
              <a:gd name="connsiteY4" fmla="*/ 7169101 h 7169101"/>
              <a:gd name="connsiteX5" fmla="*/ 0 w 51645494"/>
              <a:gd name="connsiteY5" fmla="*/ 7161286 h 7169101"/>
              <a:gd name="connsiteX6" fmla="*/ 30024 w 51645494"/>
              <a:gd name="connsiteY6" fmla="*/ 3002 h 7169101"/>
              <a:gd name="connsiteX0" fmla="*/ 0 w 51764076"/>
              <a:gd name="connsiteY0" fmla="*/ 52537 h 7169101"/>
              <a:gd name="connsiteX1" fmla="*/ 48332343 w 51764076"/>
              <a:gd name="connsiteY1" fmla="*/ 0 h 7169101"/>
              <a:gd name="connsiteX2" fmla="*/ 51666425 w 51764076"/>
              <a:gd name="connsiteY2" fmla="*/ 3360068 h 7169101"/>
              <a:gd name="connsiteX3" fmla="*/ 51627832 w 51764076"/>
              <a:gd name="connsiteY3" fmla="*/ 3838755 h 7169101"/>
              <a:gd name="connsiteX4" fmla="*/ 48287113 w 51764076"/>
              <a:gd name="connsiteY4" fmla="*/ 7169101 h 7169101"/>
              <a:gd name="connsiteX5" fmla="*/ 118582 w 51764076"/>
              <a:gd name="connsiteY5" fmla="*/ 7161286 h 7169101"/>
              <a:gd name="connsiteX6" fmla="*/ 0 w 51764076"/>
              <a:gd name="connsiteY6" fmla="*/ 52537 h 7169101"/>
              <a:gd name="connsiteX0" fmla="*/ 11448 w 51775524"/>
              <a:gd name="connsiteY0" fmla="*/ 52537 h 7169101"/>
              <a:gd name="connsiteX1" fmla="*/ 48343791 w 51775524"/>
              <a:gd name="connsiteY1" fmla="*/ 0 h 7169101"/>
              <a:gd name="connsiteX2" fmla="*/ 51677873 w 51775524"/>
              <a:gd name="connsiteY2" fmla="*/ 3360068 h 7169101"/>
              <a:gd name="connsiteX3" fmla="*/ 51639280 w 51775524"/>
              <a:gd name="connsiteY3" fmla="*/ 3838755 h 7169101"/>
              <a:gd name="connsiteX4" fmla="*/ 48298561 w 51775524"/>
              <a:gd name="connsiteY4" fmla="*/ 7169101 h 7169101"/>
              <a:gd name="connsiteX5" fmla="*/ 0 w 51775524"/>
              <a:gd name="connsiteY5" fmla="*/ 7161286 h 7169101"/>
              <a:gd name="connsiteX6" fmla="*/ 11448 w 51775524"/>
              <a:gd name="connsiteY6" fmla="*/ 52537 h 7169101"/>
              <a:gd name="connsiteX0" fmla="*/ 11448 w 51775524"/>
              <a:gd name="connsiteY0" fmla="*/ 52537 h 7169101"/>
              <a:gd name="connsiteX1" fmla="*/ 48343791 w 51775524"/>
              <a:gd name="connsiteY1" fmla="*/ 0 h 7169101"/>
              <a:gd name="connsiteX2" fmla="*/ 51677873 w 51775524"/>
              <a:gd name="connsiteY2" fmla="*/ 3360068 h 7169101"/>
              <a:gd name="connsiteX3" fmla="*/ 51639280 w 51775524"/>
              <a:gd name="connsiteY3" fmla="*/ 3838755 h 7169101"/>
              <a:gd name="connsiteX4" fmla="*/ 48298561 w 51775524"/>
              <a:gd name="connsiteY4" fmla="*/ 7169101 h 7169101"/>
              <a:gd name="connsiteX5" fmla="*/ 0 w 51775524"/>
              <a:gd name="connsiteY5" fmla="*/ 7161286 h 7169101"/>
              <a:gd name="connsiteX6" fmla="*/ 11448 w 51775524"/>
              <a:gd name="connsiteY6" fmla="*/ 52537 h 7169101"/>
              <a:gd name="connsiteX0" fmla="*/ 15673 w 51779749"/>
              <a:gd name="connsiteY0" fmla="*/ 52537 h 7169101"/>
              <a:gd name="connsiteX1" fmla="*/ 48348016 w 51779749"/>
              <a:gd name="connsiteY1" fmla="*/ 0 h 7169101"/>
              <a:gd name="connsiteX2" fmla="*/ 51682098 w 51779749"/>
              <a:gd name="connsiteY2" fmla="*/ 3360068 h 7169101"/>
              <a:gd name="connsiteX3" fmla="*/ 51643505 w 51779749"/>
              <a:gd name="connsiteY3" fmla="*/ 3838755 h 7169101"/>
              <a:gd name="connsiteX4" fmla="*/ 48302786 w 51779749"/>
              <a:gd name="connsiteY4" fmla="*/ 7169101 h 7169101"/>
              <a:gd name="connsiteX5" fmla="*/ 4225 w 51779749"/>
              <a:gd name="connsiteY5" fmla="*/ 7161286 h 7169101"/>
              <a:gd name="connsiteX6" fmla="*/ 15673 w 51779749"/>
              <a:gd name="connsiteY6" fmla="*/ 52537 h 7169101"/>
              <a:gd name="connsiteX0" fmla="*/ 3573768 w 55356420"/>
              <a:gd name="connsiteY0" fmla="*/ 71114 h 7688514"/>
              <a:gd name="connsiteX1" fmla="*/ 51924687 w 55356420"/>
              <a:gd name="connsiteY1" fmla="*/ 0 h 7688514"/>
              <a:gd name="connsiteX2" fmla="*/ 55258769 w 55356420"/>
              <a:gd name="connsiteY2" fmla="*/ 3360068 h 7688514"/>
              <a:gd name="connsiteX3" fmla="*/ 55220176 w 55356420"/>
              <a:gd name="connsiteY3" fmla="*/ 3838755 h 7688514"/>
              <a:gd name="connsiteX4" fmla="*/ 51879457 w 55356420"/>
              <a:gd name="connsiteY4" fmla="*/ 7169101 h 7688514"/>
              <a:gd name="connsiteX5" fmla="*/ 3580896 w 55356420"/>
              <a:gd name="connsiteY5" fmla="*/ 7161286 h 7688514"/>
              <a:gd name="connsiteX6" fmla="*/ 3573768 w 55356420"/>
              <a:gd name="connsiteY6" fmla="*/ 71114 h 7688514"/>
              <a:gd name="connsiteX0" fmla="*/ 3561399 w 55362626"/>
              <a:gd name="connsiteY0" fmla="*/ 33961 h 7691266"/>
              <a:gd name="connsiteX1" fmla="*/ 51930893 w 55362626"/>
              <a:gd name="connsiteY1" fmla="*/ 0 h 7691266"/>
              <a:gd name="connsiteX2" fmla="*/ 55264975 w 55362626"/>
              <a:gd name="connsiteY2" fmla="*/ 3360068 h 7691266"/>
              <a:gd name="connsiteX3" fmla="*/ 55226382 w 55362626"/>
              <a:gd name="connsiteY3" fmla="*/ 3838755 h 7691266"/>
              <a:gd name="connsiteX4" fmla="*/ 51885663 w 55362626"/>
              <a:gd name="connsiteY4" fmla="*/ 7169101 h 7691266"/>
              <a:gd name="connsiteX5" fmla="*/ 3587102 w 55362626"/>
              <a:gd name="connsiteY5" fmla="*/ 7161286 h 7691266"/>
              <a:gd name="connsiteX6" fmla="*/ 3561399 w 55362626"/>
              <a:gd name="connsiteY6" fmla="*/ 33961 h 7691266"/>
              <a:gd name="connsiteX0" fmla="*/ 3557259 w 55358486"/>
              <a:gd name="connsiteY0" fmla="*/ 33961 h 7691266"/>
              <a:gd name="connsiteX1" fmla="*/ 51926753 w 55358486"/>
              <a:gd name="connsiteY1" fmla="*/ 0 h 7691266"/>
              <a:gd name="connsiteX2" fmla="*/ 55260835 w 55358486"/>
              <a:gd name="connsiteY2" fmla="*/ 3360068 h 7691266"/>
              <a:gd name="connsiteX3" fmla="*/ 55222242 w 55358486"/>
              <a:gd name="connsiteY3" fmla="*/ 3838755 h 7691266"/>
              <a:gd name="connsiteX4" fmla="*/ 51881523 w 55358486"/>
              <a:gd name="connsiteY4" fmla="*/ 7169101 h 7691266"/>
              <a:gd name="connsiteX5" fmla="*/ 3582962 w 55358486"/>
              <a:gd name="connsiteY5" fmla="*/ 7161286 h 7691266"/>
              <a:gd name="connsiteX6" fmla="*/ 3557259 w 55358486"/>
              <a:gd name="connsiteY6" fmla="*/ 33961 h 7691266"/>
              <a:gd name="connsiteX0" fmla="*/ 1 w 51801228"/>
              <a:gd name="connsiteY0" fmla="*/ 33961 h 7169101"/>
              <a:gd name="connsiteX1" fmla="*/ 48369495 w 51801228"/>
              <a:gd name="connsiteY1" fmla="*/ 0 h 7169101"/>
              <a:gd name="connsiteX2" fmla="*/ 51703577 w 51801228"/>
              <a:gd name="connsiteY2" fmla="*/ 3360068 h 7169101"/>
              <a:gd name="connsiteX3" fmla="*/ 51664984 w 51801228"/>
              <a:gd name="connsiteY3" fmla="*/ 3838755 h 7169101"/>
              <a:gd name="connsiteX4" fmla="*/ 48324265 w 51801228"/>
              <a:gd name="connsiteY4" fmla="*/ 7169101 h 7169101"/>
              <a:gd name="connsiteX5" fmla="*/ 25704 w 51801228"/>
              <a:gd name="connsiteY5" fmla="*/ 7161286 h 7169101"/>
              <a:gd name="connsiteX6" fmla="*/ 1 w 51801228"/>
              <a:gd name="connsiteY6" fmla="*/ 33961 h 7169101"/>
              <a:gd name="connsiteX0" fmla="*/ 3552402 w 55360922"/>
              <a:gd name="connsiteY0" fmla="*/ 4786 h 7693427"/>
              <a:gd name="connsiteX1" fmla="*/ 51929189 w 55360922"/>
              <a:gd name="connsiteY1" fmla="*/ 0 h 7693427"/>
              <a:gd name="connsiteX2" fmla="*/ 55263271 w 55360922"/>
              <a:gd name="connsiteY2" fmla="*/ 3360068 h 7693427"/>
              <a:gd name="connsiteX3" fmla="*/ 55224678 w 55360922"/>
              <a:gd name="connsiteY3" fmla="*/ 3838755 h 7693427"/>
              <a:gd name="connsiteX4" fmla="*/ 51883959 w 55360922"/>
              <a:gd name="connsiteY4" fmla="*/ 7169101 h 7693427"/>
              <a:gd name="connsiteX5" fmla="*/ 3585398 w 55360922"/>
              <a:gd name="connsiteY5" fmla="*/ 7161286 h 7693427"/>
              <a:gd name="connsiteX6" fmla="*/ 3552402 w 55360922"/>
              <a:gd name="connsiteY6" fmla="*/ 4786 h 7693427"/>
              <a:gd name="connsiteX0" fmla="*/ 3558910 w 55367430"/>
              <a:gd name="connsiteY0" fmla="*/ 4786 h 7693427"/>
              <a:gd name="connsiteX1" fmla="*/ 51935697 w 55367430"/>
              <a:gd name="connsiteY1" fmla="*/ 0 h 7693427"/>
              <a:gd name="connsiteX2" fmla="*/ 55269779 w 55367430"/>
              <a:gd name="connsiteY2" fmla="*/ 3360068 h 7693427"/>
              <a:gd name="connsiteX3" fmla="*/ 55231186 w 55367430"/>
              <a:gd name="connsiteY3" fmla="*/ 3838755 h 7693427"/>
              <a:gd name="connsiteX4" fmla="*/ 51890467 w 55367430"/>
              <a:gd name="connsiteY4" fmla="*/ 7169101 h 7693427"/>
              <a:gd name="connsiteX5" fmla="*/ 3591906 w 55367430"/>
              <a:gd name="connsiteY5" fmla="*/ 7161286 h 7693427"/>
              <a:gd name="connsiteX6" fmla="*/ 3558910 w 55367430"/>
              <a:gd name="connsiteY6" fmla="*/ 4786 h 7693427"/>
              <a:gd name="connsiteX0" fmla="*/ 2880 w 51811400"/>
              <a:gd name="connsiteY0" fmla="*/ 4786 h 7169101"/>
              <a:gd name="connsiteX1" fmla="*/ 48379667 w 51811400"/>
              <a:gd name="connsiteY1" fmla="*/ 0 h 7169101"/>
              <a:gd name="connsiteX2" fmla="*/ 51713749 w 51811400"/>
              <a:gd name="connsiteY2" fmla="*/ 3360068 h 7169101"/>
              <a:gd name="connsiteX3" fmla="*/ 51675156 w 51811400"/>
              <a:gd name="connsiteY3" fmla="*/ 3838755 h 7169101"/>
              <a:gd name="connsiteX4" fmla="*/ 48334437 w 51811400"/>
              <a:gd name="connsiteY4" fmla="*/ 7169101 h 7169101"/>
              <a:gd name="connsiteX5" fmla="*/ 35876 w 51811400"/>
              <a:gd name="connsiteY5" fmla="*/ 7161286 h 7169101"/>
              <a:gd name="connsiteX6" fmla="*/ 2880 w 51811400"/>
              <a:gd name="connsiteY6" fmla="*/ 4786 h 7169101"/>
              <a:gd name="connsiteX0" fmla="*/ 2880 w 51811400"/>
              <a:gd name="connsiteY0" fmla="*/ 4786 h 7169101"/>
              <a:gd name="connsiteX1" fmla="*/ 48379667 w 51811400"/>
              <a:gd name="connsiteY1" fmla="*/ 0 h 7169101"/>
              <a:gd name="connsiteX2" fmla="*/ 51713749 w 51811400"/>
              <a:gd name="connsiteY2" fmla="*/ 3360068 h 7169101"/>
              <a:gd name="connsiteX3" fmla="*/ 51675156 w 51811400"/>
              <a:gd name="connsiteY3" fmla="*/ 3838755 h 7169101"/>
              <a:gd name="connsiteX4" fmla="*/ 48334437 w 51811400"/>
              <a:gd name="connsiteY4" fmla="*/ 7169101 h 7169101"/>
              <a:gd name="connsiteX5" fmla="*/ 35876 w 51811400"/>
              <a:gd name="connsiteY5" fmla="*/ 7168580 h 7169101"/>
              <a:gd name="connsiteX6" fmla="*/ 2880 w 51811400"/>
              <a:gd name="connsiteY6" fmla="*/ 4786 h 7169101"/>
              <a:gd name="connsiteX0" fmla="*/ 3578330 w 55357675"/>
              <a:gd name="connsiteY0" fmla="*/ 19373 h 7698286"/>
              <a:gd name="connsiteX1" fmla="*/ 51925942 w 55357675"/>
              <a:gd name="connsiteY1" fmla="*/ 0 h 7698286"/>
              <a:gd name="connsiteX2" fmla="*/ 55260024 w 55357675"/>
              <a:gd name="connsiteY2" fmla="*/ 3360068 h 7698286"/>
              <a:gd name="connsiteX3" fmla="*/ 55221431 w 55357675"/>
              <a:gd name="connsiteY3" fmla="*/ 3838755 h 7698286"/>
              <a:gd name="connsiteX4" fmla="*/ 51880712 w 55357675"/>
              <a:gd name="connsiteY4" fmla="*/ 7169101 h 7698286"/>
              <a:gd name="connsiteX5" fmla="*/ 3582151 w 55357675"/>
              <a:gd name="connsiteY5" fmla="*/ 7168580 h 7698286"/>
              <a:gd name="connsiteX6" fmla="*/ 3578330 w 55357675"/>
              <a:gd name="connsiteY6" fmla="*/ 19373 h 7698286"/>
              <a:gd name="connsiteX0" fmla="*/ 3666098 w 55314159"/>
              <a:gd name="connsiteY0" fmla="*/ 0 h 7851255"/>
              <a:gd name="connsiteX1" fmla="*/ 51882426 w 55314159"/>
              <a:gd name="connsiteY1" fmla="*/ 141084 h 7851255"/>
              <a:gd name="connsiteX2" fmla="*/ 55216508 w 55314159"/>
              <a:gd name="connsiteY2" fmla="*/ 3501152 h 7851255"/>
              <a:gd name="connsiteX3" fmla="*/ 55177915 w 55314159"/>
              <a:gd name="connsiteY3" fmla="*/ 3979839 h 7851255"/>
              <a:gd name="connsiteX4" fmla="*/ 51837196 w 55314159"/>
              <a:gd name="connsiteY4" fmla="*/ 7310185 h 7851255"/>
              <a:gd name="connsiteX5" fmla="*/ 3538635 w 55314159"/>
              <a:gd name="connsiteY5" fmla="*/ 7309664 h 7851255"/>
              <a:gd name="connsiteX6" fmla="*/ 3666098 w 55314159"/>
              <a:gd name="connsiteY6" fmla="*/ 0 h 7851255"/>
              <a:gd name="connsiteX0" fmla="*/ 3695495 w 55299794"/>
              <a:gd name="connsiteY0" fmla="*/ 340289 h 7674513"/>
              <a:gd name="connsiteX1" fmla="*/ 51868061 w 55299794"/>
              <a:gd name="connsiteY1" fmla="*/ 0 h 7674513"/>
              <a:gd name="connsiteX2" fmla="*/ 55202143 w 55299794"/>
              <a:gd name="connsiteY2" fmla="*/ 3360068 h 7674513"/>
              <a:gd name="connsiteX3" fmla="*/ 55163550 w 55299794"/>
              <a:gd name="connsiteY3" fmla="*/ 3838755 h 7674513"/>
              <a:gd name="connsiteX4" fmla="*/ 51822831 w 55299794"/>
              <a:gd name="connsiteY4" fmla="*/ 7169101 h 7674513"/>
              <a:gd name="connsiteX5" fmla="*/ 3524270 w 55299794"/>
              <a:gd name="connsiteY5" fmla="*/ 7168580 h 7674513"/>
              <a:gd name="connsiteX6" fmla="*/ 3695495 w 55299794"/>
              <a:gd name="connsiteY6" fmla="*/ 340289 h 7674513"/>
              <a:gd name="connsiteX0" fmla="*/ 3583190 w 55355240"/>
              <a:gd name="connsiteY0" fmla="*/ 4786 h 7699366"/>
              <a:gd name="connsiteX1" fmla="*/ 51923507 w 55355240"/>
              <a:gd name="connsiteY1" fmla="*/ 0 h 7699366"/>
              <a:gd name="connsiteX2" fmla="*/ 55257589 w 55355240"/>
              <a:gd name="connsiteY2" fmla="*/ 3360068 h 7699366"/>
              <a:gd name="connsiteX3" fmla="*/ 55218996 w 55355240"/>
              <a:gd name="connsiteY3" fmla="*/ 3838755 h 7699366"/>
              <a:gd name="connsiteX4" fmla="*/ 51878277 w 55355240"/>
              <a:gd name="connsiteY4" fmla="*/ 7169101 h 7699366"/>
              <a:gd name="connsiteX5" fmla="*/ 3579716 w 55355240"/>
              <a:gd name="connsiteY5" fmla="*/ 7168580 h 7699366"/>
              <a:gd name="connsiteX6" fmla="*/ 3583190 w 55355240"/>
              <a:gd name="connsiteY6" fmla="*/ 4786 h 7699366"/>
              <a:gd name="connsiteX0" fmla="*/ 3627014 w 55333422"/>
              <a:gd name="connsiteY0" fmla="*/ 0 h 7733748"/>
              <a:gd name="connsiteX1" fmla="*/ 51901689 w 55333422"/>
              <a:gd name="connsiteY1" fmla="*/ 31682 h 7733748"/>
              <a:gd name="connsiteX2" fmla="*/ 55235771 w 55333422"/>
              <a:gd name="connsiteY2" fmla="*/ 3391750 h 7733748"/>
              <a:gd name="connsiteX3" fmla="*/ 55197178 w 55333422"/>
              <a:gd name="connsiteY3" fmla="*/ 3870437 h 7733748"/>
              <a:gd name="connsiteX4" fmla="*/ 51856459 w 55333422"/>
              <a:gd name="connsiteY4" fmla="*/ 7200783 h 7733748"/>
              <a:gd name="connsiteX5" fmla="*/ 3557898 w 55333422"/>
              <a:gd name="connsiteY5" fmla="*/ 7200262 h 7733748"/>
              <a:gd name="connsiteX6" fmla="*/ 3627014 w 55333422"/>
              <a:gd name="connsiteY6" fmla="*/ 0 h 7733748"/>
              <a:gd name="connsiteX0" fmla="*/ 3612388 w 55340677"/>
              <a:gd name="connsiteY0" fmla="*/ 128776 h 7690182"/>
              <a:gd name="connsiteX1" fmla="*/ 51908944 w 55340677"/>
              <a:gd name="connsiteY1" fmla="*/ 0 h 7690182"/>
              <a:gd name="connsiteX2" fmla="*/ 55243026 w 55340677"/>
              <a:gd name="connsiteY2" fmla="*/ 3360068 h 7690182"/>
              <a:gd name="connsiteX3" fmla="*/ 55204433 w 55340677"/>
              <a:gd name="connsiteY3" fmla="*/ 3838755 h 7690182"/>
              <a:gd name="connsiteX4" fmla="*/ 51863714 w 55340677"/>
              <a:gd name="connsiteY4" fmla="*/ 7169101 h 7690182"/>
              <a:gd name="connsiteX5" fmla="*/ 3565153 w 55340677"/>
              <a:gd name="connsiteY5" fmla="*/ 7168580 h 7690182"/>
              <a:gd name="connsiteX6" fmla="*/ 3612388 w 55340677"/>
              <a:gd name="connsiteY6" fmla="*/ 128776 h 7690182"/>
              <a:gd name="connsiteX0" fmla="*/ 3568619 w 55362549"/>
              <a:gd name="connsiteY0" fmla="*/ 12080 h 7698827"/>
              <a:gd name="connsiteX1" fmla="*/ 51930816 w 55362549"/>
              <a:gd name="connsiteY1" fmla="*/ 0 h 7698827"/>
              <a:gd name="connsiteX2" fmla="*/ 55264898 w 55362549"/>
              <a:gd name="connsiteY2" fmla="*/ 3360068 h 7698827"/>
              <a:gd name="connsiteX3" fmla="*/ 55226305 w 55362549"/>
              <a:gd name="connsiteY3" fmla="*/ 3838755 h 7698827"/>
              <a:gd name="connsiteX4" fmla="*/ 51885586 w 55362549"/>
              <a:gd name="connsiteY4" fmla="*/ 7169101 h 7698827"/>
              <a:gd name="connsiteX5" fmla="*/ 3587025 w 55362549"/>
              <a:gd name="connsiteY5" fmla="*/ 7168580 h 7698827"/>
              <a:gd name="connsiteX6" fmla="*/ 3568619 w 55362549"/>
              <a:gd name="connsiteY6" fmla="*/ 12080 h 7698827"/>
              <a:gd name="connsiteX0" fmla="*/ 3722 w 51797652"/>
              <a:gd name="connsiteY0" fmla="*/ 12080 h 7169101"/>
              <a:gd name="connsiteX1" fmla="*/ 48365919 w 51797652"/>
              <a:gd name="connsiteY1" fmla="*/ 0 h 7169101"/>
              <a:gd name="connsiteX2" fmla="*/ 51700001 w 51797652"/>
              <a:gd name="connsiteY2" fmla="*/ 3360068 h 7169101"/>
              <a:gd name="connsiteX3" fmla="*/ 51661408 w 51797652"/>
              <a:gd name="connsiteY3" fmla="*/ 3838755 h 7169101"/>
              <a:gd name="connsiteX4" fmla="*/ 48320689 w 51797652"/>
              <a:gd name="connsiteY4" fmla="*/ 7169101 h 7169101"/>
              <a:gd name="connsiteX5" fmla="*/ 22128 w 51797652"/>
              <a:gd name="connsiteY5" fmla="*/ 7168580 h 7169101"/>
              <a:gd name="connsiteX6" fmla="*/ 3722 w 51797652"/>
              <a:gd name="connsiteY6" fmla="*/ 12080 h 7169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797652" h="7169101">
                <a:moveTo>
                  <a:pt x="3722" y="12080"/>
                </a:moveTo>
                <a:lnTo>
                  <a:pt x="48365919" y="0"/>
                </a:lnTo>
                <a:cubicBezTo>
                  <a:pt x="48368931" y="11674"/>
                  <a:pt x="51400004" y="3043595"/>
                  <a:pt x="51700001" y="3360068"/>
                </a:cubicBezTo>
                <a:cubicBezTo>
                  <a:pt x="51849061" y="3496501"/>
                  <a:pt x="51820580" y="3675594"/>
                  <a:pt x="51661408" y="3838755"/>
                </a:cubicBezTo>
                <a:lnTo>
                  <a:pt x="48320689" y="7169101"/>
                </a:lnTo>
                <a:lnTo>
                  <a:pt x="22128" y="7168580"/>
                </a:lnTo>
                <a:cubicBezTo>
                  <a:pt x="21360" y="7171882"/>
                  <a:pt x="-10691" y="36450"/>
                  <a:pt x="3722" y="1208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356" dirty="0"/>
          </a:p>
        </p:txBody>
      </p:sp>
      <p:sp>
        <p:nvSpPr>
          <p:cNvPr id="33" name="Espace réservé du texte 23">
            <a:extLst>
              <a:ext uri="{FF2B5EF4-FFF2-40B4-BE49-F238E27FC236}">
                <a16:creationId xmlns:a16="http://schemas.microsoft.com/office/drawing/2014/main" id="{9AC033FE-6EE2-874D-A7F7-F4ED10C2DC6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550420" y="4377928"/>
            <a:ext cx="26655799" cy="11329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197" b="0" i="0">
                <a:solidFill>
                  <a:schemeClr val="bg1"/>
                </a:solidFill>
                <a:latin typeface="Overpass" pitchFamily="2" charset="77"/>
              </a:defRPr>
            </a:lvl1pPr>
            <a:lvl2pPr marL="1462770" indent="0">
              <a:buNone/>
              <a:defRPr sz="2398" b="0" i="0">
                <a:solidFill>
                  <a:schemeClr val="bg1"/>
                </a:solidFill>
                <a:latin typeface="Overpass" pitchFamily="2" charset="77"/>
              </a:defRPr>
            </a:lvl2pPr>
            <a:lvl3pPr>
              <a:defRPr sz="2398" b="0" i="0">
                <a:solidFill>
                  <a:schemeClr val="bg1"/>
                </a:solidFill>
                <a:latin typeface="Overpass" pitchFamily="2" charset="77"/>
              </a:defRPr>
            </a:lvl3pPr>
            <a:lvl4pPr>
              <a:defRPr sz="2398" b="0" i="0">
                <a:solidFill>
                  <a:schemeClr val="bg1"/>
                </a:solidFill>
                <a:latin typeface="Overpass" pitchFamily="2" charset="77"/>
              </a:defRPr>
            </a:lvl4pPr>
            <a:lvl5pPr>
              <a:defRPr sz="2398" b="0" i="0">
                <a:solidFill>
                  <a:schemeClr val="bg1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37" name="Espace réservé pour une image  21">
            <a:extLst>
              <a:ext uri="{FF2B5EF4-FFF2-40B4-BE49-F238E27FC236}">
                <a16:creationId xmlns:a16="http://schemas.microsoft.com/office/drawing/2014/main" id="{CE770722-6697-1646-9AA7-5F3256A8AE6A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37578172" y="6362"/>
            <a:ext cx="6317459" cy="5522705"/>
          </a:xfrm>
          <a:custGeom>
            <a:avLst/>
            <a:gdLst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0 w 7185025"/>
              <a:gd name="connsiteY4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369 w 7185394"/>
              <a:gd name="connsiteY0" fmla="*/ 4790 h 7166075"/>
              <a:gd name="connsiteX1" fmla="*/ 7185394 w 7185394"/>
              <a:gd name="connsiteY1" fmla="*/ 4790 h 7166075"/>
              <a:gd name="connsiteX2" fmla="*/ 7185394 w 7185394"/>
              <a:gd name="connsiteY2" fmla="*/ 7166075 h 7166075"/>
              <a:gd name="connsiteX3" fmla="*/ 369 w 7185394"/>
              <a:gd name="connsiteY3" fmla="*/ 7166075 h 7166075"/>
              <a:gd name="connsiteX4" fmla="*/ 2829708 w 7185394"/>
              <a:gd name="connsiteY4" fmla="*/ 3495942 h 7166075"/>
              <a:gd name="connsiteX5" fmla="*/ 369 w 7185394"/>
              <a:gd name="connsiteY5" fmla="*/ 4790 h 7166075"/>
              <a:gd name="connsiteX0" fmla="*/ 82696 w 7267721"/>
              <a:gd name="connsiteY0" fmla="*/ 258604 h 7691750"/>
              <a:gd name="connsiteX1" fmla="*/ 7267721 w 7267721"/>
              <a:gd name="connsiteY1" fmla="*/ 258604 h 7691750"/>
              <a:gd name="connsiteX2" fmla="*/ 7267721 w 7267721"/>
              <a:gd name="connsiteY2" fmla="*/ 7419889 h 7691750"/>
              <a:gd name="connsiteX3" fmla="*/ 82696 w 7267721"/>
              <a:gd name="connsiteY3" fmla="*/ 7419889 h 7691750"/>
              <a:gd name="connsiteX4" fmla="*/ 3508383 w 7267721"/>
              <a:gd name="connsiteY4" fmla="*/ 3749756 h 7691750"/>
              <a:gd name="connsiteX5" fmla="*/ 82696 w 7267721"/>
              <a:gd name="connsiteY5" fmla="*/ 258604 h 7691750"/>
              <a:gd name="connsiteX0" fmla="*/ 65018 w 7250043"/>
              <a:gd name="connsiteY0" fmla="*/ 258604 h 7691750"/>
              <a:gd name="connsiteX1" fmla="*/ 7250043 w 7250043"/>
              <a:gd name="connsiteY1" fmla="*/ 258604 h 7691750"/>
              <a:gd name="connsiteX2" fmla="*/ 7250043 w 7250043"/>
              <a:gd name="connsiteY2" fmla="*/ 7419889 h 7691750"/>
              <a:gd name="connsiteX3" fmla="*/ 65018 w 7250043"/>
              <a:gd name="connsiteY3" fmla="*/ 7419889 h 7691750"/>
              <a:gd name="connsiteX4" fmla="*/ 3490705 w 7250043"/>
              <a:gd name="connsiteY4" fmla="*/ 3749756 h 7691750"/>
              <a:gd name="connsiteX5" fmla="*/ 65018 w 7250043"/>
              <a:gd name="connsiteY5" fmla="*/ 258604 h 7691750"/>
              <a:gd name="connsiteX0" fmla="*/ 40116 w 7225141"/>
              <a:gd name="connsiteY0" fmla="*/ 260076 h 7691750"/>
              <a:gd name="connsiteX1" fmla="*/ 7225141 w 7225141"/>
              <a:gd name="connsiteY1" fmla="*/ 260076 h 7691750"/>
              <a:gd name="connsiteX2" fmla="*/ 7225141 w 7225141"/>
              <a:gd name="connsiteY2" fmla="*/ 7421361 h 7691750"/>
              <a:gd name="connsiteX3" fmla="*/ 40116 w 7225141"/>
              <a:gd name="connsiteY3" fmla="*/ 7421361 h 7691750"/>
              <a:gd name="connsiteX4" fmla="*/ 4121785 w 7225141"/>
              <a:gd name="connsiteY4" fmla="*/ 3771107 h 7691750"/>
              <a:gd name="connsiteX5" fmla="*/ 40116 w 7225141"/>
              <a:gd name="connsiteY5" fmla="*/ 260076 h 7691750"/>
              <a:gd name="connsiteX0" fmla="*/ 40747 w 7225772"/>
              <a:gd name="connsiteY0" fmla="*/ 260076 h 7691750"/>
              <a:gd name="connsiteX1" fmla="*/ 7225772 w 7225772"/>
              <a:gd name="connsiteY1" fmla="*/ 260076 h 7691750"/>
              <a:gd name="connsiteX2" fmla="*/ 7225772 w 7225772"/>
              <a:gd name="connsiteY2" fmla="*/ 7421361 h 7691750"/>
              <a:gd name="connsiteX3" fmla="*/ 40747 w 7225772"/>
              <a:gd name="connsiteY3" fmla="*/ 7421361 h 7691750"/>
              <a:gd name="connsiteX4" fmla="*/ 4102538 w 7225772"/>
              <a:gd name="connsiteY4" fmla="*/ 3771107 h 7691750"/>
              <a:gd name="connsiteX5" fmla="*/ 40747 w 7225772"/>
              <a:gd name="connsiteY5" fmla="*/ 260076 h 7691750"/>
              <a:gd name="connsiteX0" fmla="*/ 40172 w 7225197"/>
              <a:gd name="connsiteY0" fmla="*/ 260076 h 7677123"/>
              <a:gd name="connsiteX1" fmla="*/ 7225197 w 7225197"/>
              <a:gd name="connsiteY1" fmla="*/ 260076 h 7677123"/>
              <a:gd name="connsiteX2" fmla="*/ 7225197 w 7225197"/>
              <a:gd name="connsiteY2" fmla="*/ 7421361 h 7677123"/>
              <a:gd name="connsiteX3" fmla="*/ 298589 w 7225197"/>
              <a:gd name="connsiteY3" fmla="*/ 7401483 h 7677123"/>
              <a:gd name="connsiteX4" fmla="*/ 4101963 w 7225197"/>
              <a:gd name="connsiteY4" fmla="*/ 3771107 h 7677123"/>
              <a:gd name="connsiteX5" fmla="*/ 40172 w 7225197"/>
              <a:gd name="connsiteY5" fmla="*/ 260076 h 7677123"/>
              <a:gd name="connsiteX0" fmla="*/ 261636 w 6969583"/>
              <a:gd name="connsiteY0" fmla="*/ 255021 h 7691946"/>
              <a:gd name="connsiteX1" fmla="*/ 6969583 w 6969583"/>
              <a:gd name="connsiteY1" fmla="*/ 274899 h 7691946"/>
              <a:gd name="connsiteX2" fmla="*/ 6969583 w 6969583"/>
              <a:gd name="connsiteY2" fmla="*/ 7436184 h 7691946"/>
              <a:gd name="connsiteX3" fmla="*/ 42975 w 6969583"/>
              <a:gd name="connsiteY3" fmla="*/ 7416306 h 7691946"/>
              <a:gd name="connsiteX4" fmla="*/ 3846349 w 6969583"/>
              <a:gd name="connsiteY4" fmla="*/ 3785930 h 7691946"/>
              <a:gd name="connsiteX5" fmla="*/ 261636 w 6969583"/>
              <a:gd name="connsiteY5" fmla="*/ 255021 h 7691946"/>
              <a:gd name="connsiteX0" fmla="*/ 261636 w 6969583"/>
              <a:gd name="connsiteY0" fmla="*/ 27 h 7436952"/>
              <a:gd name="connsiteX1" fmla="*/ 6969583 w 6969583"/>
              <a:gd name="connsiteY1" fmla="*/ 19905 h 7436952"/>
              <a:gd name="connsiteX2" fmla="*/ 6969583 w 6969583"/>
              <a:gd name="connsiteY2" fmla="*/ 7181190 h 7436952"/>
              <a:gd name="connsiteX3" fmla="*/ 42975 w 6969583"/>
              <a:gd name="connsiteY3" fmla="*/ 7161312 h 7436952"/>
              <a:gd name="connsiteX4" fmla="*/ 3846349 w 6969583"/>
              <a:gd name="connsiteY4" fmla="*/ 3530936 h 7436952"/>
              <a:gd name="connsiteX5" fmla="*/ 261636 w 6969583"/>
              <a:gd name="connsiteY5" fmla="*/ 27 h 7436952"/>
              <a:gd name="connsiteX0" fmla="*/ 218661 w 6926608"/>
              <a:gd name="connsiteY0" fmla="*/ 27 h 7181190"/>
              <a:gd name="connsiteX1" fmla="*/ 6926608 w 6926608"/>
              <a:gd name="connsiteY1" fmla="*/ 19905 h 7181190"/>
              <a:gd name="connsiteX2" fmla="*/ 6926608 w 6926608"/>
              <a:gd name="connsiteY2" fmla="*/ 7181190 h 7181190"/>
              <a:gd name="connsiteX3" fmla="*/ 0 w 6926608"/>
              <a:gd name="connsiteY3" fmla="*/ 7161312 h 7181190"/>
              <a:gd name="connsiteX4" fmla="*/ 3803374 w 6926608"/>
              <a:gd name="connsiteY4" fmla="*/ 3530936 h 7181190"/>
              <a:gd name="connsiteX5" fmla="*/ 218661 w 6926608"/>
              <a:gd name="connsiteY5" fmla="*/ 27 h 7181190"/>
              <a:gd name="connsiteX0" fmla="*/ 3 w 6707950"/>
              <a:gd name="connsiteY0" fmla="*/ 27 h 7181190"/>
              <a:gd name="connsiteX1" fmla="*/ 6707950 w 6707950"/>
              <a:gd name="connsiteY1" fmla="*/ 19905 h 7181190"/>
              <a:gd name="connsiteX2" fmla="*/ 6707950 w 6707950"/>
              <a:gd name="connsiteY2" fmla="*/ 7181190 h 7181190"/>
              <a:gd name="connsiteX3" fmla="*/ 39760 w 6707950"/>
              <a:gd name="connsiteY3" fmla="*/ 7141434 h 7181190"/>
              <a:gd name="connsiteX4" fmla="*/ 3584716 w 6707950"/>
              <a:gd name="connsiteY4" fmla="*/ 3530936 h 7181190"/>
              <a:gd name="connsiteX5" fmla="*/ 3 w 6707950"/>
              <a:gd name="connsiteY5" fmla="*/ 27 h 7181190"/>
              <a:gd name="connsiteX0" fmla="*/ 178904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178904 w 6668190"/>
              <a:gd name="connsiteY5" fmla="*/ 27 h 7181190"/>
              <a:gd name="connsiteX0" fmla="*/ 79512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79512 w 6668190"/>
              <a:gd name="connsiteY5" fmla="*/ 27 h 7181190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8154 h 7209317"/>
              <a:gd name="connsiteX1" fmla="*/ 6658565 w 6668190"/>
              <a:gd name="connsiteY1" fmla="*/ 0 h 7209317"/>
              <a:gd name="connsiteX2" fmla="*/ 6668190 w 6668190"/>
              <a:gd name="connsiteY2" fmla="*/ 7209317 h 7209317"/>
              <a:gd name="connsiteX3" fmla="*/ 0 w 6668190"/>
              <a:gd name="connsiteY3" fmla="*/ 7169561 h 7209317"/>
              <a:gd name="connsiteX4" fmla="*/ 3544956 w 6668190"/>
              <a:gd name="connsiteY4" fmla="*/ 3559063 h 7209317"/>
              <a:gd name="connsiteX5" fmla="*/ 79512 w 6668190"/>
              <a:gd name="connsiteY5" fmla="*/ 28154 h 720931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79525 w 6659503"/>
              <a:gd name="connsiteY0" fmla="*/ 28154 h 7180498"/>
              <a:gd name="connsiteX1" fmla="*/ 6658578 w 6659503"/>
              <a:gd name="connsiteY1" fmla="*/ 0 h 7180498"/>
              <a:gd name="connsiteX2" fmla="*/ 6658577 w 6659503"/>
              <a:gd name="connsiteY2" fmla="*/ 7180498 h 7180498"/>
              <a:gd name="connsiteX3" fmla="*/ 13 w 6659503"/>
              <a:gd name="connsiteY3" fmla="*/ 7169561 h 7180498"/>
              <a:gd name="connsiteX4" fmla="*/ 3544969 w 6659503"/>
              <a:gd name="connsiteY4" fmla="*/ 3559063 h 7180498"/>
              <a:gd name="connsiteX5" fmla="*/ 79525 w 6659503"/>
              <a:gd name="connsiteY5" fmla="*/ 28154 h 7180498"/>
              <a:gd name="connsiteX0" fmla="*/ 108400 w 6688378"/>
              <a:gd name="connsiteY0" fmla="*/ 28154 h 7180498"/>
              <a:gd name="connsiteX1" fmla="*/ 6687453 w 6688378"/>
              <a:gd name="connsiteY1" fmla="*/ 0 h 7180498"/>
              <a:gd name="connsiteX2" fmla="*/ 6687452 w 6688378"/>
              <a:gd name="connsiteY2" fmla="*/ 7180498 h 7180498"/>
              <a:gd name="connsiteX3" fmla="*/ 12 w 6688378"/>
              <a:gd name="connsiteY3" fmla="*/ 7179168 h 7180498"/>
              <a:gd name="connsiteX4" fmla="*/ 3573844 w 6688378"/>
              <a:gd name="connsiteY4" fmla="*/ 3559063 h 7180498"/>
              <a:gd name="connsiteX5" fmla="*/ 108400 w 6688378"/>
              <a:gd name="connsiteY5" fmla="*/ 28154 h 7180498"/>
              <a:gd name="connsiteX0" fmla="*/ 108400 w 6688378"/>
              <a:gd name="connsiteY0" fmla="*/ 261327 h 7413671"/>
              <a:gd name="connsiteX1" fmla="*/ 6687453 w 6688378"/>
              <a:gd name="connsiteY1" fmla="*/ 261993 h 7413671"/>
              <a:gd name="connsiteX2" fmla="*/ 6687452 w 6688378"/>
              <a:gd name="connsiteY2" fmla="*/ 7413671 h 7413671"/>
              <a:gd name="connsiteX3" fmla="*/ 12 w 6688378"/>
              <a:gd name="connsiteY3" fmla="*/ 7412341 h 7413671"/>
              <a:gd name="connsiteX4" fmla="*/ 3573844 w 6688378"/>
              <a:gd name="connsiteY4" fmla="*/ 3792236 h 7413671"/>
              <a:gd name="connsiteX5" fmla="*/ 108400 w 6688378"/>
              <a:gd name="connsiteY5" fmla="*/ 261327 h 7413671"/>
              <a:gd name="connsiteX0" fmla="*/ 108400 w 6688378"/>
              <a:gd name="connsiteY0" fmla="*/ 908 h 7153252"/>
              <a:gd name="connsiteX1" fmla="*/ 6687453 w 6688378"/>
              <a:gd name="connsiteY1" fmla="*/ 1574 h 7153252"/>
              <a:gd name="connsiteX2" fmla="*/ 6687452 w 6688378"/>
              <a:gd name="connsiteY2" fmla="*/ 7153252 h 7153252"/>
              <a:gd name="connsiteX3" fmla="*/ 12 w 6688378"/>
              <a:gd name="connsiteY3" fmla="*/ 7151922 h 7153252"/>
              <a:gd name="connsiteX4" fmla="*/ 3573844 w 6688378"/>
              <a:gd name="connsiteY4" fmla="*/ 3531817 h 7153252"/>
              <a:gd name="connsiteX5" fmla="*/ 108400 w 6688378"/>
              <a:gd name="connsiteY5" fmla="*/ 908 h 7153252"/>
              <a:gd name="connsiteX0" fmla="*/ 583600 w 6688378"/>
              <a:gd name="connsiteY0" fmla="*/ 358 h 7159888"/>
              <a:gd name="connsiteX1" fmla="*/ 6687453 w 6688378"/>
              <a:gd name="connsiteY1" fmla="*/ 8210 h 7159888"/>
              <a:gd name="connsiteX2" fmla="*/ 6687452 w 6688378"/>
              <a:gd name="connsiteY2" fmla="*/ 7159888 h 7159888"/>
              <a:gd name="connsiteX3" fmla="*/ 12 w 6688378"/>
              <a:gd name="connsiteY3" fmla="*/ 7158558 h 7159888"/>
              <a:gd name="connsiteX4" fmla="*/ 3573844 w 6688378"/>
              <a:gd name="connsiteY4" fmla="*/ 3538453 h 7159888"/>
              <a:gd name="connsiteX5" fmla="*/ 583600 w 6688378"/>
              <a:gd name="connsiteY5" fmla="*/ 358 h 7159888"/>
              <a:gd name="connsiteX0" fmla="*/ 617432 w 6722210"/>
              <a:gd name="connsiteY0" fmla="*/ 247237 h 7685470"/>
              <a:gd name="connsiteX1" fmla="*/ 6721285 w 6722210"/>
              <a:gd name="connsiteY1" fmla="*/ 255089 h 7685470"/>
              <a:gd name="connsiteX2" fmla="*/ 6721284 w 6722210"/>
              <a:gd name="connsiteY2" fmla="*/ 7406767 h 7685470"/>
              <a:gd name="connsiteX3" fmla="*/ 33844 w 6722210"/>
              <a:gd name="connsiteY3" fmla="*/ 7405437 h 7685470"/>
              <a:gd name="connsiteX4" fmla="*/ 3946076 w 6722210"/>
              <a:gd name="connsiteY4" fmla="*/ 3620055 h 7685470"/>
              <a:gd name="connsiteX5" fmla="*/ 617432 w 6722210"/>
              <a:gd name="connsiteY5" fmla="*/ 247237 h 7685470"/>
              <a:gd name="connsiteX0" fmla="*/ 632164 w 6736942"/>
              <a:gd name="connsiteY0" fmla="*/ 247237 h 7685469"/>
              <a:gd name="connsiteX1" fmla="*/ 6736017 w 6736942"/>
              <a:gd name="connsiteY1" fmla="*/ 255089 h 7685469"/>
              <a:gd name="connsiteX2" fmla="*/ 6736016 w 6736942"/>
              <a:gd name="connsiteY2" fmla="*/ 7406767 h 7685469"/>
              <a:gd name="connsiteX3" fmla="*/ 48576 w 6736942"/>
              <a:gd name="connsiteY3" fmla="*/ 7405437 h 7685469"/>
              <a:gd name="connsiteX4" fmla="*/ 3728218 w 6736942"/>
              <a:gd name="connsiteY4" fmla="*/ 3802576 h 7685469"/>
              <a:gd name="connsiteX5" fmla="*/ 3960808 w 6736942"/>
              <a:gd name="connsiteY5" fmla="*/ 3620055 h 7685469"/>
              <a:gd name="connsiteX6" fmla="*/ 632164 w 6736942"/>
              <a:gd name="connsiteY6" fmla="*/ 247237 h 7685469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11 h 7422061"/>
              <a:gd name="connsiteX1" fmla="*/ 6727436 w 6728361"/>
              <a:gd name="connsiteY1" fmla="*/ 7863 h 7422061"/>
              <a:gd name="connsiteX2" fmla="*/ 6727435 w 6728361"/>
              <a:gd name="connsiteY2" fmla="*/ 7159541 h 7422061"/>
              <a:gd name="connsiteX3" fmla="*/ 39995 w 6728361"/>
              <a:gd name="connsiteY3" fmla="*/ 7158211 h 7422061"/>
              <a:gd name="connsiteX4" fmla="*/ 3942837 w 6728361"/>
              <a:gd name="connsiteY4" fmla="*/ 3591280 h 7422061"/>
              <a:gd name="connsiteX5" fmla="*/ 3952227 w 6728361"/>
              <a:gd name="connsiteY5" fmla="*/ 3372829 h 7422061"/>
              <a:gd name="connsiteX6" fmla="*/ 623583 w 6728361"/>
              <a:gd name="connsiteY6" fmla="*/ 11 h 7422061"/>
              <a:gd name="connsiteX0" fmla="*/ 623070 w 6727848"/>
              <a:gd name="connsiteY0" fmla="*/ 11 h 7421529"/>
              <a:gd name="connsiteX1" fmla="*/ 6726923 w 6727848"/>
              <a:gd name="connsiteY1" fmla="*/ 7863 h 7421529"/>
              <a:gd name="connsiteX2" fmla="*/ 6726922 w 6727848"/>
              <a:gd name="connsiteY2" fmla="*/ 7159541 h 7421529"/>
              <a:gd name="connsiteX3" fmla="*/ 39482 w 6727848"/>
              <a:gd name="connsiteY3" fmla="*/ 7158211 h 7421529"/>
              <a:gd name="connsiteX4" fmla="*/ 3956724 w 6727848"/>
              <a:gd name="connsiteY4" fmla="*/ 3598466 h 7421529"/>
              <a:gd name="connsiteX5" fmla="*/ 3951714 w 6727848"/>
              <a:gd name="connsiteY5" fmla="*/ 3372829 h 7421529"/>
              <a:gd name="connsiteX6" fmla="*/ 623070 w 6727848"/>
              <a:gd name="connsiteY6" fmla="*/ 11 h 7421529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44043 h 7665561"/>
              <a:gd name="connsiteX1" fmla="*/ 6726923 w 6727848"/>
              <a:gd name="connsiteY1" fmla="*/ 251895 h 7665561"/>
              <a:gd name="connsiteX2" fmla="*/ 6726922 w 6727848"/>
              <a:gd name="connsiteY2" fmla="*/ 7403573 h 7665561"/>
              <a:gd name="connsiteX3" fmla="*/ 39482 w 6727848"/>
              <a:gd name="connsiteY3" fmla="*/ 7402243 h 7665561"/>
              <a:gd name="connsiteX4" fmla="*/ 3956724 w 6727848"/>
              <a:gd name="connsiteY4" fmla="*/ 3842498 h 7665561"/>
              <a:gd name="connsiteX5" fmla="*/ 3922914 w 6727848"/>
              <a:gd name="connsiteY5" fmla="*/ 3573745 h 7665561"/>
              <a:gd name="connsiteX6" fmla="*/ 623070 w 6727848"/>
              <a:gd name="connsiteY6" fmla="*/ 244043 h 7665561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17269"/>
              <a:gd name="connsiteX1" fmla="*/ 6726923 w 6727848"/>
              <a:gd name="connsiteY1" fmla="*/ 7862 h 7417269"/>
              <a:gd name="connsiteX2" fmla="*/ 6726922 w 6727848"/>
              <a:gd name="connsiteY2" fmla="*/ 7159540 h 7417269"/>
              <a:gd name="connsiteX3" fmla="*/ 39482 w 6727848"/>
              <a:gd name="connsiteY3" fmla="*/ 7158210 h 7417269"/>
              <a:gd name="connsiteX4" fmla="*/ 3956724 w 6727848"/>
              <a:gd name="connsiteY4" fmla="*/ 3655953 h 7417269"/>
              <a:gd name="connsiteX5" fmla="*/ 3922914 w 6727848"/>
              <a:gd name="connsiteY5" fmla="*/ 3329712 h 7417269"/>
              <a:gd name="connsiteX6" fmla="*/ 623070 w 6727848"/>
              <a:gd name="connsiteY6" fmla="*/ 10 h 7417269"/>
              <a:gd name="connsiteX0" fmla="*/ 67795 w 6172573"/>
              <a:gd name="connsiteY0" fmla="*/ 10 h 7460687"/>
              <a:gd name="connsiteX1" fmla="*/ 6171648 w 6172573"/>
              <a:gd name="connsiteY1" fmla="*/ 7862 h 7460687"/>
              <a:gd name="connsiteX2" fmla="*/ 6171647 w 6172573"/>
              <a:gd name="connsiteY2" fmla="*/ 7159540 h 7460687"/>
              <a:gd name="connsiteX3" fmla="*/ 45807 w 6172573"/>
              <a:gd name="connsiteY3" fmla="*/ 7215698 h 7460687"/>
              <a:gd name="connsiteX4" fmla="*/ 3401449 w 6172573"/>
              <a:gd name="connsiteY4" fmla="*/ 3655953 h 7460687"/>
              <a:gd name="connsiteX5" fmla="*/ 3367639 w 6172573"/>
              <a:gd name="connsiteY5" fmla="*/ 3329712 h 7460687"/>
              <a:gd name="connsiteX6" fmla="*/ 67795 w 6172573"/>
              <a:gd name="connsiteY6" fmla="*/ 10 h 7460687"/>
              <a:gd name="connsiteX0" fmla="*/ 21993 w 6126771"/>
              <a:gd name="connsiteY0" fmla="*/ 10 h 7216519"/>
              <a:gd name="connsiteX1" fmla="*/ 6125846 w 6126771"/>
              <a:gd name="connsiteY1" fmla="*/ 7862 h 7216519"/>
              <a:gd name="connsiteX2" fmla="*/ 6125845 w 6126771"/>
              <a:gd name="connsiteY2" fmla="*/ 7159540 h 7216519"/>
              <a:gd name="connsiteX3" fmla="*/ 5 w 6126771"/>
              <a:gd name="connsiteY3" fmla="*/ 7215698 h 7216519"/>
              <a:gd name="connsiteX4" fmla="*/ 3355647 w 6126771"/>
              <a:gd name="connsiteY4" fmla="*/ 3655953 h 7216519"/>
              <a:gd name="connsiteX5" fmla="*/ 3321837 w 6126771"/>
              <a:gd name="connsiteY5" fmla="*/ 3329712 h 7216519"/>
              <a:gd name="connsiteX6" fmla="*/ 21993 w 6126771"/>
              <a:gd name="connsiteY6" fmla="*/ 10 h 7216519"/>
              <a:gd name="connsiteX0" fmla="*/ 14793 w 6119571"/>
              <a:gd name="connsiteY0" fmla="*/ 10 h 7209421"/>
              <a:gd name="connsiteX1" fmla="*/ 6118646 w 6119571"/>
              <a:gd name="connsiteY1" fmla="*/ 7862 h 7209421"/>
              <a:gd name="connsiteX2" fmla="*/ 6118645 w 6119571"/>
              <a:gd name="connsiteY2" fmla="*/ 7159540 h 7209421"/>
              <a:gd name="connsiteX3" fmla="*/ 5 w 6119571"/>
              <a:gd name="connsiteY3" fmla="*/ 7208513 h 7209421"/>
              <a:gd name="connsiteX4" fmla="*/ 3348447 w 6119571"/>
              <a:gd name="connsiteY4" fmla="*/ 3655953 h 7209421"/>
              <a:gd name="connsiteX5" fmla="*/ 3314637 w 6119571"/>
              <a:gd name="connsiteY5" fmla="*/ 3329712 h 7209421"/>
              <a:gd name="connsiteX6" fmla="*/ 14793 w 6119571"/>
              <a:gd name="connsiteY6" fmla="*/ 10 h 7209421"/>
              <a:gd name="connsiteX0" fmla="*/ 21992 w 6126770"/>
              <a:gd name="connsiteY0" fmla="*/ 10 h 7202343"/>
              <a:gd name="connsiteX1" fmla="*/ 6125845 w 6126770"/>
              <a:gd name="connsiteY1" fmla="*/ 7862 h 7202343"/>
              <a:gd name="connsiteX2" fmla="*/ 6125844 w 6126770"/>
              <a:gd name="connsiteY2" fmla="*/ 7159540 h 7202343"/>
              <a:gd name="connsiteX3" fmla="*/ 4 w 6126770"/>
              <a:gd name="connsiteY3" fmla="*/ 7201327 h 7202343"/>
              <a:gd name="connsiteX4" fmla="*/ 3355646 w 6126770"/>
              <a:gd name="connsiteY4" fmla="*/ 3655953 h 7202343"/>
              <a:gd name="connsiteX5" fmla="*/ 3321836 w 6126770"/>
              <a:gd name="connsiteY5" fmla="*/ 3329712 h 7202343"/>
              <a:gd name="connsiteX6" fmla="*/ 21992 w 6126770"/>
              <a:gd name="connsiteY6" fmla="*/ 10 h 7202343"/>
              <a:gd name="connsiteX0" fmla="*/ 29192 w 6133970"/>
              <a:gd name="connsiteY0" fmla="*/ 10 h 7195294"/>
              <a:gd name="connsiteX1" fmla="*/ 6133045 w 6133970"/>
              <a:gd name="connsiteY1" fmla="*/ 7862 h 7195294"/>
              <a:gd name="connsiteX2" fmla="*/ 6133044 w 6133970"/>
              <a:gd name="connsiteY2" fmla="*/ 7159540 h 7195294"/>
              <a:gd name="connsiteX3" fmla="*/ 4 w 6133970"/>
              <a:gd name="connsiteY3" fmla="*/ 7194141 h 7195294"/>
              <a:gd name="connsiteX4" fmla="*/ 3362846 w 6133970"/>
              <a:gd name="connsiteY4" fmla="*/ 3655953 h 7195294"/>
              <a:gd name="connsiteX5" fmla="*/ 3329036 w 6133970"/>
              <a:gd name="connsiteY5" fmla="*/ 3329712 h 7195294"/>
              <a:gd name="connsiteX6" fmla="*/ 29192 w 6133970"/>
              <a:gd name="connsiteY6" fmla="*/ 10 h 7195294"/>
              <a:gd name="connsiteX0" fmla="*/ 29192 w 6133970"/>
              <a:gd name="connsiteY0" fmla="*/ 10 h 7181350"/>
              <a:gd name="connsiteX1" fmla="*/ 6133045 w 6133970"/>
              <a:gd name="connsiteY1" fmla="*/ 7862 h 7181350"/>
              <a:gd name="connsiteX2" fmla="*/ 6133044 w 6133970"/>
              <a:gd name="connsiteY2" fmla="*/ 7159540 h 7181350"/>
              <a:gd name="connsiteX3" fmla="*/ 4 w 6133970"/>
              <a:gd name="connsiteY3" fmla="*/ 7179769 h 7181350"/>
              <a:gd name="connsiteX4" fmla="*/ 3362846 w 6133970"/>
              <a:gd name="connsiteY4" fmla="*/ 3655953 h 7181350"/>
              <a:gd name="connsiteX5" fmla="*/ 3329036 w 6133970"/>
              <a:gd name="connsiteY5" fmla="*/ 3329712 h 7181350"/>
              <a:gd name="connsiteX6" fmla="*/ 29192 w 6133970"/>
              <a:gd name="connsiteY6" fmla="*/ 10 h 7181350"/>
              <a:gd name="connsiteX0" fmla="*/ 7593 w 6112371"/>
              <a:gd name="connsiteY0" fmla="*/ 10 h 7188288"/>
              <a:gd name="connsiteX1" fmla="*/ 6111446 w 6112371"/>
              <a:gd name="connsiteY1" fmla="*/ 7862 h 7188288"/>
              <a:gd name="connsiteX2" fmla="*/ 6111445 w 6112371"/>
              <a:gd name="connsiteY2" fmla="*/ 7159540 h 7188288"/>
              <a:gd name="connsiteX3" fmla="*/ 5 w 6112371"/>
              <a:gd name="connsiteY3" fmla="*/ 7186955 h 7188288"/>
              <a:gd name="connsiteX4" fmla="*/ 3341247 w 6112371"/>
              <a:gd name="connsiteY4" fmla="*/ 3655953 h 7188288"/>
              <a:gd name="connsiteX5" fmla="*/ 3307437 w 6112371"/>
              <a:gd name="connsiteY5" fmla="*/ 3329712 h 7188288"/>
              <a:gd name="connsiteX6" fmla="*/ 7593 w 6112371"/>
              <a:gd name="connsiteY6" fmla="*/ 10 h 7188288"/>
              <a:gd name="connsiteX0" fmla="*/ 7640 w 6112418"/>
              <a:gd name="connsiteY0" fmla="*/ 10 h 7188288"/>
              <a:gd name="connsiteX1" fmla="*/ 6111493 w 6112418"/>
              <a:gd name="connsiteY1" fmla="*/ 7862 h 7188288"/>
              <a:gd name="connsiteX2" fmla="*/ 6111492 w 6112418"/>
              <a:gd name="connsiteY2" fmla="*/ 7159540 h 7188288"/>
              <a:gd name="connsiteX3" fmla="*/ 52 w 6112418"/>
              <a:gd name="connsiteY3" fmla="*/ 7186955 h 7188288"/>
              <a:gd name="connsiteX4" fmla="*/ 3341294 w 6112418"/>
              <a:gd name="connsiteY4" fmla="*/ 3655953 h 7188288"/>
              <a:gd name="connsiteX5" fmla="*/ 3307484 w 6112418"/>
              <a:gd name="connsiteY5" fmla="*/ 3329712 h 7188288"/>
              <a:gd name="connsiteX6" fmla="*/ 7640 w 6112418"/>
              <a:gd name="connsiteY6" fmla="*/ 10 h 7188288"/>
              <a:gd name="connsiteX0" fmla="*/ 7640 w 6112418"/>
              <a:gd name="connsiteY0" fmla="*/ 10 h 7187031"/>
              <a:gd name="connsiteX1" fmla="*/ 6111493 w 6112418"/>
              <a:gd name="connsiteY1" fmla="*/ 7862 h 7187031"/>
              <a:gd name="connsiteX2" fmla="*/ 6111492 w 6112418"/>
              <a:gd name="connsiteY2" fmla="*/ 7159540 h 7187031"/>
              <a:gd name="connsiteX3" fmla="*/ 52 w 6112418"/>
              <a:gd name="connsiteY3" fmla="*/ 7186955 h 7187031"/>
              <a:gd name="connsiteX4" fmla="*/ 3341294 w 6112418"/>
              <a:gd name="connsiteY4" fmla="*/ 3655953 h 7187031"/>
              <a:gd name="connsiteX5" fmla="*/ 3307484 w 6112418"/>
              <a:gd name="connsiteY5" fmla="*/ 3329712 h 7187031"/>
              <a:gd name="connsiteX6" fmla="*/ 7640 w 6112418"/>
              <a:gd name="connsiteY6" fmla="*/ 10 h 7187031"/>
              <a:gd name="connsiteX0" fmla="*/ 7607 w 6112385"/>
              <a:gd name="connsiteY0" fmla="*/ 10 h 7188288"/>
              <a:gd name="connsiteX1" fmla="*/ 6111460 w 6112385"/>
              <a:gd name="connsiteY1" fmla="*/ 7862 h 7188288"/>
              <a:gd name="connsiteX2" fmla="*/ 6111459 w 6112385"/>
              <a:gd name="connsiteY2" fmla="*/ 7159540 h 7188288"/>
              <a:gd name="connsiteX3" fmla="*/ 19 w 6112385"/>
              <a:gd name="connsiteY3" fmla="*/ 7186955 h 7188288"/>
              <a:gd name="connsiteX4" fmla="*/ 3341261 w 6112385"/>
              <a:gd name="connsiteY4" fmla="*/ 3655953 h 7188288"/>
              <a:gd name="connsiteX5" fmla="*/ 3307451 w 6112385"/>
              <a:gd name="connsiteY5" fmla="*/ 3329712 h 7188288"/>
              <a:gd name="connsiteX6" fmla="*/ 7607 w 6112385"/>
              <a:gd name="connsiteY6" fmla="*/ 10 h 7188288"/>
              <a:gd name="connsiteX0" fmla="*/ 14806 w 6119584"/>
              <a:gd name="connsiteY0" fmla="*/ 10 h 7159540"/>
              <a:gd name="connsiteX1" fmla="*/ 6118659 w 6119584"/>
              <a:gd name="connsiteY1" fmla="*/ 7862 h 7159540"/>
              <a:gd name="connsiteX2" fmla="*/ 6118658 w 6119584"/>
              <a:gd name="connsiteY2" fmla="*/ 7159540 h 7159540"/>
              <a:gd name="connsiteX3" fmla="*/ 18 w 6119584"/>
              <a:gd name="connsiteY3" fmla="*/ 7129468 h 7159540"/>
              <a:gd name="connsiteX4" fmla="*/ 3348460 w 6119584"/>
              <a:gd name="connsiteY4" fmla="*/ 3655953 h 7159540"/>
              <a:gd name="connsiteX5" fmla="*/ 3314650 w 6119584"/>
              <a:gd name="connsiteY5" fmla="*/ 3329712 h 7159540"/>
              <a:gd name="connsiteX6" fmla="*/ 14806 w 6119584"/>
              <a:gd name="connsiteY6" fmla="*/ 10 h 7159540"/>
              <a:gd name="connsiteX0" fmla="*/ 360404 w 6465182"/>
              <a:gd name="connsiteY0" fmla="*/ 10 h 7161802"/>
              <a:gd name="connsiteX1" fmla="*/ 6464257 w 6465182"/>
              <a:gd name="connsiteY1" fmla="*/ 7862 h 7161802"/>
              <a:gd name="connsiteX2" fmla="*/ 6464256 w 6465182"/>
              <a:gd name="connsiteY2" fmla="*/ 7159540 h 7161802"/>
              <a:gd name="connsiteX3" fmla="*/ 16 w 6465182"/>
              <a:gd name="connsiteY3" fmla="*/ 7158213 h 7161802"/>
              <a:gd name="connsiteX4" fmla="*/ 3694058 w 6465182"/>
              <a:gd name="connsiteY4" fmla="*/ 3655953 h 7161802"/>
              <a:gd name="connsiteX5" fmla="*/ 3660248 w 6465182"/>
              <a:gd name="connsiteY5" fmla="*/ 3329712 h 7161802"/>
              <a:gd name="connsiteX6" fmla="*/ 360404 w 6465182"/>
              <a:gd name="connsiteY6" fmla="*/ 10 h 7161802"/>
              <a:gd name="connsiteX0" fmla="*/ 324405 w 6429183"/>
              <a:gd name="connsiteY0" fmla="*/ 10 h 7159540"/>
              <a:gd name="connsiteX1" fmla="*/ 6428258 w 6429183"/>
              <a:gd name="connsiteY1" fmla="*/ 7862 h 7159540"/>
              <a:gd name="connsiteX2" fmla="*/ 6428257 w 6429183"/>
              <a:gd name="connsiteY2" fmla="*/ 7159540 h 7159540"/>
              <a:gd name="connsiteX3" fmla="*/ 17 w 6429183"/>
              <a:gd name="connsiteY3" fmla="*/ 7136655 h 7159540"/>
              <a:gd name="connsiteX4" fmla="*/ 3658059 w 6429183"/>
              <a:gd name="connsiteY4" fmla="*/ 3655953 h 7159540"/>
              <a:gd name="connsiteX5" fmla="*/ 3624249 w 6429183"/>
              <a:gd name="connsiteY5" fmla="*/ 3329712 h 7159540"/>
              <a:gd name="connsiteX6" fmla="*/ 324405 w 6429183"/>
              <a:gd name="connsiteY6" fmla="*/ 10 h 7159540"/>
              <a:gd name="connsiteX0" fmla="*/ 468403 w 6573181"/>
              <a:gd name="connsiteY0" fmla="*/ 10 h 7181353"/>
              <a:gd name="connsiteX1" fmla="*/ 6572256 w 6573181"/>
              <a:gd name="connsiteY1" fmla="*/ 7862 h 7181353"/>
              <a:gd name="connsiteX2" fmla="*/ 6572255 w 6573181"/>
              <a:gd name="connsiteY2" fmla="*/ 7159540 h 7181353"/>
              <a:gd name="connsiteX3" fmla="*/ 15 w 6573181"/>
              <a:gd name="connsiteY3" fmla="*/ 7179772 h 7181353"/>
              <a:gd name="connsiteX4" fmla="*/ 3802057 w 6573181"/>
              <a:gd name="connsiteY4" fmla="*/ 3655953 h 7181353"/>
              <a:gd name="connsiteX5" fmla="*/ 3768247 w 6573181"/>
              <a:gd name="connsiteY5" fmla="*/ 3329712 h 7181353"/>
              <a:gd name="connsiteX6" fmla="*/ 468403 w 6573181"/>
              <a:gd name="connsiteY6" fmla="*/ 10 h 7181353"/>
              <a:gd name="connsiteX0" fmla="*/ 497203 w 6601981"/>
              <a:gd name="connsiteY0" fmla="*/ 10 h 7195297"/>
              <a:gd name="connsiteX1" fmla="*/ 6601056 w 6601981"/>
              <a:gd name="connsiteY1" fmla="*/ 7862 h 7195297"/>
              <a:gd name="connsiteX2" fmla="*/ 6601055 w 6601981"/>
              <a:gd name="connsiteY2" fmla="*/ 7159540 h 7195297"/>
              <a:gd name="connsiteX3" fmla="*/ 15 w 6601981"/>
              <a:gd name="connsiteY3" fmla="*/ 7194144 h 7195297"/>
              <a:gd name="connsiteX4" fmla="*/ 3830857 w 6601981"/>
              <a:gd name="connsiteY4" fmla="*/ 3655953 h 7195297"/>
              <a:gd name="connsiteX5" fmla="*/ 3797047 w 6601981"/>
              <a:gd name="connsiteY5" fmla="*/ 3329712 h 7195297"/>
              <a:gd name="connsiteX6" fmla="*/ 497203 w 6601981"/>
              <a:gd name="connsiteY6" fmla="*/ 10 h 7195297"/>
              <a:gd name="connsiteX0" fmla="*/ 29207 w 6133985"/>
              <a:gd name="connsiteY0" fmla="*/ 10 h 7195297"/>
              <a:gd name="connsiteX1" fmla="*/ 6133060 w 6133985"/>
              <a:gd name="connsiteY1" fmla="*/ 7862 h 7195297"/>
              <a:gd name="connsiteX2" fmla="*/ 6133059 w 6133985"/>
              <a:gd name="connsiteY2" fmla="*/ 7159540 h 7195297"/>
              <a:gd name="connsiteX3" fmla="*/ 19 w 6133985"/>
              <a:gd name="connsiteY3" fmla="*/ 7194144 h 7195297"/>
              <a:gd name="connsiteX4" fmla="*/ 3362861 w 6133985"/>
              <a:gd name="connsiteY4" fmla="*/ 3655953 h 7195297"/>
              <a:gd name="connsiteX5" fmla="*/ 3329051 w 6133985"/>
              <a:gd name="connsiteY5" fmla="*/ 3329712 h 7195297"/>
              <a:gd name="connsiteX6" fmla="*/ 29207 w 6133985"/>
              <a:gd name="connsiteY6" fmla="*/ 10 h 7195297"/>
              <a:gd name="connsiteX0" fmla="*/ 407 w 6105185"/>
              <a:gd name="connsiteY0" fmla="*/ 10 h 7188291"/>
              <a:gd name="connsiteX1" fmla="*/ 6104260 w 6105185"/>
              <a:gd name="connsiteY1" fmla="*/ 7862 h 7188291"/>
              <a:gd name="connsiteX2" fmla="*/ 6104259 w 6105185"/>
              <a:gd name="connsiteY2" fmla="*/ 7159540 h 7188291"/>
              <a:gd name="connsiteX3" fmla="*/ 19 w 6105185"/>
              <a:gd name="connsiteY3" fmla="*/ 7186958 h 7188291"/>
              <a:gd name="connsiteX4" fmla="*/ 3334061 w 6105185"/>
              <a:gd name="connsiteY4" fmla="*/ 3655953 h 7188291"/>
              <a:gd name="connsiteX5" fmla="*/ 3300251 w 6105185"/>
              <a:gd name="connsiteY5" fmla="*/ 3329712 h 7188291"/>
              <a:gd name="connsiteX6" fmla="*/ 407 w 6105185"/>
              <a:gd name="connsiteY6" fmla="*/ 10 h 7188291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55139 w 6159917"/>
              <a:gd name="connsiteY0" fmla="*/ 10 h 7422082"/>
              <a:gd name="connsiteX1" fmla="*/ 6158992 w 6159917"/>
              <a:gd name="connsiteY1" fmla="*/ 7862 h 7422082"/>
              <a:gd name="connsiteX2" fmla="*/ 6158991 w 6159917"/>
              <a:gd name="connsiteY2" fmla="*/ 7159540 h 7422082"/>
              <a:gd name="connsiteX3" fmla="*/ 40351 w 6159917"/>
              <a:gd name="connsiteY3" fmla="*/ 7165401 h 7422082"/>
              <a:gd name="connsiteX4" fmla="*/ 3525593 w 6159917"/>
              <a:gd name="connsiteY4" fmla="*/ 3663139 h 7422082"/>
              <a:gd name="connsiteX5" fmla="*/ 3354983 w 6159917"/>
              <a:gd name="connsiteY5" fmla="*/ 3329712 h 7422082"/>
              <a:gd name="connsiteX6" fmla="*/ 55139 w 6159917"/>
              <a:gd name="connsiteY6" fmla="*/ 10 h 7422082"/>
              <a:gd name="connsiteX0" fmla="*/ 14789 w 6119567"/>
              <a:gd name="connsiteY0" fmla="*/ 10 h 7165412"/>
              <a:gd name="connsiteX1" fmla="*/ 6118642 w 6119567"/>
              <a:gd name="connsiteY1" fmla="*/ 7862 h 7165412"/>
              <a:gd name="connsiteX2" fmla="*/ 6118641 w 6119567"/>
              <a:gd name="connsiteY2" fmla="*/ 7159540 h 7165412"/>
              <a:gd name="connsiteX3" fmla="*/ 1 w 6119567"/>
              <a:gd name="connsiteY3" fmla="*/ 7165401 h 7165412"/>
              <a:gd name="connsiteX4" fmla="*/ 3485243 w 6119567"/>
              <a:gd name="connsiteY4" fmla="*/ 3663139 h 7165412"/>
              <a:gd name="connsiteX5" fmla="*/ 3314633 w 6119567"/>
              <a:gd name="connsiteY5" fmla="*/ 3329712 h 7165412"/>
              <a:gd name="connsiteX6" fmla="*/ 14789 w 6119567"/>
              <a:gd name="connsiteY6" fmla="*/ 10 h 716541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2577 w 6157355"/>
              <a:gd name="connsiteY0" fmla="*/ 10 h 7416227"/>
              <a:gd name="connsiteX1" fmla="*/ 6156430 w 6157355"/>
              <a:gd name="connsiteY1" fmla="*/ 7862 h 7416227"/>
              <a:gd name="connsiteX2" fmla="*/ 6156429 w 6157355"/>
              <a:gd name="connsiteY2" fmla="*/ 7159540 h 7416227"/>
              <a:gd name="connsiteX3" fmla="*/ 37789 w 6157355"/>
              <a:gd name="connsiteY3" fmla="*/ 7165401 h 7416227"/>
              <a:gd name="connsiteX4" fmla="*/ 3415031 w 6157355"/>
              <a:gd name="connsiteY4" fmla="*/ 3742185 h 7416227"/>
              <a:gd name="connsiteX5" fmla="*/ 3352421 w 6157355"/>
              <a:gd name="connsiteY5" fmla="*/ 3329712 h 7416227"/>
              <a:gd name="connsiteX6" fmla="*/ 52577 w 6157355"/>
              <a:gd name="connsiteY6" fmla="*/ 10 h 7416227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42016 w 6146794"/>
              <a:gd name="connsiteY0" fmla="*/ 243564 h 7409163"/>
              <a:gd name="connsiteX1" fmla="*/ 6145869 w 6146794"/>
              <a:gd name="connsiteY1" fmla="*/ 251416 h 7409163"/>
              <a:gd name="connsiteX2" fmla="*/ 6145868 w 6146794"/>
              <a:gd name="connsiteY2" fmla="*/ 7403094 h 7409163"/>
              <a:gd name="connsiteX3" fmla="*/ 27228 w 6146794"/>
              <a:gd name="connsiteY3" fmla="*/ 7408955 h 7409163"/>
              <a:gd name="connsiteX4" fmla="*/ 3404470 w 6146794"/>
              <a:gd name="connsiteY4" fmla="*/ 3985739 h 7409163"/>
              <a:gd name="connsiteX5" fmla="*/ 3292107 w 6146794"/>
              <a:gd name="connsiteY5" fmla="*/ 3566793 h 7409163"/>
              <a:gd name="connsiteX6" fmla="*/ 42016 w 6146794"/>
              <a:gd name="connsiteY6" fmla="*/ 243564 h 7409163"/>
              <a:gd name="connsiteX0" fmla="*/ 55409 w 6160187"/>
              <a:gd name="connsiteY0" fmla="*/ 243564 h 7659781"/>
              <a:gd name="connsiteX1" fmla="*/ 6159262 w 6160187"/>
              <a:gd name="connsiteY1" fmla="*/ 251416 h 7659781"/>
              <a:gd name="connsiteX2" fmla="*/ 6159261 w 6160187"/>
              <a:gd name="connsiteY2" fmla="*/ 7403094 h 7659781"/>
              <a:gd name="connsiteX3" fmla="*/ 40621 w 6160187"/>
              <a:gd name="connsiteY3" fmla="*/ 7408955 h 7659781"/>
              <a:gd name="connsiteX4" fmla="*/ 3337016 w 6160187"/>
              <a:gd name="connsiteY4" fmla="*/ 3985739 h 7659781"/>
              <a:gd name="connsiteX5" fmla="*/ 3305500 w 6160187"/>
              <a:gd name="connsiteY5" fmla="*/ 3566793 h 7659781"/>
              <a:gd name="connsiteX6" fmla="*/ 55409 w 6160187"/>
              <a:gd name="connsiteY6" fmla="*/ 243564 h 7659781"/>
              <a:gd name="connsiteX0" fmla="*/ 42017 w 6146795"/>
              <a:gd name="connsiteY0" fmla="*/ 243564 h 7408964"/>
              <a:gd name="connsiteX1" fmla="*/ 6145870 w 6146795"/>
              <a:gd name="connsiteY1" fmla="*/ 251416 h 7408964"/>
              <a:gd name="connsiteX2" fmla="*/ 6145869 w 6146795"/>
              <a:gd name="connsiteY2" fmla="*/ 7403094 h 7408964"/>
              <a:gd name="connsiteX3" fmla="*/ 27229 w 6146795"/>
              <a:gd name="connsiteY3" fmla="*/ 7408955 h 7408964"/>
              <a:gd name="connsiteX4" fmla="*/ 3323624 w 6146795"/>
              <a:gd name="connsiteY4" fmla="*/ 3985739 h 7408964"/>
              <a:gd name="connsiteX5" fmla="*/ 3292108 w 6146795"/>
              <a:gd name="connsiteY5" fmla="*/ 3566793 h 7408964"/>
              <a:gd name="connsiteX6" fmla="*/ 42017 w 6146795"/>
              <a:gd name="connsiteY6" fmla="*/ 243564 h 7408964"/>
              <a:gd name="connsiteX0" fmla="*/ 14792 w 6119570"/>
              <a:gd name="connsiteY0" fmla="*/ 365 h 7165765"/>
              <a:gd name="connsiteX1" fmla="*/ 6118645 w 6119570"/>
              <a:gd name="connsiteY1" fmla="*/ 8217 h 7165765"/>
              <a:gd name="connsiteX2" fmla="*/ 6118644 w 6119570"/>
              <a:gd name="connsiteY2" fmla="*/ 7159895 h 7165765"/>
              <a:gd name="connsiteX3" fmla="*/ 4 w 6119570"/>
              <a:gd name="connsiteY3" fmla="*/ 7165756 h 7165765"/>
              <a:gd name="connsiteX4" fmla="*/ 3296399 w 6119570"/>
              <a:gd name="connsiteY4" fmla="*/ 3742540 h 7165765"/>
              <a:gd name="connsiteX5" fmla="*/ 3264883 w 6119570"/>
              <a:gd name="connsiteY5" fmla="*/ 3323594 h 7165765"/>
              <a:gd name="connsiteX6" fmla="*/ 14792 w 6119570"/>
              <a:gd name="connsiteY6" fmla="*/ 365 h 7165765"/>
              <a:gd name="connsiteX0" fmla="*/ 56538 w 6161316"/>
              <a:gd name="connsiteY0" fmla="*/ 365 h 7416582"/>
              <a:gd name="connsiteX1" fmla="*/ 6160391 w 6161316"/>
              <a:gd name="connsiteY1" fmla="*/ 8217 h 7416582"/>
              <a:gd name="connsiteX2" fmla="*/ 6160390 w 6161316"/>
              <a:gd name="connsiteY2" fmla="*/ 7159895 h 7416582"/>
              <a:gd name="connsiteX3" fmla="*/ 41750 w 6161316"/>
              <a:gd name="connsiteY3" fmla="*/ 7165756 h 7416582"/>
              <a:gd name="connsiteX4" fmla="*/ 3307049 w 6161316"/>
              <a:gd name="connsiteY4" fmla="*/ 3742540 h 7416582"/>
              <a:gd name="connsiteX5" fmla="*/ 3306629 w 6161316"/>
              <a:gd name="connsiteY5" fmla="*/ 3323594 h 7416582"/>
              <a:gd name="connsiteX6" fmla="*/ 56538 w 6161316"/>
              <a:gd name="connsiteY6" fmla="*/ 365 h 741658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5481 h 7661698"/>
              <a:gd name="connsiteX1" fmla="*/ 6160391 w 6161316"/>
              <a:gd name="connsiteY1" fmla="*/ 253333 h 7661698"/>
              <a:gd name="connsiteX2" fmla="*/ 6160390 w 6161316"/>
              <a:gd name="connsiteY2" fmla="*/ 7405011 h 7661698"/>
              <a:gd name="connsiteX3" fmla="*/ 41750 w 6161316"/>
              <a:gd name="connsiteY3" fmla="*/ 7410872 h 7661698"/>
              <a:gd name="connsiteX4" fmla="*/ 3307049 w 6161316"/>
              <a:gd name="connsiteY4" fmla="*/ 3987656 h 7661698"/>
              <a:gd name="connsiteX5" fmla="*/ 3263096 w 6161316"/>
              <a:gd name="connsiteY5" fmla="*/ 3594601 h 7661698"/>
              <a:gd name="connsiteX6" fmla="*/ 56538 w 6161316"/>
              <a:gd name="connsiteY6" fmla="*/ 245481 h 7661698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43648 w 6148426"/>
              <a:gd name="connsiteY0" fmla="*/ 245481 h 7410874"/>
              <a:gd name="connsiteX1" fmla="*/ 6147501 w 6148426"/>
              <a:gd name="connsiteY1" fmla="*/ 253333 h 7410874"/>
              <a:gd name="connsiteX2" fmla="*/ 6147500 w 6148426"/>
              <a:gd name="connsiteY2" fmla="*/ 7405011 h 7410874"/>
              <a:gd name="connsiteX3" fmla="*/ 28860 w 6148426"/>
              <a:gd name="connsiteY3" fmla="*/ 7410872 h 7410874"/>
              <a:gd name="connsiteX4" fmla="*/ 3312816 w 6148426"/>
              <a:gd name="connsiteY4" fmla="*/ 3968239 h 7410874"/>
              <a:gd name="connsiteX5" fmla="*/ 3250206 w 6148426"/>
              <a:gd name="connsiteY5" fmla="*/ 3594601 h 7410874"/>
              <a:gd name="connsiteX6" fmla="*/ 43648 w 6148426"/>
              <a:gd name="connsiteY6" fmla="*/ 245481 h 7410874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4306"/>
              <a:gd name="connsiteX1" fmla="*/ 6161543 w 6162468"/>
              <a:gd name="connsiteY1" fmla="*/ 7858 h 7414306"/>
              <a:gd name="connsiteX2" fmla="*/ 6161542 w 6162468"/>
              <a:gd name="connsiteY2" fmla="*/ 7159536 h 7414306"/>
              <a:gd name="connsiteX3" fmla="*/ 42902 w 6162468"/>
              <a:gd name="connsiteY3" fmla="*/ 7165397 h 7414306"/>
              <a:gd name="connsiteX4" fmla="*/ 3277105 w 6162468"/>
              <a:gd name="connsiteY4" fmla="*/ 3768073 h 7414306"/>
              <a:gd name="connsiteX5" fmla="*/ 3264248 w 6162468"/>
              <a:gd name="connsiteY5" fmla="*/ 3349126 h 7414306"/>
              <a:gd name="connsiteX6" fmla="*/ 57690 w 6162468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14791 w 6119569"/>
              <a:gd name="connsiteY0" fmla="*/ 6 h 7165661"/>
              <a:gd name="connsiteX1" fmla="*/ 6118644 w 6119569"/>
              <a:gd name="connsiteY1" fmla="*/ 7858 h 7165661"/>
              <a:gd name="connsiteX2" fmla="*/ 6118643 w 6119569"/>
              <a:gd name="connsiteY2" fmla="*/ 7159536 h 7165661"/>
              <a:gd name="connsiteX3" fmla="*/ 3 w 6119569"/>
              <a:gd name="connsiteY3" fmla="*/ 7165397 h 7165661"/>
              <a:gd name="connsiteX4" fmla="*/ 3234206 w 6119569"/>
              <a:gd name="connsiteY4" fmla="*/ 3768073 h 7165661"/>
              <a:gd name="connsiteX5" fmla="*/ 3221349 w 6119569"/>
              <a:gd name="connsiteY5" fmla="*/ 3349126 h 7165661"/>
              <a:gd name="connsiteX6" fmla="*/ 14791 w 6119569"/>
              <a:gd name="connsiteY6" fmla="*/ 6 h 7165661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64550 w 6119575"/>
              <a:gd name="connsiteY0" fmla="*/ 26 h 7158965"/>
              <a:gd name="connsiteX1" fmla="*/ 6118650 w 6119575"/>
              <a:gd name="connsiteY1" fmla="*/ 1406 h 7158965"/>
              <a:gd name="connsiteX2" fmla="*/ 6118649 w 6119575"/>
              <a:gd name="connsiteY2" fmla="*/ 7153084 h 7158965"/>
              <a:gd name="connsiteX3" fmla="*/ 9 w 6119575"/>
              <a:gd name="connsiteY3" fmla="*/ 7158945 h 7158965"/>
              <a:gd name="connsiteX4" fmla="*/ 3246650 w 6119575"/>
              <a:gd name="connsiteY4" fmla="*/ 3793984 h 7158965"/>
              <a:gd name="connsiteX5" fmla="*/ 3221355 w 6119575"/>
              <a:gd name="connsiteY5" fmla="*/ 3342674 h 7158965"/>
              <a:gd name="connsiteX6" fmla="*/ 64550 w 6119575"/>
              <a:gd name="connsiteY6" fmla="*/ 26 h 7158965"/>
              <a:gd name="connsiteX0" fmla="*/ 45892 w 6100917"/>
              <a:gd name="connsiteY0" fmla="*/ 26 h 7165437"/>
              <a:gd name="connsiteX1" fmla="*/ 6099992 w 6100917"/>
              <a:gd name="connsiteY1" fmla="*/ 1406 h 7165437"/>
              <a:gd name="connsiteX2" fmla="*/ 6099991 w 6100917"/>
              <a:gd name="connsiteY2" fmla="*/ 7153084 h 7165437"/>
              <a:gd name="connsiteX3" fmla="*/ 9 w 6100917"/>
              <a:gd name="connsiteY3" fmla="*/ 7165417 h 7165437"/>
              <a:gd name="connsiteX4" fmla="*/ 3227992 w 6100917"/>
              <a:gd name="connsiteY4" fmla="*/ 3793984 h 7165437"/>
              <a:gd name="connsiteX5" fmla="*/ 3202697 w 6100917"/>
              <a:gd name="connsiteY5" fmla="*/ 3342674 h 7165437"/>
              <a:gd name="connsiteX6" fmla="*/ 45892 w 6100917"/>
              <a:gd name="connsiteY6" fmla="*/ 26 h 7165437"/>
              <a:gd name="connsiteX0" fmla="*/ 45892 w 6100917"/>
              <a:gd name="connsiteY0" fmla="*/ 248772 h 7414183"/>
              <a:gd name="connsiteX1" fmla="*/ 6099992 w 6100917"/>
              <a:gd name="connsiteY1" fmla="*/ 250152 h 7414183"/>
              <a:gd name="connsiteX2" fmla="*/ 6099991 w 6100917"/>
              <a:gd name="connsiteY2" fmla="*/ 7401830 h 7414183"/>
              <a:gd name="connsiteX3" fmla="*/ 9 w 6100917"/>
              <a:gd name="connsiteY3" fmla="*/ 7414163 h 7414183"/>
              <a:gd name="connsiteX4" fmla="*/ 3227992 w 6100917"/>
              <a:gd name="connsiteY4" fmla="*/ 4042730 h 7414183"/>
              <a:gd name="connsiteX5" fmla="*/ 3218544 w 6100917"/>
              <a:gd name="connsiteY5" fmla="*/ 3613410 h 7414183"/>
              <a:gd name="connsiteX6" fmla="*/ 45892 w 6100917"/>
              <a:gd name="connsiteY6" fmla="*/ 248772 h 7414183"/>
              <a:gd name="connsiteX0" fmla="*/ 87223 w 6142248"/>
              <a:gd name="connsiteY0" fmla="*/ 248772 h 7661479"/>
              <a:gd name="connsiteX1" fmla="*/ 6141323 w 6142248"/>
              <a:gd name="connsiteY1" fmla="*/ 250152 h 7661479"/>
              <a:gd name="connsiteX2" fmla="*/ 6141322 w 6142248"/>
              <a:gd name="connsiteY2" fmla="*/ 7401830 h 7661479"/>
              <a:gd name="connsiteX3" fmla="*/ 41340 w 6142248"/>
              <a:gd name="connsiteY3" fmla="*/ 7414163 h 7661479"/>
              <a:gd name="connsiteX4" fmla="*/ 3301018 w 6142248"/>
              <a:gd name="connsiteY4" fmla="*/ 4009744 h 7661479"/>
              <a:gd name="connsiteX5" fmla="*/ 3259875 w 6142248"/>
              <a:gd name="connsiteY5" fmla="*/ 3613410 h 7661479"/>
              <a:gd name="connsiteX6" fmla="*/ 87223 w 6142248"/>
              <a:gd name="connsiteY6" fmla="*/ 248772 h 7661479"/>
              <a:gd name="connsiteX0" fmla="*/ 87223 w 6142248"/>
              <a:gd name="connsiteY0" fmla="*/ 1 h 7412708"/>
              <a:gd name="connsiteX1" fmla="*/ 6141323 w 6142248"/>
              <a:gd name="connsiteY1" fmla="*/ 1381 h 7412708"/>
              <a:gd name="connsiteX2" fmla="*/ 6141322 w 6142248"/>
              <a:gd name="connsiteY2" fmla="*/ 7153059 h 7412708"/>
              <a:gd name="connsiteX3" fmla="*/ 41340 w 6142248"/>
              <a:gd name="connsiteY3" fmla="*/ 7165392 h 7412708"/>
              <a:gd name="connsiteX4" fmla="*/ 3301018 w 6142248"/>
              <a:gd name="connsiteY4" fmla="*/ 3760973 h 7412708"/>
              <a:gd name="connsiteX5" fmla="*/ 3259875 w 6142248"/>
              <a:gd name="connsiteY5" fmla="*/ 3364639 h 7412708"/>
              <a:gd name="connsiteX6" fmla="*/ 87223 w 6142248"/>
              <a:gd name="connsiteY6" fmla="*/ 1 h 7412708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251007 h 7416398"/>
              <a:gd name="connsiteX1" fmla="*/ 6099988 w 6100913"/>
              <a:gd name="connsiteY1" fmla="*/ 252387 h 7416398"/>
              <a:gd name="connsiteX2" fmla="*/ 6099987 w 6100913"/>
              <a:gd name="connsiteY2" fmla="*/ 7404065 h 7416398"/>
              <a:gd name="connsiteX3" fmla="*/ 5 w 6100913"/>
              <a:gd name="connsiteY3" fmla="*/ 7416398 h 7416398"/>
              <a:gd name="connsiteX4" fmla="*/ 3223448 w 6100913"/>
              <a:gd name="connsiteY4" fmla="*/ 4064776 h 7416398"/>
              <a:gd name="connsiteX5" fmla="*/ 3233034 w 6100913"/>
              <a:gd name="connsiteY5" fmla="*/ 3645814 h 7416398"/>
              <a:gd name="connsiteX6" fmla="*/ 45888 w 6100913"/>
              <a:gd name="connsiteY6" fmla="*/ 251007 h 74163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33034 w 6100913"/>
              <a:gd name="connsiteY5" fmla="*/ 3394808 h 7165392"/>
              <a:gd name="connsiteX6" fmla="*/ 45888 w 6100913"/>
              <a:gd name="connsiteY6" fmla="*/ 1 h 7165392"/>
              <a:gd name="connsiteX0" fmla="*/ 88080 w 6143105"/>
              <a:gd name="connsiteY0" fmla="*/ 1 h 7412277"/>
              <a:gd name="connsiteX1" fmla="*/ 6142180 w 6143105"/>
              <a:gd name="connsiteY1" fmla="*/ 1381 h 7412277"/>
              <a:gd name="connsiteX2" fmla="*/ 6142179 w 6143105"/>
              <a:gd name="connsiteY2" fmla="*/ 7153059 h 7412277"/>
              <a:gd name="connsiteX3" fmla="*/ 42197 w 6143105"/>
              <a:gd name="connsiteY3" fmla="*/ 7165392 h 7412277"/>
              <a:gd name="connsiteX4" fmla="*/ 3278535 w 6143105"/>
              <a:gd name="connsiteY4" fmla="*/ 3766796 h 7412277"/>
              <a:gd name="connsiteX5" fmla="*/ 3275226 w 6143105"/>
              <a:gd name="connsiteY5" fmla="*/ 3394808 h 7412277"/>
              <a:gd name="connsiteX6" fmla="*/ 88080 w 6143105"/>
              <a:gd name="connsiteY6" fmla="*/ 1 h 741227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247031 h 7416217"/>
              <a:gd name="connsiteX1" fmla="*/ 6099993 w 6100918"/>
              <a:gd name="connsiteY1" fmla="*/ 248411 h 7416217"/>
              <a:gd name="connsiteX2" fmla="*/ 6099992 w 6100918"/>
              <a:gd name="connsiteY2" fmla="*/ 7400089 h 7416217"/>
              <a:gd name="connsiteX3" fmla="*/ 10 w 6100918"/>
              <a:gd name="connsiteY3" fmla="*/ 7412422 h 7416217"/>
              <a:gd name="connsiteX4" fmla="*/ 3236348 w 6100918"/>
              <a:gd name="connsiteY4" fmla="*/ 4013826 h 7416217"/>
              <a:gd name="connsiteX5" fmla="*/ 3194353 w 6100918"/>
              <a:gd name="connsiteY5" fmla="*/ 3588155 h 7416217"/>
              <a:gd name="connsiteX6" fmla="*/ 45893 w 6100918"/>
              <a:gd name="connsiteY6" fmla="*/ 247031 h 7416217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252996 h 7422182"/>
              <a:gd name="connsiteX1" fmla="*/ 6099993 w 6100918"/>
              <a:gd name="connsiteY1" fmla="*/ 254376 h 7422182"/>
              <a:gd name="connsiteX2" fmla="*/ 6099992 w 6100918"/>
              <a:gd name="connsiteY2" fmla="*/ 7406054 h 7422182"/>
              <a:gd name="connsiteX3" fmla="*/ 10 w 6100918"/>
              <a:gd name="connsiteY3" fmla="*/ 7418387 h 7422182"/>
              <a:gd name="connsiteX4" fmla="*/ 3236348 w 6100918"/>
              <a:gd name="connsiteY4" fmla="*/ 4019791 h 7422182"/>
              <a:gd name="connsiteX5" fmla="*/ 3252383 w 6100918"/>
              <a:gd name="connsiteY5" fmla="*/ 3674646 h 7422182"/>
              <a:gd name="connsiteX6" fmla="*/ 45893 w 6100918"/>
              <a:gd name="connsiteY6" fmla="*/ 252996 h 7422182"/>
              <a:gd name="connsiteX0" fmla="*/ 86899 w 6141924"/>
              <a:gd name="connsiteY0" fmla="*/ 252996 h 7670241"/>
              <a:gd name="connsiteX1" fmla="*/ 6140999 w 6141924"/>
              <a:gd name="connsiteY1" fmla="*/ 254376 h 7670241"/>
              <a:gd name="connsiteX2" fmla="*/ 6140998 w 6141924"/>
              <a:gd name="connsiteY2" fmla="*/ 7406054 h 7670241"/>
              <a:gd name="connsiteX3" fmla="*/ 41016 w 6141924"/>
              <a:gd name="connsiteY3" fmla="*/ 7418387 h 7670241"/>
              <a:gd name="connsiteX4" fmla="*/ 3309592 w 6141924"/>
              <a:gd name="connsiteY4" fmla="*/ 3952687 h 7670241"/>
              <a:gd name="connsiteX5" fmla="*/ 3293389 w 6141924"/>
              <a:gd name="connsiteY5" fmla="*/ 3674646 h 7670241"/>
              <a:gd name="connsiteX6" fmla="*/ 86899 w 6141924"/>
              <a:gd name="connsiteY6" fmla="*/ 252996 h 7670241"/>
              <a:gd name="connsiteX0" fmla="*/ 86899 w 6141924"/>
              <a:gd name="connsiteY0" fmla="*/ 11 h 7417256"/>
              <a:gd name="connsiteX1" fmla="*/ 6140999 w 6141924"/>
              <a:gd name="connsiteY1" fmla="*/ 1391 h 7417256"/>
              <a:gd name="connsiteX2" fmla="*/ 6140998 w 6141924"/>
              <a:gd name="connsiteY2" fmla="*/ 7153069 h 7417256"/>
              <a:gd name="connsiteX3" fmla="*/ 41016 w 6141924"/>
              <a:gd name="connsiteY3" fmla="*/ 7165402 h 7417256"/>
              <a:gd name="connsiteX4" fmla="*/ 3309592 w 6141924"/>
              <a:gd name="connsiteY4" fmla="*/ 3699702 h 7417256"/>
              <a:gd name="connsiteX5" fmla="*/ 3293389 w 6141924"/>
              <a:gd name="connsiteY5" fmla="*/ 3421661 h 7417256"/>
              <a:gd name="connsiteX6" fmla="*/ 86899 w 6141924"/>
              <a:gd name="connsiteY6" fmla="*/ 11 h 741725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250013 h 7415418"/>
              <a:gd name="connsiteX1" fmla="*/ 6099984 w 6100909"/>
              <a:gd name="connsiteY1" fmla="*/ 251393 h 7415418"/>
              <a:gd name="connsiteX2" fmla="*/ 6099983 w 6100909"/>
              <a:gd name="connsiteY2" fmla="*/ 7403071 h 7415418"/>
              <a:gd name="connsiteX3" fmla="*/ 1 w 6100909"/>
              <a:gd name="connsiteY3" fmla="*/ 7415404 h 7415418"/>
              <a:gd name="connsiteX4" fmla="*/ 3268577 w 6100909"/>
              <a:gd name="connsiteY4" fmla="*/ 3949704 h 7415418"/>
              <a:gd name="connsiteX5" fmla="*/ 3207240 w 6100909"/>
              <a:gd name="connsiteY5" fmla="*/ 3631401 h 7415418"/>
              <a:gd name="connsiteX6" fmla="*/ 45884 w 6100909"/>
              <a:gd name="connsiteY6" fmla="*/ 250013 h 7415418"/>
              <a:gd name="connsiteX0" fmla="*/ 87605 w 6142630"/>
              <a:gd name="connsiteY0" fmla="*/ 250013 h 7663780"/>
              <a:gd name="connsiteX1" fmla="*/ 6141705 w 6142630"/>
              <a:gd name="connsiteY1" fmla="*/ 251393 h 7663780"/>
              <a:gd name="connsiteX2" fmla="*/ 6141704 w 6142630"/>
              <a:gd name="connsiteY2" fmla="*/ 7403071 h 7663780"/>
              <a:gd name="connsiteX3" fmla="*/ 41722 w 6142630"/>
              <a:gd name="connsiteY3" fmla="*/ 7415404 h 7663780"/>
              <a:gd name="connsiteX4" fmla="*/ 3290955 w 6142630"/>
              <a:gd name="connsiteY4" fmla="*/ 3996676 h 7663780"/>
              <a:gd name="connsiteX5" fmla="*/ 3248961 w 6142630"/>
              <a:gd name="connsiteY5" fmla="*/ 3631401 h 7663780"/>
              <a:gd name="connsiteX6" fmla="*/ 87605 w 6142630"/>
              <a:gd name="connsiteY6" fmla="*/ 250013 h 7663780"/>
              <a:gd name="connsiteX0" fmla="*/ 87605 w 6142630"/>
              <a:gd name="connsiteY0" fmla="*/ 2513 h 7416280"/>
              <a:gd name="connsiteX1" fmla="*/ 6141705 w 6142630"/>
              <a:gd name="connsiteY1" fmla="*/ 3893 h 7416280"/>
              <a:gd name="connsiteX2" fmla="*/ 6141704 w 6142630"/>
              <a:gd name="connsiteY2" fmla="*/ 7155571 h 7416280"/>
              <a:gd name="connsiteX3" fmla="*/ 41722 w 6142630"/>
              <a:gd name="connsiteY3" fmla="*/ 7167904 h 7416280"/>
              <a:gd name="connsiteX4" fmla="*/ 3290955 w 6142630"/>
              <a:gd name="connsiteY4" fmla="*/ 3749176 h 7416280"/>
              <a:gd name="connsiteX5" fmla="*/ 3248961 w 6142630"/>
              <a:gd name="connsiteY5" fmla="*/ 3383901 h 7416280"/>
              <a:gd name="connsiteX6" fmla="*/ 87605 w 6142630"/>
              <a:gd name="connsiteY6" fmla="*/ 2513 h 7416280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88799 w 6143824"/>
              <a:gd name="connsiteY0" fmla="*/ 2513 h 7413298"/>
              <a:gd name="connsiteX1" fmla="*/ 6142899 w 6143824"/>
              <a:gd name="connsiteY1" fmla="*/ 3893 h 7413298"/>
              <a:gd name="connsiteX2" fmla="*/ 6142898 w 6143824"/>
              <a:gd name="connsiteY2" fmla="*/ 7155571 h 7413298"/>
              <a:gd name="connsiteX3" fmla="*/ 42916 w 6143824"/>
              <a:gd name="connsiteY3" fmla="*/ 7167904 h 7413298"/>
              <a:gd name="connsiteX4" fmla="*/ 3259910 w 6143824"/>
              <a:gd name="connsiteY4" fmla="*/ 3789440 h 7413298"/>
              <a:gd name="connsiteX5" fmla="*/ 3250155 w 6143824"/>
              <a:gd name="connsiteY5" fmla="*/ 3383901 h 7413298"/>
              <a:gd name="connsiteX6" fmla="*/ 88799 w 6143824"/>
              <a:gd name="connsiteY6" fmla="*/ 2513 h 7413298"/>
              <a:gd name="connsiteX0" fmla="*/ 45886 w 6100911"/>
              <a:gd name="connsiteY0" fmla="*/ 2513 h 7167952"/>
              <a:gd name="connsiteX1" fmla="*/ 6099986 w 6100911"/>
              <a:gd name="connsiteY1" fmla="*/ 3893 h 7167952"/>
              <a:gd name="connsiteX2" fmla="*/ 6099985 w 6100911"/>
              <a:gd name="connsiteY2" fmla="*/ 7155571 h 7167952"/>
              <a:gd name="connsiteX3" fmla="*/ 3 w 6100911"/>
              <a:gd name="connsiteY3" fmla="*/ 7167904 h 7167952"/>
              <a:gd name="connsiteX4" fmla="*/ 3216997 w 6100911"/>
              <a:gd name="connsiteY4" fmla="*/ 3789440 h 7167952"/>
              <a:gd name="connsiteX5" fmla="*/ 3207242 w 6100911"/>
              <a:gd name="connsiteY5" fmla="*/ 3383901 h 7167952"/>
              <a:gd name="connsiteX6" fmla="*/ 45886 w 6100911"/>
              <a:gd name="connsiteY6" fmla="*/ 2513 h 7167952"/>
              <a:gd name="connsiteX0" fmla="*/ 45886 w 6099985"/>
              <a:gd name="connsiteY0" fmla="*/ 250013 h 7415452"/>
              <a:gd name="connsiteX1" fmla="*/ 5678403 w 6099985"/>
              <a:gd name="connsiteY1" fmla="*/ 251393 h 7415452"/>
              <a:gd name="connsiteX2" fmla="*/ 6099985 w 6099985"/>
              <a:gd name="connsiteY2" fmla="*/ 7403071 h 7415452"/>
              <a:gd name="connsiteX3" fmla="*/ 3 w 6099985"/>
              <a:gd name="connsiteY3" fmla="*/ 7415404 h 7415452"/>
              <a:gd name="connsiteX4" fmla="*/ 3216997 w 6099985"/>
              <a:gd name="connsiteY4" fmla="*/ 4036940 h 7415452"/>
              <a:gd name="connsiteX5" fmla="*/ 3207242 w 6099985"/>
              <a:gd name="connsiteY5" fmla="*/ 3631401 h 7415452"/>
              <a:gd name="connsiteX6" fmla="*/ 45886 w 6099985"/>
              <a:gd name="connsiteY6" fmla="*/ 250013 h 7415452"/>
              <a:gd name="connsiteX0" fmla="*/ 45886 w 6099985"/>
              <a:gd name="connsiteY0" fmla="*/ 244257 h 7409696"/>
              <a:gd name="connsiteX1" fmla="*/ 5965079 w 6099985"/>
              <a:gd name="connsiteY1" fmla="*/ 263187 h 7409696"/>
              <a:gd name="connsiteX2" fmla="*/ 6099985 w 6099985"/>
              <a:gd name="connsiteY2" fmla="*/ 7397315 h 7409696"/>
              <a:gd name="connsiteX3" fmla="*/ 3 w 6099985"/>
              <a:gd name="connsiteY3" fmla="*/ 7409648 h 7409696"/>
              <a:gd name="connsiteX4" fmla="*/ 3216997 w 6099985"/>
              <a:gd name="connsiteY4" fmla="*/ 4031184 h 7409696"/>
              <a:gd name="connsiteX5" fmla="*/ 3207242 w 6099985"/>
              <a:gd name="connsiteY5" fmla="*/ 3625645 h 7409696"/>
              <a:gd name="connsiteX6" fmla="*/ 45886 w 6099985"/>
              <a:gd name="connsiteY6" fmla="*/ 244257 h 7409696"/>
              <a:gd name="connsiteX0" fmla="*/ 85244 w 6005361"/>
              <a:gd name="connsiteY0" fmla="*/ 244257 h 7660835"/>
              <a:gd name="connsiteX1" fmla="*/ 6004437 w 6005361"/>
              <a:gd name="connsiteY1" fmla="*/ 263187 h 7660835"/>
              <a:gd name="connsiteX2" fmla="*/ 6004436 w 6005361"/>
              <a:gd name="connsiteY2" fmla="*/ 7414866 h 7660835"/>
              <a:gd name="connsiteX3" fmla="*/ 39361 w 6005361"/>
              <a:gd name="connsiteY3" fmla="*/ 7409648 h 7660835"/>
              <a:gd name="connsiteX4" fmla="*/ 3256355 w 6005361"/>
              <a:gd name="connsiteY4" fmla="*/ 4031184 h 7660835"/>
              <a:gd name="connsiteX5" fmla="*/ 3246600 w 6005361"/>
              <a:gd name="connsiteY5" fmla="*/ 3625645 h 7660835"/>
              <a:gd name="connsiteX6" fmla="*/ 85244 w 6005361"/>
              <a:gd name="connsiteY6" fmla="*/ 244257 h 7660835"/>
              <a:gd name="connsiteX0" fmla="*/ 45885 w 5966003"/>
              <a:gd name="connsiteY0" fmla="*/ 244257 h 7414866"/>
              <a:gd name="connsiteX1" fmla="*/ 5965078 w 5966003"/>
              <a:gd name="connsiteY1" fmla="*/ 263187 h 7414866"/>
              <a:gd name="connsiteX2" fmla="*/ 5965077 w 5966003"/>
              <a:gd name="connsiteY2" fmla="*/ 7414866 h 7414866"/>
              <a:gd name="connsiteX3" fmla="*/ 2 w 5966003"/>
              <a:gd name="connsiteY3" fmla="*/ 7409648 h 7414866"/>
              <a:gd name="connsiteX4" fmla="*/ 3216996 w 5966003"/>
              <a:gd name="connsiteY4" fmla="*/ 4031184 h 7414866"/>
              <a:gd name="connsiteX5" fmla="*/ 3207241 w 5966003"/>
              <a:gd name="connsiteY5" fmla="*/ 3625645 h 7414866"/>
              <a:gd name="connsiteX6" fmla="*/ 45885 w 5966003"/>
              <a:gd name="connsiteY6" fmla="*/ 244257 h 7414866"/>
              <a:gd name="connsiteX0" fmla="*/ 45885 w 5966003"/>
              <a:gd name="connsiteY0" fmla="*/ 4324 h 7174933"/>
              <a:gd name="connsiteX1" fmla="*/ 5965078 w 5966003"/>
              <a:gd name="connsiteY1" fmla="*/ 23254 h 7174933"/>
              <a:gd name="connsiteX2" fmla="*/ 5965077 w 5966003"/>
              <a:gd name="connsiteY2" fmla="*/ 7174933 h 7174933"/>
              <a:gd name="connsiteX3" fmla="*/ 2 w 5966003"/>
              <a:gd name="connsiteY3" fmla="*/ 7169715 h 7174933"/>
              <a:gd name="connsiteX4" fmla="*/ 3216996 w 5966003"/>
              <a:gd name="connsiteY4" fmla="*/ 3791251 h 7174933"/>
              <a:gd name="connsiteX5" fmla="*/ 3207241 w 5966003"/>
              <a:gd name="connsiteY5" fmla="*/ 3385712 h 7174933"/>
              <a:gd name="connsiteX6" fmla="*/ 45885 w 5966003"/>
              <a:gd name="connsiteY6" fmla="*/ 4324 h 7174933"/>
              <a:gd name="connsiteX0" fmla="*/ 45885 w 5966004"/>
              <a:gd name="connsiteY0" fmla="*/ 238654 h 7409263"/>
              <a:gd name="connsiteX1" fmla="*/ 5965079 w 5966004"/>
              <a:gd name="connsiteY1" fmla="*/ 275133 h 7409263"/>
              <a:gd name="connsiteX2" fmla="*/ 5965077 w 5966004"/>
              <a:gd name="connsiteY2" fmla="*/ 7409263 h 7409263"/>
              <a:gd name="connsiteX3" fmla="*/ 2 w 5966004"/>
              <a:gd name="connsiteY3" fmla="*/ 7404045 h 7409263"/>
              <a:gd name="connsiteX4" fmla="*/ 3216996 w 5966004"/>
              <a:gd name="connsiteY4" fmla="*/ 4025581 h 7409263"/>
              <a:gd name="connsiteX5" fmla="*/ 3207241 w 5966004"/>
              <a:gd name="connsiteY5" fmla="*/ 3620042 h 7409263"/>
              <a:gd name="connsiteX6" fmla="*/ 45885 w 5966004"/>
              <a:gd name="connsiteY6" fmla="*/ 238654 h 7409263"/>
              <a:gd name="connsiteX0" fmla="*/ 45885 w 5966004"/>
              <a:gd name="connsiteY0" fmla="*/ 4 h 7170613"/>
              <a:gd name="connsiteX1" fmla="*/ 5965079 w 5966004"/>
              <a:gd name="connsiteY1" fmla="*/ 36483 h 7170613"/>
              <a:gd name="connsiteX2" fmla="*/ 5965077 w 5966004"/>
              <a:gd name="connsiteY2" fmla="*/ 7170613 h 7170613"/>
              <a:gd name="connsiteX3" fmla="*/ 2 w 5966004"/>
              <a:gd name="connsiteY3" fmla="*/ 7165395 h 7170613"/>
              <a:gd name="connsiteX4" fmla="*/ 3216996 w 5966004"/>
              <a:gd name="connsiteY4" fmla="*/ 3786931 h 7170613"/>
              <a:gd name="connsiteX5" fmla="*/ 3207241 w 5966004"/>
              <a:gd name="connsiteY5" fmla="*/ 3381392 h 7170613"/>
              <a:gd name="connsiteX6" fmla="*/ 45885 w 5966004"/>
              <a:gd name="connsiteY6" fmla="*/ 4 h 7170613"/>
              <a:gd name="connsiteX0" fmla="*/ 45885 w 5965077"/>
              <a:gd name="connsiteY0" fmla="*/ 250014 h 7420623"/>
              <a:gd name="connsiteX1" fmla="*/ 5948216 w 5965077"/>
              <a:gd name="connsiteY1" fmla="*/ 251391 h 7420623"/>
              <a:gd name="connsiteX2" fmla="*/ 5965077 w 5965077"/>
              <a:gd name="connsiteY2" fmla="*/ 7420623 h 7420623"/>
              <a:gd name="connsiteX3" fmla="*/ 2 w 5965077"/>
              <a:gd name="connsiteY3" fmla="*/ 7415405 h 7420623"/>
              <a:gd name="connsiteX4" fmla="*/ 3216996 w 5965077"/>
              <a:gd name="connsiteY4" fmla="*/ 4036941 h 7420623"/>
              <a:gd name="connsiteX5" fmla="*/ 3207241 w 5965077"/>
              <a:gd name="connsiteY5" fmla="*/ 3631402 h 7420623"/>
              <a:gd name="connsiteX6" fmla="*/ 45885 w 5965077"/>
              <a:gd name="connsiteY6" fmla="*/ 250014 h 7420623"/>
              <a:gd name="connsiteX0" fmla="*/ 45885 w 5965077"/>
              <a:gd name="connsiteY0" fmla="*/ 521 h 7171130"/>
              <a:gd name="connsiteX1" fmla="*/ 5948216 w 5965077"/>
              <a:gd name="connsiteY1" fmla="*/ 1898 h 7171130"/>
              <a:gd name="connsiteX2" fmla="*/ 5965077 w 5965077"/>
              <a:gd name="connsiteY2" fmla="*/ 7171130 h 7171130"/>
              <a:gd name="connsiteX3" fmla="*/ 2 w 5965077"/>
              <a:gd name="connsiteY3" fmla="*/ 7165912 h 7171130"/>
              <a:gd name="connsiteX4" fmla="*/ 3216996 w 5965077"/>
              <a:gd name="connsiteY4" fmla="*/ 3787448 h 7171130"/>
              <a:gd name="connsiteX5" fmla="*/ 3207241 w 5965077"/>
              <a:gd name="connsiteY5" fmla="*/ 3381909 h 7171130"/>
              <a:gd name="connsiteX6" fmla="*/ 45885 w 5965077"/>
              <a:gd name="connsiteY6" fmla="*/ 521 h 7171130"/>
              <a:gd name="connsiteX0" fmla="*/ 101713 w 7926546"/>
              <a:gd name="connsiteY0" fmla="*/ 257897 h 7428506"/>
              <a:gd name="connsiteX1" fmla="*/ 7926533 w 7926546"/>
              <a:gd name="connsiteY1" fmla="*/ 236008 h 7428506"/>
              <a:gd name="connsiteX2" fmla="*/ 6020905 w 7926546"/>
              <a:gd name="connsiteY2" fmla="*/ 7428506 h 7428506"/>
              <a:gd name="connsiteX3" fmla="*/ 55830 w 7926546"/>
              <a:gd name="connsiteY3" fmla="*/ 7423288 h 7428506"/>
              <a:gd name="connsiteX4" fmla="*/ 3272824 w 7926546"/>
              <a:gd name="connsiteY4" fmla="*/ 4044824 h 7428506"/>
              <a:gd name="connsiteX5" fmla="*/ 3263069 w 7926546"/>
              <a:gd name="connsiteY5" fmla="*/ 3639285 h 7428506"/>
              <a:gd name="connsiteX6" fmla="*/ 101713 w 7926546"/>
              <a:gd name="connsiteY6" fmla="*/ 257897 h 7428506"/>
              <a:gd name="connsiteX0" fmla="*/ 147778 w 8034169"/>
              <a:gd name="connsiteY0" fmla="*/ 257897 h 7659459"/>
              <a:gd name="connsiteX1" fmla="*/ 7972598 w 8034169"/>
              <a:gd name="connsiteY1" fmla="*/ 236008 h 7659459"/>
              <a:gd name="connsiteX2" fmla="*/ 8034170 w 8034169"/>
              <a:gd name="connsiteY2" fmla="*/ 7381975 h 7659459"/>
              <a:gd name="connsiteX3" fmla="*/ 101895 w 8034169"/>
              <a:gd name="connsiteY3" fmla="*/ 7423288 h 7659459"/>
              <a:gd name="connsiteX4" fmla="*/ 3318889 w 8034169"/>
              <a:gd name="connsiteY4" fmla="*/ 4044824 h 7659459"/>
              <a:gd name="connsiteX5" fmla="*/ 3309134 w 8034169"/>
              <a:gd name="connsiteY5" fmla="*/ 3639285 h 7659459"/>
              <a:gd name="connsiteX6" fmla="*/ 147778 w 8034169"/>
              <a:gd name="connsiteY6" fmla="*/ 257897 h 7659459"/>
              <a:gd name="connsiteX0" fmla="*/ 101713 w 7988106"/>
              <a:gd name="connsiteY0" fmla="*/ 257897 h 7423487"/>
              <a:gd name="connsiteX1" fmla="*/ 7926533 w 7988106"/>
              <a:gd name="connsiteY1" fmla="*/ 236008 h 7423487"/>
              <a:gd name="connsiteX2" fmla="*/ 7988105 w 7988106"/>
              <a:gd name="connsiteY2" fmla="*/ 7381975 h 7423487"/>
              <a:gd name="connsiteX3" fmla="*/ 55830 w 7988106"/>
              <a:gd name="connsiteY3" fmla="*/ 7423288 h 7423487"/>
              <a:gd name="connsiteX4" fmla="*/ 3272824 w 7988106"/>
              <a:gd name="connsiteY4" fmla="*/ 4044824 h 7423487"/>
              <a:gd name="connsiteX5" fmla="*/ 3263069 w 7988106"/>
              <a:gd name="connsiteY5" fmla="*/ 3639285 h 7423487"/>
              <a:gd name="connsiteX6" fmla="*/ 101713 w 7988106"/>
              <a:gd name="connsiteY6" fmla="*/ 257897 h 7423487"/>
              <a:gd name="connsiteX0" fmla="*/ 45887 w 7932279"/>
              <a:gd name="connsiteY0" fmla="*/ 21889 h 7187479"/>
              <a:gd name="connsiteX1" fmla="*/ 7870707 w 7932279"/>
              <a:gd name="connsiteY1" fmla="*/ 0 h 7187479"/>
              <a:gd name="connsiteX2" fmla="*/ 7932279 w 7932279"/>
              <a:gd name="connsiteY2" fmla="*/ 7145967 h 7187479"/>
              <a:gd name="connsiteX3" fmla="*/ 4 w 7932279"/>
              <a:gd name="connsiteY3" fmla="*/ 7187280 h 7187479"/>
              <a:gd name="connsiteX4" fmla="*/ 3216998 w 7932279"/>
              <a:gd name="connsiteY4" fmla="*/ 3808816 h 7187479"/>
              <a:gd name="connsiteX5" fmla="*/ 3207243 w 7932279"/>
              <a:gd name="connsiteY5" fmla="*/ 3403277 h 7187479"/>
              <a:gd name="connsiteX6" fmla="*/ 45887 w 7932279"/>
              <a:gd name="connsiteY6" fmla="*/ 21889 h 7187479"/>
              <a:gd name="connsiteX0" fmla="*/ 101713 w 7988105"/>
              <a:gd name="connsiteY0" fmla="*/ 234266 h 7399856"/>
              <a:gd name="connsiteX1" fmla="*/ 7926534 w 7988105"/>
              <a:gd name="connsiteY1" fmla="*/ 284837 h 7399856"/>
              <a:gd name="connsiteX2" fmla="*/ 7988105 w 7988105"/>
              <a:gd name="connsiteY2" fmla="*/ 7358344 h 7399856"/>
              <a:gd name="connsiteX3" fmla="*/ 55830 w 7988105"/>
              <a:gd name="connsiteY3" fmla="*/ 7399657 h 7399856"/>
              <a:gd name="connsiteX4" fmla="*/ 3272824 w 7988105"/>
              <a:gd name="connsiteY4" fmla="*/ 4021193 h 7399856"/>
              <a:gd name="connsiteX5" fmla="*/ 3263069 w 7988105"/>
              <a:gd name="connsiteY5" fmla="*/ 3615654 h 7399856"/>
              <a:gd name="connsiteX6" fmla="*/ 101713 w 7988105"/>
              <a:gd name="connsiteY6" fmla="*/ 234266 h 7399856"/>
              <a:gd name="connsiteX0" fmla="*/ 101713 w 7988105"/>
              <a:gd name="connsiteY0" fmla="*/ 234266 h 7399856"/>
              <a:gd name="connsiteX1" fmla="*/ 7926534 w 7988105"/>
              <a:gd name="connsiteY1" fmla="*/ 284837 h 7399856"/>
              <a:gd name="connsiteX2" fmla="*/ 7988105 w 7988105"/>
              <a:gd name="connsiteY2" fmla="*/ 7358344 h 7399856"/>
              <a:gd name="connsiteX3" fmla="*/ 55830 w 7988105"/>
              <a:gd name="connsiteY3" fmla="*/ 7399657 h 7399856"/>
              <a:gd name="connsiteX4" fmla="*/ 3272824 w 7988105"/>
              <a:gd name="connsiteY4" fmla="*/ 4021193 h 7399856"/>
              <a:gd name="connsiteX5" fmla="*/ 3263069 w 7988105"/>
              <a:gd name="connsiteY5" fmla="*/ 3615654 h 7399856"/>
              <a:gd name="connsiteX6" fmla="*/ 101713 w 7988105"/>
              <a:gd name="connsiteY6" fmla="*/ 234266 h 7399856"/>
              <a:gd name="connsiteX0" fmla="*/ 101713 w 7988105"/>
              <a:gd name="connsiteY0" fmla="*/ 248717 h 7414307"/>
              <a:gd name="connsiteX1" fmla="*/ 7926534 w 7988105"/>
              <a:gd name="connsiteY1" fmla="*/ 254002 h 7414307"/>
              <a:gd name="connsiteX2" fmla="*/ 7988105 w 7988105"/>
              <a:gd name="connsiteY2" fmla="*/ 7372795 h 7414307"/>
              <a:gd name="connsiteX3" fmla="*/ 55830 w 7988105"/>
              <a:gd name="connsiteY3" fmla="*/ 7414108 h 7414307"/>
              <a:gd name="connsiteX4" fmla="*/ 3272824 w 7988105"/>
              <a:gd name="connsiteY4" fmla="*/ 4035644 h 7414307"/>
              <a:gd name="connsiteX5" fmla="*/ 3263069 w 7988105"/>
              <a:gd name="connsiteY5" fmla="*/ 3630105 h 7414307"/>
              <a:gd name="connsiteX6" fmla="*/ 101713 w 7988105"/>
              <a:gd name="connsiteY6" fmla="*/ 248717 h 7414307"/>
              <a:gd name="connsiteX0" fmla="*/ 45887 w 7932279"/>
              <a:gd name="connsiteY0" fmla="*/ 14 h 7165604"/>
              <a:gd name="connsiteX1" fmla="*/ 7870708 w 7932279"/>
              <a:gd name="connsiteY1" fmla="*/ 5299 h 7165604"/>
              <a:gd name="connsiteX2" fmla="*/ 7932279 w 7932279"/>
              <a:gd name="connsiteY2" fmla="*/ 7124092 h 7165604"/>
              <a:gd name="connsiteX3" fmla="*/ 4 w 7932279"/>
              <a:gd name="connsiteY3" fmla="*/ 7165405 h 7165604"/>
              <a:gd name="connsiteX4" fmla="*/ 3216998 w 7932279"/>
              <a:gd name="connsiteY4" fmla="*/ 3786941 h 7165604"/>
              <a:gd name="connsiteX5" fmla="*/ 3207243 w 7932279"/>
              <a:gd name="connsiteY5" fmla="*/ 3381402 h 7165604"/>
              <a:gd name="connsiteX6" fmla="*/ 45887 w 7932279"/>
              <a:gd name="connsiteY6" fmla="*/ 14 h 7165604"/>
              <a:gd name="connsiteX0" fmla="*/ 45887 w 7932279"/>
              <a:gd name="connsiteY0" fmla="*/ 14 h 7165604"/>
              <a:gd name="connsiteX1" fmla="*/ 7870708 w 7932279"/>
              <a:gd name="connsiteY1" fmla="*/ 5299 h 7165604"/>
              <a:gd name="connsiteX2" fmla="*/ 7932279 w 7932279"/>
              <a:gd name="connsiteY2" fmla="*/ 7124092 h 7165604"/>
              <a:gd name="connsiteX3" fmla="*/ 4 w 7932279"/>
              <a:gd name="connsiteY3" fmla="*/ 7165405 h 7165604"/>
              <a:gd name="connsiteX4" fmla="*/ 3216998 w 7932279"/>
              <a:gd name="connsiteY4" fmla="*/ 3786941 h 7165604"/>
              <a:gd name="connsiteX5" fmla="*/ 3207243 w 7932279"/>
              <a:gd name="connsiteY5" fmla="*/ 3381402 h 7165604"/>
              <a:gd name="connsiteX6" fmla="*/ 45887 w 7932279"/>
              <a:gd name="connsiteY6" fmla="*/ 14 h 7165604"/>
              <a:gd name="connsiteX0" fmla="*/ 145536 w 7977482"/>
              <a:gd name="connsiteY0" fmla="*/ 14 h 7401576"/>
              <a:gd name="connsiteX1" fmla="*/ 7970357 w 7977482"/>
              <a:gd name="connsiteY1" fmla="*/ 5299 h 7401576"/>
              <a:gd name="connsiteX2" fmla="*/ 7971008 w 7977482"/>
              <a:gd name="connsiteY2" fmla="*/ 7124092 h 7401576"/>
              <a:gd name="connsiteX3" fmla="*/ 99653 w 7977482"/>
              <a:gd name="connsiteY3" fmla="*/ 7165405 h 7401576"/>
              <a:gd name="connsiteX4" fmla="*/ 3316647 w 7977482"/>
              <a:gd name="connsiteY4" fmla="*/ 3786941 h 7401576"/>
              <a:gd name="connsiteX5" fmla="*/ 3306892 w 7977482"/>
              <a:gd name="connsiteY5" fmla="*/ 3381402 h 7401576"/>
              <a:gd name="connsiteX6" fmla="*/ 145536 w 7977482"/>
              <a:gd name="connsiteY6" fmla="*/ 14 h 7401576"/>
              <a:gd name="connsiteX0" fmla="*/ 140474 w 7967020"/>
              <a:gd name="connsiteY0" fmla="*/ 14 h 7401576"/>
              <a:gd name="connsiteX1" fmla="*/ 7965295 w 7967020"/>
              <a:gd name="connsiteY1" fmla="*/ 5299 h 7401576"/>
              <a:gd name="connsiteX2" fmla="*/ 7826701 w 7967020"/>
              <a:gd name="connsiteY2" fmla="*/ 7124092 h 7401576"/>
              <a:gd name="connsiteX3" fmla="*/ 94591 w 7967020"/>
              <a:gd name="connsiteY3" fmla="*/ 7165405 h 7401576"/>
              <a:gd name="connsiteX4" fmla="*/ 3311585 w 7967020"/>
              <a:gd name="connsiteY4" fmla="*/ 3786941 h 7401576"/>
              <a:gd name="connsiteX5" fmla="*/ 3301830 w 7967020"/>
              <a:gd name="connsiteY5" fmla="*/ 3381402 h 7401576"/>
              <a:gd name="connsiteX6" fmla="*/ 140474 w 7967020"/>
              <a:gd name="connsiteY6" fmla="*/ 14 h 7401576"/>
              <a:gd name="connsiteX0" fmla="*/ 145216 w 7975980"/>
              <a:gd name="connsiteY0" fmla="*/ 14 h 7407292"/>
              <a:gd name="connsiteX1" fmla="*/ 7970037 w 7975980"/>
              <a:gd name="connsiteY1" fmla="*/ 5299 h 7407292"/>
              <a:gd name="connsiteX2" fmla="*/ 7961987 w 7975980"/>
              <a:gd name="connsiteY2" fmla="*/ 7142207 h 7407292"/>
              <a:gd name="connsiteX3" fmla="*/ 99333 w 7975980"/>
              <a:gd name="connsiteY3" fmla="*/ 7165405 h 7407292"/>
              <a:gd name="connsiteX4" fmla="*/ 3316327 w 7975980"/>
              <a:gd name="connsiteY4" fmla="*/ 3786941 h 7407292"/>
              <a:gd name="connsiteX5" fmla="*/ 3306572 w 7975980"/>
              <a:gd name="connsiteY5" fmla="*/ 3381402 h 7407292"/>
              <a:gd name="connsiteX6" fmla="*/ 145216 w 7975980"/>
              <a:gd name="connsiteY6" fmla="*/ 14 h 7407292"/>
              <a:gd name="connsiteX0" fmla="*/ 45892 w 7876656"/>
              <a:gd name="connsiteY0" fmla="*/ 14 h 7166293"/>
              <a:gd name="connsiteX1" fmla="*/ 7870713 w 7876656"/>
              <a:gd name="connsiteY1" fmla="*/ 5299 h 7166293"/>
              <a:gd name="connsiteX2" fmla="*/ 7862663 w 7876656"/>
              <a:gd name="connsiteY2" fmla="*/ 7142207 h 7166293"/>
              <a:gd name="connsiteX3" fmla="*/ 9 w 7876656"/>
              <a:gd name="connsiteY3" fmla="*/ 7165405 h 7166293"/>
              <a:gd name="connsiteX4" fmla="*/ 3217003 w 7876656"/>
              <a:gd name="connsiteY4" fmla="*/ 3786941 h 7166293"/>
              <a:gd name="connsiteX5" fmla="*/ 3207248 w 7876656"/>
              <a:gd name="connsiteY5" fmla="*/ 3381402 h 7166293"/>
              <a:gd name="connsiteX6" fmla="*/ 45892 w 7876656"/>
              <a:gd name="connsiteY6" fmla="*/ 14 h 7166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876656" h="7166293">
                <a:moveTo>
                  <a:pt x="45892" y="14"/>
                </a:moveTo>
                <a:cubicBezTo>
                  <a:pt x="39875" y="7952"/>
                  <a:pt x="7882021" y="5299"/>
                  <a:pt x="7870713" y="5299"/>
                </a:cubicBezTo>
                <a:cubicBezTo>
                  <a:pt x="7891326" y="-885"/>
                  <a:pt x="7850752" y="7148392"/>
                  <a:pt x="7862663" y="7142207"/>
                </a:cubicBezTo>
                <a:cubicBezTo>
                  <a:pt x="7856953" y="7138561"/>
                  <a:pt x="-8974" y="7172110"/>
                  <a:pt x="9" y="7165405"/>
                </a:cubicBezTo>
                <a:cubicBezTo>
                  <a:pt x="8992" y="7158700"/>
                  <a:pt x="3232602" y="3787612"/>
                  <a:pt x="3217003" y="3786941"/>
                </a:cubicBezTo>
                <a:cubicBezTo>
                  <a:pt x="3303048" y="3593443"/>
                  <a:pt x="3271321" y="3466388"/>
                  <a:pt x="3207248" y="3381402"/>
                </a:cubicBezTo>
                <a:cubicBezTo>
                  <a:pt x="3200762" y="3372771"/>
                  <a:pt x="51909" y="-7924"/>
                  <a:pt x="45892" y="14"/>
                </a:cubicBez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buFontTx/>
              <a:buNone/>
              <a:defRPr sz="2400" b="0" i="0">
                <a:latin typeface="Overpass" pitchFamily="2" charset="77"/>
              </a:defRPr>
            </a:lvl1pPr>
          </a:lstStyle>
          <a:p>
            <a:r>
              <a:rPr lang="fr-FR" dirty="0"/>
              <a:t>Cliquer pour ajouter </a:t>
            </a:r>
          </a:p>
          <a:p>
            <a:r>
              <a:rPr lang="fr-FR" dirty="0"/>
              <a:t>une image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8EBE497-EAE7-E349-B39E-A9B0025C60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131" y="28234338"/>
            <a:ext cx="43878500" cy="472440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EA6CA4E-1C2B-E448-B229-D63F41468D2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326047" y="-3174267"/>
            <a:ext cx="17162614" cy="6078426"/>
          </a:xfrm>
          <a:prstGeom prst="rect">
            <a:avLst/>
          </a:prstGeom>
        </p:spPr>
      </p:pic>
      <p:sp>
        <p:nvSpPr>
          <p:cNvPr id="29" name="Espace réservé du texte 2">
            <a:extLst>
              <a:ext uri="{FF2B5EF4-FFF2-40B4-BE49-F238E27FC236}">
                <a16:creationId xmlns:a16="http://schemas.microsoft.com/office/drawing/2014/main" id="{46B17A5B-3CE3-6B41-AE86-0223887A33AD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532778" y="48930"/>
            <a:ext cx="26652886" cy="4608322"/>
          </a:xfrm>
          <a:prstGeom prst="rect">
            <a:avLst/>
          </a:prstGeom>
        </p:spPr>
        <p:txBody>
          <a:bodyPr lIns="72000" anchor="ctr"/>
          <a:lstStyle>
            <a:lvl1pPr marL="36513" indent="0">
              <a:buFontTx/>
              <a:buNone/>
              <a:tabLst/>
              <a:defRPr sz="12400" b="1" i="0">
                <a:solidFill>
                  <a:schemeClr val="bg1"/>
                </a:solidFill>
                <a:latin typeface="Overpass Black" pitchFamily="2" charset="77"/>
              </a:defRPr>
            </a:lvl1pPr>
            <a:lvl2pPr marL="36513" indent="0">
              <a:buFontTx/>
              <a:buNone/>
              <a:tabLst/>
              <a:defRPr sz="12600" b="1" i="0">
                <a:solidFill>
                  <a:schemeClr val="bg1"/>
                </a:solidFill>
                <a:latin typeface="Overpass Black" pitchFamily="2" charset="77"/>
              </a:defRPr>
            </a:lvl2pPr>
            <a:lvl3pPr marL="36513" indent="0">
              <a:buFontTx/>
              <a:buNone/>
              <a:tabLst/>
              <a:defRPr/>
            </a:lvl3pPr>
            <a:lvl4pPr marL="36513" indent="0">
              <a:buFontTx/>
              <a:buNone/>
              <a:tabLst/>
              <a:defRPr/>
            </a:lvl4pPr>
            <a:lvl5pPr marL="36513" indent="0">
              <a:buFontTx/>
              <a:buNone/>
              <a:tabLst/>
              <a:defRPr/>
            </a:lvl5pPr>
          </a:lstStyle>
          <a:p>
            <a:pPr lvl="0"/>
            <a:r>
              <a:rPr lang="fr-CA" dirty="0"/>
              <a:t>Cliquez pour modifier les styles du texte du masque</a:t>
            </a:r>
            <a:endParaRPr lang="fr-FR" dirty="0"/>
          </a:p>
        </p:txBody>
      </p:sp>
      <p:sp>
        <p:nvSpPr>
          <p:cNvPr id="30" name="Espace réservé du texte 26">
            <a:extLst>
              <a:ext uri="{FF2B5EF4-FFF2-40B4-BE49-F238E27FC236}">
                <a16:creationId xmlns:a16="http://schemas.microsoft.com/office/drawing/2014/main" id="{79376AC7-3D65-3243-8F4B-EAA1D5DEF54B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3978940" y="4118679"/>
            <a:ext cx="4900612" cy="545198"/>
          </a:xfrm>
          <a:prstGeom prst="rect">
            <a:avLst/>
          </a:prstGeom>
        </p:spPr>
        <p:txBody>
          <a:bodyPr lIns="0" rIns="0"/>
          <a:lstStyle>
            <a:lvl1pPr>
              <a:buFontTx/>
              <a:buNone/>
              <a:defRPr sz="3200" b="1" i="0">
                <a:solidFill>
                  <a:schemeClr val="bg1"/>
                </a:solidFill>
                <a:latin typeface="Overpass" pitchFamily="2" charset="77"/>
              </a:defRPr>
            </a:lvl1pPr>
            <a:lvl2pPr>
              <a:buFontTx/>
              <a:buNone/>
              <a:defRPr sz="2000" b="1" i="0">
                <a:latin typeface="Overpass" pitchFamily="2" charset="77"/>
              </a:defRPr>
            </a:lvl2pPr>
            <a:lvl3pPr>
              <a:buFontTx/>
              <a:buNone/>
              <a:defRPr sz="2000" b="1" i="0">
                <a:latin typeface="Overpass" pitchFamily="2" charset="77"/>
              </a:defRPr>
            </a:lvl3pPr>
            <a:lvl4pPr>
              <a:buFontTx/>
              <a:buNone/>
              <a:defRPr sz="2000" b="1" i="0">
                <a:latin typeface="Overpass" pitchFamily="2" charset="77"/>
              </a:defRPr>
            </a:lvl4pPr>
            <a:lvl5pPr>
              <a:buFontTx/>
              <a:buNone/>
              <a:defRPr sz="2000" b="1" i="0">
                <a:latin typeface="Overpass" pitchFamily="2" charset="77"/>
              </a:defRPr>
            </a:lvl5pPr>
          </a:lstStyle>
          <a:p>
            <a:r>
              <a:rPr lang="fr-CA" b="1" dirty="0" err="1">
                <a:effectLst/>
                <a:latin typeface="Overpass" pitchFamily="2" charset="77"/>
              </a:rPr>
              <a:t>inaf.ulaval.ca</a:t>
            </a:r>
            <a:endParaRPr lang="fr-CA" dirty="0">
              <a:effectLst/>
              <a:latin typeface="Overpass" pitchFamily="2" charset="77"/>
            </a:endParaRP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EA8464EE-34D1-7045-9F8C-CDEC0A0532C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1379056" y="1021993"/>
            <a:ext cx="6219671" cy="2640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519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ns bandes 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Espace réservé du texte 27">
            <a:extLst>
              <a:ext uri="{FF2B5EF4-FFF2-40B4-BE49-F238E27FC236}">
                <a16:creationId xmlns:a16="http://schemas.microsoft.com/office/drawing/2014/main" id="{C38EF13F-10E7-9A42-863E-3972104CFF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38597" y="7217112"/>
            <a:ext cx="12641093" cy="76876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5" name="Espace réservé du texte 27">
            <a:extLst>
              <a:ext uri="{FF2B5EF4-FFF2-40B4-BE49-F238E27FC236}">
                <a16:creationId xmlns:a16="http://schemas.microsoft.com/office/drawing/2014/main" id="{A401C700-3C8A-8740-A8BC-ABE75B3651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38597" y="6339290"/>
            <a:ext cx="12641093" cy="6124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Introduction</a:t>
            </a:r>
          </a:p>
        </p:txBody>
      </p:sp>
      <p:sp>
        <p:nvSpPr>
          <p:cNvPr id="66" name="Espace réservé du texte 27">
            <a:extLst>
              <a:ext uri="{FF2B5EF4-FFF2-40B4-BE49-F238E27FC236}">
                <a16:creationId xmlns:a16="http://schemas.microsoft.com/office/drawing/2014/main" id="{30780BC4-0B84-0D4A-8A30-507A1377F1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38597" y="16434633"/>
            <a:ext cx="12641093" cy="62381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7" name="Espace réservé du texte 27">
            <a:extLst>
              <a:ext uri="{FF2B5EF4-FFF2-40B4-BE49-F238E27FC236}">
                <a16:creationId xmlns:a16="http://schemas.microsoft.com/office/drawing/2014/main" id="{7741EA1E-5125-FB44-AF88-6EBA291808B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538597" y="15556812"/>
            <a:ext cx="12641093" cy="6124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1</a:t>
            </a:r>
          </a:p>
        </p:txBody>
      </p:sp>
      <p:sp>
        <p:nvSpPr>
          <p:cNvPr id="68" name="Espace réservé du graphique 34">
            <a:extLst>
              <a:ext uri="{FF2B5EF4-FFF2-40B4-BE49-F238E27FC236}">
                <a16:creationId xmlns:a16="http://schemas.microsoft.com/office/drawing/2014/main" id="{3AC3DC61-E46B-3048-8FB0-1DD84223C7F5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15496728" y="15556812"/>
            <a:ext cx="12709491" cy="590324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263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69" name="Espace réservé du texte 27">
            <a:extLst>
              <a:ext uri="{FF2B5EF4-FFF2-40B4-BE49-F238E27FC236}">
                <a16:creationId xmlns:a16="http://schemas.microsoft.com/office/drawing/2014/main" id="{0A800884-A122-9540-A7CB-24C0EEF8FA2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5496726" y="7217112"/>
            <a:ext cx="12709498" cy="777052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0" name="Espace réservé du texte 27">
            <a:extLst>
              <a:ext uri="{FF2B5EF4-FFF2-40B4-BE49-F238E27FC236}">
                <a16:creationId xmlns:a16="http://schemas.microsoft.com/office/drawing/2014/main" id="{F4B7B93D-82D5-4C4B-9E69-8F67ECC056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5496726" y="6339290"/>
            <a:ext cx="12709498" cy="6124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2</a:t>
            </a:r>
          </a:p>
        </p:txBody>
      </p:sp>
      <p:sp>
        <p:nvSpPr>
          <p:cNvPr id="71" name="Espace réservé du texte 27">
            <a:extLst>
              <a:ext uri="{FF2B5EF4-FFF2-40B4-BE49-F238E27FC236}">
                <a16:creationId xmlns:a16="http://schemas.microsoft.com/office/drawing/2014/main" id="{FA2AB194-DF72-F04E-A465-2B06BC074E5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5496730" y="22943217"/>
            <a:ext cx="12709494" cy="62265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2" name="Espace réservé du texte 27">
            <a:extLst>
              <a:ext uri="{FF2B5EF4-FFF2-40B4-BE49-F238E27FC236}">
                <a16:creationId xmlns:a16="http://schemas.microsoft.com/office/drawing/2014/main" id="{EAF8556A-EBC8-1B40-96EF-050490F2B47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5496729" y="22065392"/>
            <a:ext cx="12709495" cy="6124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3</a:t>
            </a:r>
          </a:p>
        </p:txBody>
      </p:sp>
      <p:sp>
        <p:nvSpPr>
          <p:cNvPr id="73" name="Espace réservé du tableau 40">
            <a:extLst>
              <a:ext uri="{FF2B5EF4-FFF2-40B4-BE49-F238E27FC236}">
                <a16:creationId xmlns:a16="http://schemas.microsoft.com/office/drawing/2014/main" id="{8B7469BA-BC18-6942-9AA6-95A83CF0FDAA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>
          <a:xfrm>
            <a:off x="1550420" y="23225761"/>
            <a:ext cx="12630034" cy="59597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263" b="0" i="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74" name="Espace réservé du texte 27">
            <a:extLst>
              <a:ext uri="{FF2B5EF4-FFF2-40B4-BE49-F238E27FC236}">
                <a16:creationId xmlns:a16="http://schemas.microsoft.com/office/drawing/2014/main" id="{B1E9ABE7-E714-AF44-866A-450AA56FEAA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9703578" y="7191747"/>
            <a:ext cx="12641093" cy="77958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5" name="Espace réservé du texte 27">
            <a:extLst>
              <a:ext uri="{FF2B5EF4-FFF2-40B4-BE49-F238E27FC236}">
                <a16:creationId xmlns:a16="http://schemas.microsoft.com/office/drawing/2014/main" id="{360D4CF6-AC28-C748-89E7-C40EC8F0052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9708274" y="6313925"/>
            <a:ext cx="12641093" cy="6124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4</a:t>
            </a:r>
          </a:p>
        </p:txBody>
      </p:sp>
      <p:sp>
        <p:nvSpPr>
          <p:cNvPr id="76" name="Espace réservé du texte 27">
            <a:extLst>
              <a:ext uri="{FF2B5EF4-FFF2-40B4-BE49-F238E27FC236}">
                <a16:creationId xmlns:a16="http://schemas.microsoft.com/office/drawing/2014/main" id="{4E8FC1C7-6457-FA46-ADBE-7CC62500F27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9703578" y="16421679"/>
            <a:ext cx="12628400" cy="723080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7" name="Espace réservé du texte 27">
            <a:extLst>
              <a:ext uri="{FF2B5EF4-FFF2-40B4-BE49-F238E27FC236}">
                <a16:creationId xmlns:a16="http://schemas.microsoft.com/office/drawing/2014/main" id="{3709DDD9-0D76-A34C-A393-7AD8268E4F5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9708274" y="15543856"/>
            <a:ext cx="12623704" cy="6124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Conclusion</a:t>
            </a:r>
          </a:p>
        </p:txBody>
      </p:sp>
      <p:sp>
        <p:nvSpPr>
          <p:cNvPr id="78" name="Espace réservé du texte 27">
            <a:extLst>
              <a:ext uri="{FF2B5EF4-FFF2-40B4-BE49-F238E27FC236}">
                <a16:creationId xmlns:a16="http://schemas.microsoft.com/office/drawing/2014/main" id="{A2120B2B-91E7-8D43-9040-BE923CFE551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9703578" y="25125124"/>
            <a:ext cx="12628400" cy="395324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9" name="Espace réservé du texte 27">
            <a:extLst>
              <a:ext uri="{FF2B5EF4-FFF2-40B4-BE49-F238E27FC236}">
                <a16:creationId xmlns:a16="http://schemas.microsoft.com/office/drawing/2014/main" id="{DDF8978C-1667-CB4F-9B96-4C45F1B9ACF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9708274" y="24247300"/>
            <a:ext cx="12623704" cy="6124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0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Références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B0EBDB44-F23D-0B4D-A60D-43DBA306C5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712562" y="30653267"/>
            <a:ext cx="3619416" cy="1489187"/>
          </a:xfrm>
          <a:prstGeom prst="rect">
            <a:avLst/>
          </a:prstGeom>
        </p:spPr>
      </p:pic>
      <p:sp>
        <p:nvSpPr>
          <p:cNvPr id="31" name="Rectangle 6">
            <a:extLst>
              <a:ext uri="{FF2B5EF4-FFF2-40B4-BE49-F238E27FC236}">
                <a16:creationId xmlns:a16="http://schemas.microsoft.com/office/drawing/2014/main" id="{F876B674-C433-A749-B0AE-34EDFC7145BB}"/>
              </a:ext>
            </a:extLst>
          </p:cNvPr>
          <p:cNvSpPr/>
          <p:nvPr userDrawn="1"/>
        </p:nvSpPr>
        <p:spPr>
          <a:xfrm>
            <a:off x="-14371" y="1"/>
            <a:ext cx="39840130" cy="5514109"/>
          </a:xfrm>
          <a:custGeom>
            <a:avLst/>
            <a:gdLst>
              <a:gd name="connsiteX0" fmla="*/ 0 w 32940625"/>
              <a:gd name="connsiteY0" fmla="*/ 0 h 7161285"/>
              <a:gd name="connsiteX1" fmla="*/ 32940625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32940625"/>
              <a:gd name="connsiteY0" fmla="*/ 0 h 7161285"/>
              <a:gd name="connsiteX1" fmla="*/ 26313178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66286 w 26313178"/>
              <a:gd name="connsiteY2" fmla="*/ 7161285 h 7161285"/>
              <a:gd name="connsiteX3" fmla="*/ 0 w 26313178"/>
              <a:gd name="connsiteY3" fmla="*/ 7161285 h 7161285"/>
              <a:gd name="connsiteX4" fmla="*/ 0 w 26313178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98769 w 26313178"/>
              <a:gd name="connsiteY2" fmla="*/ 3770776 h 7161285"/>
              <a:gd name="connsiteX3" fmla="*/ 26266286 w 26313178"/>
              <a:gd name="connsiteY3" fmla="*/ 7161285 h 7161285"/>
              <a:gd name="connsiteX4" fmla="*/ 0 w 26313178"/>
              <a:gd name="connsiteY4" fmla="*/ 7161285 h 7161285"/>
              <a:gd name="connsiteX5" fmla="*/ 0 w 26313178"/>
              <a:gd name="connsiteY5" fmla="*/ 0 h 7161285"/>
              <a:gd name="connsiteX0" fmla="*/ 0 w 29815724"/>
              <a:gd name="connsiteY0" fmla="*/ 0 h 7161285"/>
              <a:gd name="connsiteX1" fmla="*/ 26313178 w 29815724"/>
              <a:gd name="connsiteY1" fmla="*/ 0 h 7161285"/>
              <a:gd name="connsiteX2" fmla="*/ 29815691 w 29815724"/>
              <a:gd name="connsiteY2" fmla="*/ 3567576 h 7161285"/>
              <a:gd name="connsiteX3" fmla="*/ 26266286 w 29815724"/>
              <a:gd name="connsiteY3" fmla="*/ 7161285 h 7161285"/>
              <a:gd name="connsiteX4" fmla="*/ 0 w 29815724"/>
              <a:gd name="connsiteY4" fmla="*/ 7161285 h 7161285"/>
              <a:gd name="connsiteX5" fmla="*/ 0 w 29815724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6266286 w 29659384"/>
              <a:gd name="connsiteY3" fmla="*/ 7161285 h 7161285"/>
              <a:gd name="connsiteX4" fmla="*/ 0 w 29659384"/>
              <a:gd name="connsiteY4" fmla="*/ 7161285 h 7161285"/>
              <a:gd name="connsiteX5" fmla="*/ 0 w 29659384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8982075 w 29659384"/>
              <a:gd name="connsiteY3" fmla="*/ 4157785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9630753 w 29659384"/>
              <a:gd name="connsiteY3" fmla="*/ 3696677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276430 w 29630753"/>
              <a:gd name="connsiteY2" fmla="*/ 3380007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08068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63766"/>
              <a:gd name="connsiteY0" fmla="*/ 0 h 7161285"/>
              <a:gd name="connsiteX1" fmla="*/ 26313178 w 29763766"/>
              <a:gd name="connsiteY1" fmla="*/ 0 h 7161285"/>
              <a:gd name="connsiteX2" fmla="*/ 29596860 w 29763766"/>
              <a:gd name="connsiteY2" fmla="*/ 3309668 h 7161285"/>
              <a:gd name="connsiteX3" fmla="*/ 29630753 w 29763766"/>
              <a:gd name="connsiteY3" fmla="*/ 3696677 h 7161285"/>
              <a:gd name="connsiteX4" fmla="*/ 26266286 w 29763766"/>
              <a:gd name="connsiteY4" fmla="*/ 7161285 h 7161285"/>
              <a:gd name="connsiteX5" fmla="*/ 0 w 29763766"/>
              <a:gd name="connsiteY5" fmla="*/ 7161285 h 7161285"/>
              <a:gd name="connsiteX6" fmla="*/ 0 w 29763766"/>
              <a:gd name="connsiteY6" fmla="*/ 0 h 7161285"/>
              <a:gd name="connsiteX0" fmla="*/ 0 w 29763766"/>
              <a:gd name="connsiteY0" fmla="*/ 0 h 7169101"/>
              <a:gd name="connsiteX1" fmla="*/ 26313178 w 29763766"/>
              <a:gd name="connsiteY1" fmla="*/ 0 h 7169101"/>
              <a:gd name="connsiteX2" fmla="*/ 29596860 w 29763766"/>
              <a:gd name="connsiteY2" fmla="*/ 3309668 h 7169101"/>
              <a:gd name="connsiteX3" fmla="*/ 29630753 w 29763766"/>
              <a:gd name="connsiteY3" fmla="*/ 3696677 h 7169101"/>
              <a:gd name="connsiteX4" fmla="*/ 26195948 w 29763766"/>
              <a:gd name="connsiteY4" fmla="*/ 7169101 h 7169101"/>
              <a:gd name="connsiteX5" fmla="*/ 0 w 29763766"/>
              <a:gd name="connsiteY5" fmla="*/ 7161285 h 7169101"/>
              <a:gd name="connsiteX6" fmla="*/ 0 w 29763766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195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267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79912"/>
              <a:gd name="connsiteY0" fmla="*/ 0 h 7169101"/>
              <a:gd name="connsiteX1" fmla="*/ 26313178 w 29779912"/>
              <a:gd name="connsiteY1" fmla="*/ 0 h 7169101"/>
              <a:gd name="connsiteX2" fmla="*/ 29596860 w 29779912"/>
              <a:gd name="connsiteY2" fmla="*/ 3309668 h 7169101"/>
              <a:gd name="connsiteX3" fmla="*/ 29695552 w 29779912"/>
              <a:gd name="connsiteY3" fmla="*/ 3739877 h 7169101"/>
              <a:gd name="connsiteX4" fmla="*/ 26267948 w 29779912"/>
              <a:gd name="connsiteY4" fmla="*/ 7169101 h 7169101"/>
              <a:gd name="connsiteX5" fmla="*/ 0 w 29779912"/>
              <a:gd name="connsiteY5" fmla="*/ 7161285 h 7169101"/>
              <a:gd name="connsiteX6" fmla="*/ 0 w 29779912"/>
              <a:gd name="connsiteY6" fmla="*/ 0 h 7169101"/>
              <a:gd name="connsiteX0" fmla="*/ 0 w 29805610"/>
              <a:gd name="connsiteY0" fmla="*/ 0 h 7169101"/>
              <a:gd name="connsiteX1" fmla="*/ 26313178 w 29805610"/>
              <a:gd name="connsiteY1" fmla="*/ 0 h 7169101"/>
              <a:gd name="connsiteX2" fmla="*/ 29647260 w 29805610"/>
              <a:gd name="connsiteY2" fmla="*/ 3360068 h 7169101"/>
              <a:gd name="connsiteX3" fmla="*/ 29695552 w 29805610"/>
              <a:gd name="connsiteY3" fmla="*/ 3739877 h 7169101"/>
              <a:gd name="connsiteX4" fmla="*/ 26267948 w 29805610"/>
              <a:gd name="connsiteY4" fmla="*/ 7169101 h 7169101"/>
              <a:gd name="connsiteX5" fmla="*/ 0 w 29805610"/>
              <a:gd name="connsiteY5" fmla="*/ 7161285 h 7169101"/>
              <a:gd name="connsiteX6" fmla="*/ 0 w 29805610"/>
              <a:gd name="connsiteY6" fmla="*/ 0 h 7169101"/>
              <a:gd name="connsiteX0" fmla="*/ 0 w 29785805"/>
              <a:gd name="connsiteY0" fmla="*/ 0 h 7169101"/>
              <a:gd name="connsiteX1" fmla="*/ 26313178 w 29785805"/>
              <a:gd name="connsiteY1" fmla="*/ 0 h 7169101"/>
              <a:gd name="connsiteX2" fmla="*/ 29647260 w 29785805"/>
              <a:gd name="connsiteY2" fmla="*/ 3360068 h 7169101"/>
              <a:gd name="connsiteX3" fmla="*/ 29695552 w 29785805"/>
              <a:gd name="connsiteY3" fmla="*/ 3739877 h 7169101"/>
              <a:gd name="connsiteX4" fmla="*/ 26267948 w 29785805"/>
              <a:gd name="connsiteY4" fmla="*/ 7169101 h 7169101"/>
              <a:gd name="connsiteX5" fmla="*/ 0 w 29785805"/>
              <a:gd name="connsiteY5" fmla="*/ 7161285 h 7169101"/>
              <a:gd name="connsiteX6" fmla="*/ 0 w 29785805"/>
              <a:gd name="connsiteY6" fmla="*/ 0 h 7169101"/>
              <a:gd name="connsiteX0" fmla="*/ 0 w 29775095"/>
              <a:gd name="connsiteY0" fmla="*/ 0 h 7169101"/>
              <a:gd name="connsiteX1" fmla="*/ 26313178 w 29775095"/>
              <a:gd name="connsiteY1" fmla="*/ 0 h 7169101"/>
              <a:gd name="connsiteX2" fmla="*/ 29647260 w 29775095"/>
              <a:gd name="connsiteY2" fmla="*/ 3360068 h 7169101"/>
              <a:gd name="connsiteX3" fmla="*/ 29695552 w 29775095"/>
              <a:gd name="connsiteY3" fmla="*/ 3739877 h 7169101"/>
              <a:gd name="connsiteX4" fmla="*/ 26267948 w 29775095"/>
              <a:gd name="connsiteY4" fmla="*/ 7169101 h 7169101"/>
              <a:gd name="connsiteX5" fmla="*/ 0 w 29775095"/>
              <a:gd name="connsiteY5" fmla="*/ 7161285 h 7169101"/>
              <a:gd name="connsiteX6" fmla="*/ 0 w 29775095"/>
              <a:gd name="connsiteY6" fmla="*/ 0 h 7169101"/>
              <a:gd name="connsiteX0" fmla="*/ 0 w 29765335"/>
              <a:gd name="connsiteY0" fmla="*/ 0 h 7169101"/>
              <a:gd name="connsiteX1" fmla="*/ 26313178 w 29765335"/>
              <a:gd name="connsiteY1" fmla="*/ 0 h 7169101"/>
              <a:gd name="connsiteX2" fmla="*/ 29647260 w 29765335"/>
              <a:gd name="connsiteY2" fmla="*/ 3360068 h 7169101"/>
              <a:gd name="connsiteX3" fmla="*/ 29695552 w 29765335"/>
              <a:gd name="connsiteY3" fmla="*/ 3739877 h 7169101"/>
              <a:gd name="connsiteX4" fmla="*/ 26267948 w 29765335"/>
              <a:gd name="connsiteY4" fmla="*/ 7169101 h 7169101"/>
              <a:gd name="connsiteX5" fmla="*/ 0 w 29765335"/>
              <a:gd name="connsiteY5" fmla="*/ 7161285 h 7169101"/>
              <a:gd name="connsiteX6" fmla="*/ 0 w 29765335"/>
              <a:gd name="connsiteY6" fmla="*/ 0 h 7169101"/>
              <a:gd name="connsiteX0" fmla="*/ 0 w 29745410"/>
              <a:gd name="connsiteY0" fmla="*/ 0 h 7169101"/>
              <a:gd name="connsiteX1" fmla="*/ 26313178 w 29745410"/>
              <a:gd name="connsiteY1" fmla="*/ 0 h 7169101"/>
              <a:gd name="connsiteX2" fmla="*/ 29647260 w 29745410"/>
              <a:gd name="connsiteY2" fmla="*/ 3360068 h 7169101"/>
              <a:gd name="connsiteX3" fmla="*/ 29656641 w 29745410"/>
              <a:gd name="connsiteY3" fmla="*/ 3785272 h 7169101"/>
              <a:gd name="connsiteX4" fmla="*/ 26267948 w 29745410"/>
              <a:gd name="connsiteY4" fmla="*/ 7169101 h 7169101"/>
              <a:gd name="connsiteX5" fmla="*/ 0 w 29745410"/>
              <a:gd name="connsiteY5" fmla="*/ 7161285 h 7169101"/>
              <a:gd name="connsiteX6" fmla="*/ 0 w 29745410"/>
              <a:gd name="connsiteY6" fmla="*/ 0 h 7169101"/>
              <a:gd name="connsiteX0" fmla="*/ 0 w 29734580"/>
              <a:gd name="connsiteY0" fmla="*/ 0 h 7169101"/>
              <a:gd name="connsiteX1" fmla="*/ 26313178 w 29734580"/>
              <a:gd name="connsiteY1" fmla="*/ 0 h 7169101"/>
              <a:gd name="connsiteX2" fmla="*/ 29647260 w 29734580"/>
              <a:gd name="connsiteY2" fmla="*/ 3360068 h 7169101"/>
              <a:gd name="connsiteX3" fmla="*/ 29630699 w 29734580"/>
              <a:gd name="connsiteY3" fmla="*/ 3811213 h 7169101"/>
              <a:gd name="connsiteX4" fmla="*/ 26267948 w 29734580"/>
              <a:gd name="connsiteY4" fmla="*/ 7169101 h 7169101"/>
              <a:gd name="connsiteX5" fmla="*/ 0 w 29734580"/>
              <a:gd name="connsiteY5" fmla="*/ 7161285 h 7169101"/>
              <a:gd name="connsiteX6" fmla="*/ 0 w 29734580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36139"/>
              <a:gd name="connsiteY0" fmla="*/ 0 h 7169101"/>
              <a:gd name="connsiteX1" fmla="*/ 26313178 w 29736139"/>
              <a:gd name="connsiteY1" fmla="*/ 0 h 7169101"/>
              <a:gd name="connsiteX2" fmla="*/ 29647260 w 29736139"/>
              <a:gd name="connsiteY2" fmla="*/ 3360068 h 7169101"/>
              <a:gd name="connsiteX3" fmla="*/ 29608667 w 29736139"/>
              <a:gd name="connsiteY3" fmla="*/ 3838755 h 7169101"/>
              <a:gd name="connsiteX4" fmla="*/ 26267948 w 29736139"/>
              <a:gd name="connsiteY4" fmla="*/ 7169101 h 7169101"/>
              <a:gd name="connsiteX5" fmla="*/ 0 w 29736139"/>
              <a:gd name="connsiteY5" fmla="*/ 7161285 h 7169101"/>
              <a:gd name="connsiteX6" fmla="*/ 0 w 29736139"/>
              <a:gd name="connsiteY6" fmla="*/ 0 h 7169101"/>
              <a:gd name="connsiteX0" fmla="*/ 0 w 29746745"/>
              <a:gd name="connsiteY0" fmla="*/ 0 h 7169101"/>
              <a:gd name="connsiteX1" fmla="*/ 26313178 w 29746745"/>
              <a:gd name="connsiteY1" fmla="*/ 0 h 7169101"/>
              <a:gd name="connsiteX2" fmla="*/ 29647260 w 29746745"/>
              <a:gd name="connsiteY2" fmla="*/ 3360068 h 7169101"/>
              <a:gd name="connsiteX3" fmla="*/ 29608667 w 29746745"/>
              <a:gd name="connsiteY3" fmla="*/ 3838755 h 7169101"/>
              <a:gd name="connsiteX4" fmla="*/ 26267948 w 29746745"/>
              <a:gd name="connsiteY4" fmla="*/ 7169101 h 7169101"/>
              <a:gd name="connsiteX5" fmla="*/ 0 w 29746745"/>
              <a:gd name="connsiteY5" fmla="*/ 7161285 h 7169101"/>
              <a:gd name="connsiteX6" fmla="*/ 0 w 29746745"/>
              <a:gd name="connsiteY6" fmla="*/ 0 h 7169101"/>
              <a:gd name="connsiteX0" fmla="*/ 0 w 29744911"/>
              <a:gd name="connsiteY0" fmla="*/ 0 h 7169101"/>
              <a:gd name="connsiteX1" fmla="*/ 26313178 w 29744911"/>
              <a:gd name="connsiteY1" fmla="*/ 0 h 7169101"/>
              <a:gd name="connsiteX2" fmla="*/ 29647260 w 29744911"/>
              <a:gd name="connsiteY2" fmla="*/ 3360068 h 7169101"/>
              <a:gd name="connsiteX3" fmla="*/ 29608667 w 29744911"/>
              <a:gd name="connsiteY3" fmla="*/ 3838755 h 7169101"/>
              <a:gd name="connsiteX4" fmla="*/ 26267948 w 29744911"/>
              <a:gd name="connsiteY4" fmla="*/ 7169101 h 7169101"/>
              <a:gd name="connsiteX5" fmla="*/ 0 w 29744911"/>
              <a:gd name="connsiteY5" fmla="*/ 7161285 h 7169101"/>
              <a:gd name="connsiteX6" fmla="*/ 0 w 29744911"/>
              <a:gd name="connsiteY6" fmla="*/ 0 h 7169101"/>
              <a:gd name="connsiteX0" fmla="*/ 0 w 53629904"/>
              <a:gd name="connsiteY0" fmla="*/ 36026 h 7169101"/>
              <a:gd name="connsiteX1" fmla="*/ 50198171 w 53629904"/>
              <a:gd name="connsiteY1" fmla="*/ 0 h 7169101"/>
              <a:gd name="connsiteX2" fmla="*/ 53532253 w 53629904"/>
              <a:gd name="connsiteY2" fmla="*/ 3360068 h 7169101"/>
              <a:gd name="connsiteX3" fmla="*/ 53493660 w 53629904"/>
              <a:gd name="connsiteY3" fmla="*/ 3838755 h 7169101"/>
              <a:gd name="connsiteX4" fmla="*/ 50152941 w 53629904"/>
              <a:gd name="connsiteY4" fmla="*/ 7169101 h 7169101"/>
              <a:gd name="connsiteX5" fmla="*/ 23884993 w 53629904"/>
              <a:gd name="connsiteY5" fmla="*/ 7161285 h 7169101"/>
              <a:gd name="connsiteX6" fmla="*/ 0 w 53629904"/>
              <a:gd name="connsiteY6" fmla="*/ 36026 h 7169101"/>
              <a:gd name="connsiteX0" fmla="*/ 0 w 53629904"/>
              <a:gd name="connsiteY0" fmla="*/ 36026 h 7169101"/>
              <a:gd name="connsiteX1" fmla="*/ 50198171 w 53629904"/>
              <a:gd name="connsiteY1" fmla="*/ 0 h 7169101"/>
              <a:gd name="connsiteX2" fmla="*/ 53532253 w 53629904"/>
              <a:gd name="connsiteY2" fmla="*/ 3360068 h 7169101"/>
              <a:gd name="connsiteX3" fmla="*/ 53493660 w 53629904"/>
              <a:gd name="connsiteY3" fmla="*/ 3838755 h 7169101"/>
              <a:gd name="connsiteX4" fmla="*/ 50152941 w 53629904"/>
              <a:gd name="connsiteY4" fmla="*/ 7169101 h 7169101"/>
              <a:gd name="connsiteX5" fmla="*/ 36024 w 53629904"/>
              <a:gd name="connsiteY5" fmla="*/ 7161286 h 7169101"/>
              <a:gd name="connsiteX6" fmla="*/ 0 w 53629904"/>
              <a:gd name="connsiteY6" fmla="*/ 36026 h 7169101"/>
              <a:gd name="connsiteX0" fmla="*/ 2936091 w 53593880"/>
              <a:gd name="connsiteY0" fmla="*/ 85561 h 7169101"/>
              <a:gd name="connsiteX1" fmla="*/ 50162147 w 53593880"/>
              <a:gd name="connsiteY1" fmla="*/ 0 h 7169101"/>
              <a:gd name="connsiteX2" fmla="*/ 53496229 w 53593880"/>
              <a:gd name="connsiteY2" fmla="*/ 3360068 h 7169101"/>
              <a:gd name="connsiteX3" fmla="*/ 53457636 w 53593880"/>
              <a:gd name="connsiteY3" fmla="*/ 3838755 h 7169101"/>
              <a:gd name="connsiteX4" fmla="*/ 50116917 w 53593880"/>
              <a:gd name="connsiteY4" fmla="*/ 7169101 h 7169101"/>
              <a:gd name="connsiteX5" fmla="*/ 0 w 53593880"/>
              <a:gd name="connsiteY5" fmla="*/ 7161286 h 7169101"/>
              <a:gd name="connsiteX6" fmla="*/ 2936091 w 53593880"/>
              <a:gd name="connsiteY6" fmla="*/ 85561 h 7169101"/>
              <a:gd name="connsiteX0" fmla="*/ 1945387 w 53593880"/>
              <a:gd name="connsiteY0" fmla="*/ 19514 h 7169101"/>
              <a:gd name="connsiteX1" fmla="*/ 50162147 w 53593880"/>
              <a:gd name="connsiteY1" fmla="*/ 0 h 7169101"/>
              <a:gd name="connsiteX2" fmla="*/ 53496229 w 53593880"/>
              <a:gd name="connsiteY2" fmla="*/ 3360068 h 7169101"/>
              <a:gd name="connsiteX3" fmla="*/ 53457636 w 53593880"/>
              <a:gd name="connsiteY3" fmla="*/ 3838755 h 7169101"/>
              <a:gd name="connsiteX4" fmla="*/ 50116917 w 53593880"/>
              <a:gd name="connsiteY4" fmla="*/ 7169101 h 7169101"/>
              <a:gd name="connsiteX5" fmla="*/ 0 w 53593880"/>
              <a:gd name="connsiteY5" fmla="*/ 7161286 h 7169101"/>
              <a:gd name="connsiteX6" fmla="*/ 1945387 w 53593880"/>
              <a:gd name="connsiteY6" fmla="*/ 19514 h 7169101"/>
              <a:gd name="connsiteX0" fmla="*/ 1978410 w 53593880"/>
              <a:gd name="connsiteY0" fmla="*/ 3002 h 7169101"/>
              <a:gd name="connsiteX1" fmla="*/ 50162147 w 53593880"/>
              <a:gd name="connsiteY1" fmla="*/ 0 h 7169101"/>
              <a:gd name="connsiteX2" fmla="*/ 53496229 w 53593880"/>
              <a:gd name="connsiteY2" fmla="*/ 3360068 h 7169101"/>
              <a:gd name="connsiteX3" fmla="*/ 53457636 w 53593880"/>
              <a:gd name="connsiteY3" fmla="*/ 3838755 h 7169101"/>
              <a:gd name="connsiteX4" fmla="*/ 50116917 w 53593880"/>
              <a:gd name="connsiteY4" fmla="*/ 7169101 h 7169101"/>
              <a:gd name="connsiteX5" fmla="*/ 0 w 53593880"/>
              <a:gd name="connsiteY5" fmla="*/ 7161286 h 7169101"/>
              <a:gd name="connsiteX6" fmla="*/ 1978410 w 53593880"/>
              <a:gd name="connsiteY6" fmla="*/ 3002 h 7169101"/>
              <a:gd name="connsiteX0" fmla="*/ 30024 w 51645494"/>
              <a:gd name="connsiteY0" fmla="*/ 3002 h 7169101"/>
              <a:gd name="connsiteX1" fmla="*/ 48213761 w 51645494"/>
              <a:gd name="connsiteY1" fmla="*/ 0 h 7169101"/>
              <a:gd name="connsiteX2" fmla="*/ 51547843 w 51645494"/>
              <a:gd name="connsiteY2" fmla="*/ 3360068 h 7169101"/>
              <a:gd name="connsiteX3" fmla="*/ 51509250 w 51645494"/>
              <a:gd name="connsiteY3" fmla="*/ 3838755 h 7169101"/>
              <a:gd name="connsiteX4" fmla="*/ 48168531 w 51645494"/>
              <a:gd name="connsiteY4" fmla="*/ 7169101 h 7169101"/>
              <a:gd name="connsiteX5" fmla="*/ 0 w 51645494"/>
              <a:gd name="connsiteY5" fmla="*/ 7161286 h 7169101"/>
              <a:gd name="connsiteX6" fmla="*/ 30024 w 51645494"/>
              <a:gd name="connsiteY6" fmla="*/ 3002 h 7169101"/>
              <a:gd name="connsiteX0" fmla="*/ 0 w 51764076"/>
              <a:gd name="connsiteY0" fmla="*/ 52537 h 7169101"/>
              <a:gd name="connsiteX1" fmla="*/ 48332343 w 51764076"/>
              <a:gd name="connsiteY1" fmla="*/ 0 h 7169101"/>
              <a:gd name="connsiteX2" fmla="*/ 51666425 w 51764076"/>
              <a:gd name="connsiteY2" fmla="*/ 3360068 h 7169101"/>
              <a:gd name="connsiteX3" fmla="*/ 51627832 w 51764076"/>
              <a:gd name="connsiteY3" fmla="*/ 3838755 h 7169101"/>
              <a:gd name="connsiteX4" fmla="*/ 48287113 w 51764076"/>
              <a:gd name="connsiteY4" fmla="*/ 7169101 h 7169101"/>
              <a:gd name="connsiteX5" fmla="*/ 118582 w 51764076"/>
              <a:gd name="connsiteY5" fmla="*/ 7161286 h 7169101"/>
              <a:gd name="connsiteX6" fmla="*/ 0 w 51764076"/>
              <a:gd name="connsiteY6" fmla="*/ 52537 h 7169101"/>
              <a:gd name="connsiteX0" fmla="*/ 11448 w 51775524"/>
              <a:gd name="connsiteY0" fmla="*/ 52537 h 7169101"/>
              <a:gd name="connsiteX1" fmla="*/ 48343791 w 51775524"/>
              <a:gd name="connsiteY1" fmla="*/ 0 h 7169101"/>
              <a:gd name="connsiteX2" fmla="*/ 51677873 w 51775524"/>
              <a:gd name="connsiteY2" fmla="*/ 3360068 h 7169101"/>
              <a:gd name="connsiteX3" fmla="*/ 51639280 w 51775524"/>
              <a:gd name="connsiteY3" fmla="*/ 3838755 h 7169101"/>
              <a:gd name="connsiteX4" fmla="*/ 48298561 w 51775524"/>
              <a:gd name="connsiteY4" fmla="*/ 7169101 h 7169101"/>
              <a:gd name="connsiteX5" fmla="*/ 0 w 51775524"/>
              <a:gd name="connsiteY5" fmla="*/ 7161286 h 7169101"/>
              <a:gd name="connsiteX6" fmla="*/ 11448 w 51775524"/>
              <a:gd name="connsiteY6" fmla="*/ 52537 h 7169101"/>
              <a:gd name="connsiteX0" fmla="*/ 11448 w 51775524"/>
              <a:gd name="connsiteY0" fmla="*/ 52537 h 7169101"/>
              <a:gd name="connsiteX1" fmla="*/ 48343791 w 51775524"/>
              <a:gd name="connsiteY1" fmla="*/ 0 h 7169101"/>
              <a:gd name="connsiteX2" fmla="*/ 51677873 w 51775524"/>
              <a:gd name="connsiteY2" fmla="*/ 3360068 h 7169101"/>
              <a:gd name="connsiteX3" fmla="*/ 51639280 w 51775524"/>
              <a:gd name="connsiteY3" fmla="*/ 3838755 h 7169101"/>
              <a:gd name="connsiteX4" fmla="*/ 48298561 w 51775524"/>
              <a:gd name="connsiteY4" fmla="*/ 7169101 h 7169101"/>
              <a:gd name="connsiteX5" fmla="*/ 0 w 51775524"/>
              <a:gd name="connsiteY5" fmla="*/ 7161286 h 7169101"/>
              <a:gd name="connsiteX6" fmla="*/ 11448 w 51775524"/>
              <a:gd name="connsiteY6" fmla="*/ 52537 h 7169101"/>
              <a:gd name="connsiteX0" fmla="*/ 15673 w 51779749"/>
              <a:gd name="connsiteY0" fmla="*/ 52537 h 7169101"/>
              <a:gd name="connsiteX1" fmla="*/ 48348016 w 51779749"/>
              <a:gd name="connsiteY1" fmla="*/ 0 h 7169101"/>
              <a:gd name="connsiteX2" fmla="*/ 51682098 w 51779749"/>
              <a:gd name="connsiteY2" fmla="*/ 3360068 h 7169101"/>
              <a:gd name="connsiteX3" fmla="*/ 51643505 w 51779749"/>
              <a:gd name="connsiteY3" fmla="*/ 3838755 h 7169101"/>
              <a:gd name="connsiteX4" fmla="*/ 48302786 w 51779749"/>
              <a:gd name="connsiteY4" fmla="*/ 7169101 h 7169101"/>
              <a:gd name="connsiteX5" fmla="*/ 4225 w 51779749"/>
              <a:gd name="connsiteY5" fmla="*/ 7161286 h 7169101"/>
              <a:gd name="connsiteX6" fmla="*/ 15673 w 51779749"/>
              <a:gd name="connsiteY6" fmla="*/ 52537 h 7169101"/>
              <a:gd name="connsiteX0" fmla="*/ 3573768 w 55356420"/>
              <a:gd name="connsiteY0" fmla="*/ 71114 h 7688514"/>
              <a:gd name="connsiteX1" fmla="*/ 51924687 w 55356420"/>
              <a:gd name="connsiteY1" fmla="*/ 0 h 7688514"/>
              <a:gd name="connsiteX2" fmla="*/ 55258769 w 55356420"/>
              <a:gd name="connsiteY2" fmla="*/ 3360068 h 7688514"/>
              <a:gd name="connsiteX3" fmla="*/ 55220176 w 55356420"/>
              <a:gd name="connsiteY3" fmla="*/ 3838755 h 7688514"/>
              <a:gd name="connsiteX4" fmla="*/ 51879457 w 55356420"/>
              <a:gd name="connsiteY4" fmla="*/ 7169101 h 7688514"/>
              <a:gd name="connsiteX5" fmla="*/ 3580896 w 55356420"/>
              <a:gd name="connsiteY5" fmla="*/ 7161286 h 7688514"/>
              <a:gd name="connsiteX6" fmla="*/ 3573768 w 55356420"/>
              <a:gd name="connsiteY6" fmla="*/ 71114 h 7688514"/>
              <a:gd name="connsiteX0" fmla="*/ 3561399 w 55362626"/>
              <a:gd name="connsiteY0" fmla="*/ 33961 h 7691266"/>
              <a:gd name="connsiteX1" fmla="*/ 51930893 w 55362626"/>
              <a:gd name="connsiteY1" fmla="*/ 0 h 7691266"/>
              <a:gd name="connsiteX2" fmla="*/ 55264975 w 55362626"/>
              <a:gd name="connsiteY2" fmla="*/ 3360068 h 7691266"/>
              <a:gd name="connsiteX3" fmla="*/ 55226382 w 55362626"/>
              <a:gd name="connsiteY3" fmla="*/ 3838755 h 7691266"/>
              <a:gd name="connsiteX4" fmla="*/ 51885663 w 55362626"/>
              <a:gd name="connsiteY4" fmla="*/ 7169101 h 7691266"/>
              <a:gd name="connsiteX5" fmla="*/ 3587102 w 55362626"/>
              <a:gd name="connsiteY5" fmla="*/ 7161286 h 7691266"/>
              <a:gd name="connsiteX6" fmla="*/ 3561399 w 55362626"/>
              <a:gd name="connsiteY6" fmla="*/ 33961 h 7691266"/>
              <a:gd name="connsiteX0" fmla="*/ 3557259 w 55358486"/>
              <a:gd name="connsiteY0" fmla="*/ 33961 h 7691266"/>
              <a:gd name="connsiteX1" fmla="*/ 51926753 w 55358486"/>
              <a:gd name="connsiteY1" fmla="*/ 0 h 7691266"/>
              <a:gd name="connsiteX2" fmla="*/ 55260835 w 55358486"/>
              <a:gd name="connsiteY2" fmla="*/ 3360068 h 7691266"/>
              <a:gd name="connsiteX3" fmla="*/ 55222242 w 55358486"/>
              <a:gd name="connsiteY3" fmla="*/ 3838755 h 7691266"/>
              <a:gd name="connsiteX4" fmla="*/ 51881523 w 55358486"/>
              <a:gd name="connsiteY4" fmla="*/ 7169101 h 7691266"/>
              <a:gd name="connsiteX5" fmla="*/ 3582962 w 55358486"/>
              <a:gd name="connsiteY5" fmla="*/ 7161286 h 7691266"/>
              <a:gd name="connsiteX6" fmla="*/ 3557259 w 55358486"/>
              <a:gd name="connsiteY6" fmla="*/ 33961 h 7691266"/>
              <a:gd name="connsiteX0" fmla="*/ 1 w 51801228"/>
              <a:gd name="connsiteY0" fmla="*/ 33961 h 7169101"/>
              <a:gd name="connsiteX1" fmla="*/ 48369495 w 51801228"/>
              <a:gd name="connsiteY1" fmla="*/ 0 h 7169101"/>
              <a:gd name="connsiteX2" fmla="*/ 51703577 w 51801228"/>
              <a:gd name="connsiteY2" fmla="*/ 3360068 h 7169101"/>
              <a:gd name="connsiteX3" fmla="*/ 51664984 w 51801228"/>
              <a:gd name="connsiteY3" fmla="*/ 3838755 h 7169101"/>
              <a:gd name="connsiteX4" fmla="*/ 48324265 w 51801228"/>
              <a:gd name="connsiteY4" fmla="*/ 7169101 h 7169101"/>
              <a:gd name="connsiteX5" fmla="*/ 25704 w 51801228"/>
              <a:gd name="connsiteY5" fmla="*/ 7161286 h 7169101"/>
              <a:gd name="connsiteX6" fmla="*/ 1 w 51801228"/>
              <a:gd name="connsiteY6" fmla="*/ 33961 h 7169101"/>
              <a:gd name="connsiteX0" fmla="*/ 3552402 w 55360922"/>
              <a:gd name="connsiteY0" fmla="*/ 4786 h 7693427"/>
              <a:gd name="connsiteX1" fmla="*/ 51929189 w 55360922"/>
              <a:gd name="connsiteY1" fmla="*/ 0 h 7693427"/>
              <a:gd name="connsiteX2" fmla="*/ 55263271 w 55360922"/>
              <a:gd name="connsiteY2" fmla="*/ 3360068 h 7693427"/>
              <a:gd name="connsiteX3" fmla="*/ 55224678 w 55360922"/>
              <a:gd name="connsiteY3" fmla="*/ 3838755 h 7693427"/>
              <a:gd name="connsiteX4" fmla="*/ 51883959 w 55360922"/>
              <a:gd name="connsiteY4" fmla="*/ 7169101 h 7693427"/>
              <a:gd name="connsiteX5" fmla="*/ 3585398 w 55360922"/>
              <a:gd name="connsiteY5" fmla="*/ 7161286 h 7693427"/>
              <a:gd name="connsiteX6" fmla="*/ 3552402 w 55360922"/>
              <a:gd name="connsiteY6" fmla="*/ 4786 h 7693427"/>
              <a:gd name="connsiteX0" fmla="*/ 3558910 w 55367430"/>
              <a:gd name="connsiteY0" fmla="*/ 4786 h 7693427"/>
              <a:gd name="connsiteX1" fmla="*/ 51935697 w 55367430"/>
              <a:gd name="connsiteY1" fmla="*/ 0 h 7693427"/>
              <a:gd name="connsiteX2" fmla="*/ 55269779 w 55367430"/>
              <a:gd name="connsiteY2" fmla="*/ 3360068 h 7693427"/>
              <a:gd name="connsiteX3" fmla="*/ 55231186 w 55367430"/>
              <a:gd name="connsiteY3" fmla="*/ 3838755 h 7693427"/>
              <a:gd name="connsiteX4" fmla="*/ 51890467 w 55367430"/>
              <a:gd name="connsiteY4" fmla="*/ 7169101 h 7693427"/>
              <a:gd name="connsiteX5" fmla="*/ 3591906 w 55367430"/>
              <a:gd name="connsiteY5" fmla="*/ 7161286 h 7693427"/>
              <a:gd name="connsiteX6" fmla="*/ 3558910 w 55367430"/>
              <a:gd name="connsiteY6" fmla="*/ 4786 h 7693427"/>
              <a:gd name="connsiteX0" fmla="*/ 2880 w 51811400"/>
              <a:gd name="connsiteY0" fmla="*/ 4786 h 7169101"/>
              <a:gd name="connsiteX1" fmla="*/ 48379667 w 51811400"/>
              <a:gd name="connsiteY1" fmla="*/ 0 h 7169101"/>
              <a:gd name="connsiteX2" fmla="*/ 51713749 w 51811400"/>
              <a:gd name="connsiteY2" fmla="*/ 3360068 h 7169101"/>
              <a:gd name="connsiteX3" fmla="*/ 51675156 w 51811400"/>
              <a:gd name="connsiteY3" fmla="*/ 3838755 h 7169101"/>
              <a:gd name="connsiteX4" fmla="*/ 48334437 w 51811400"/>
              <a:gd name="connsiteY4" fmla="*/ 7169101 h 7169101"/>
              <a:gd name="connsiteX5" fmla="*/ 35876 w 51811400"/>
              <a:gd name="connsiteY5" fmla="*/ 7161286 h 7169101"/>
              <a:gd name="connsiteX6" fmla="*/ 2880 w 51811400"/>
              <a:gd name="connsiteY6" fmla="*/ 4786 h 7169101"/>
              <a:gd name="connsiteX0" fmla="*/ 2880 w 51811400"/>
              <a:gd name="connsiteY0" fmla="*/ 4786 h 7169101"/>
              <a:gd name="connsiteX1" fmla="*/ 48379667 w 51811400"/>
              <a:gd name="connsiteY1" fmla="*/ 0 h 7169101"/>
              <a:gd name="connsiteX2" fmla="*/ 51713749 w 51811400"/>
              <a:gd name="connsiteY2" fmla="*/ 3360068 h 7169101"/>
              <a:gd name="connsiteX3" fmla="*/ 51675156 w 51811400"/>
              <a:gd name="connsiteY3" fmla="*/ 3838755 h 7169101"/>
              <a:gd name="connsiteX4" fmla="*/ 48334437 w 51811400"/>
              <a:gd name="connsiteY4" fmla="*/ 7169101 h 7169101"/>
              <a:gd name="connsiteX5" fmla="*/ 35876 w 51811400"/>
              <a:gd name="connsiteY5" fmla="*/ 7168580 h 7169101"/>
              <a:gd name="connsiteX6" fmla="*/ 2880 w 51811400"/>
              <a:gd name="connsiteY6" fmla="*/ 4786 h 7169101"/>
              <a:gd name="connsiteX0" fmla="*/ 3578330 w 55357675"/>
              <a:gd name="connsiteY0" fmla="*/ 19373 h 7698286"/>
              <a:gd name="connsiteX1" fmla="*/ 51925942 w 55357675"/>
              <a:gd name="connsiteY1" fmla="*/ 0 h 7698286"/>
              <a:gd name="connsiteX2" fmla="*/ 55260024 w 55357675"/>
              <a:gd name="connsiteY2" fmla="*/ 3360068 h 7698286"/>
              <a:gd name="connsiteX3" fmla="*/ 55221431 w 55357675"/>
              <a:gd name="connsiteY3" fmla="*/ 3838755 h 7698286"/>
              <a:gd name="connsiteX4" fmla="*/ 51880712 w 55357675"/>
              <a:gd name="connsiteY4" fmla="*/ 7169101 h 7698286"/>
              <a:gd name="connsiteX5" fmla="*/ 3582151 w 55357675"/>
              <a:gd name="connsiteY5" fmla="*/ 7168580 h 7698286"/>
              <a:gd name="connsiteX6" fmla="*/ 3578330 w 55357675"/>
              <a:gd name="connsiteY6" fmla="*/ 19373 h 7698286"/>
              <a:gd name="connsiteX0" fmla="*/ 3666098 w 55314159"/>
              <a:gd name="connsiteY0" fmla="*/ 0 h 7851255"/>
              <a:gd name="connsiteX1" fmla="*/ 51882426 w 55314159"/>
              <a:gd name="connsiteY1" fmla="*/ 141084 h 7851255"/>
              <a:gd name="connsiteX2" fmla="*/ 55216508 w 55314159"/>
              <a:gd name="connsiteY2" fmla="*/ 3501152 h 7851255"/>
              <a:gd name="connsiteX3" fmla="*/ 55177915 w 55314159"/>
              <a:gd name="connsiteY3" fmla="*/ 3979839 h 7851255"/>
              <a:gd name="connsiteX4" fmla="*/ 51837196 w 55314159"/>
              <a:gd name="connsiteY4" fmla="*/ 7310185 h 7851255"/>
              <a:gd name="connsiteX5" fmla="*/ 3538635 w 55314159"/>
              <a:gd name="connsiteY5" fmla="*/ 7309664 h 7851255"/>
              <a:gd name="connsiteX6" fmla="*/ 3666098 w 55314159"/>
              <a:gd name="connsiteY6" fmla="*/ 0 h 7851255"/>
              <a:gd name="connsiteX0" fmla="*/ 3695495 w 55299794"/>
              <a:gd name="connsiteY0" fmla="*/ 340289 h 7674513"/>
              <a:gd name="connsiteX1" fmla="*/ 51868061 w 55299794"/>
              <a:gd name="connsiteY1" fmla="*/ 0 h 7674513"/>
              <a:gd name="connsiteX2" fmla="*/ 55202143 w 55299794"/>
              <a:gd name="connsiteY2" fmla="*/ 3360068 h 7674513"/>
              <a:gd name="connsiteX3" fmla="*/ 55163550 w 55299794"/>
              <a:gd name="connsiteY3" fmla="*/ 3838755 h 7674513"/>
              <a:gd name="connsiteX4" fmla="*/ 51822831 w 55299794"/>
              <a:gd name="connsiteY4" fmla="*/ 7169101 h 7674513"/>
              <a:gd name="connsiteX5" fmla="*/ 3524270 w 55299794"/>
              <a:gd name="connsiteY5" fmla="*/ 7168580 h 7674513"/>
              <a:gd name="connsiteX6" fmla="*/ 3695495 w 55299794"/>
              <a:gd name="connsiteY6" fmla="*/ 340289 h 7674513"/>
              <a:gd name="connsiteX0" fmla="*/ 3583190 w 55355240"/>
              <a:gd name="connsiteY0" fmla="*/ 4786 h 7699366"/>
              <a:gd name="connsiteX1" fmla="*/ 51923507 w 55355240"/>
              <a:gd name="connsiteY1" fmla="*/ 0 h 7699366"/>
              <a:gd name="connsiteX2" fmla="*/ 55257589 w 55355240"/>
              <a:gd name="connsiteY2" fmla="*/ 3360068 h 7699366"/>
              <a:gd name="connsiteX3" fmla="*/ 55218996 w 55355240"/>
              <a:gd name="connsiteY3" fmla="*/ 3838755 h 7699366"/>
              <a:gd name="connsiteX4" fmla="*/ 51878277 w 55355240"/>
              <a:gd name="connsiteY4" fmla="*/ 7169101 h 7699366"/>
              <a:gd name="connsiteX5" fmla="*/ 3579716 w 55355240"/>
              <a:gd name="connsiteY5" fmla="*/ 7168580 h 7699366"/>
              <a:gd name="connsiteX6" fmla="*/ 3583190 w 55355240"/>
              <a:gd name="connsiteY6" fmla="*/ 4786 h 7699366"/>
              <a:gd name="connsiteX0" fmla="*/ 3627014 w 55333422"/>
              <a:gd name="connsiteY0" fmla="*/ 0 h 7733748"/>
              <a:gd name="connsiteX1" fmla="*/ 51901689 w 55333422"/>
              <a:gd name="connsiteY1" fmla="*/ 31682 h 7733748"/>
              <a:gd name="connsiteX2" fmla="*/ 55235771 w 55333422"/>
              <a:gd name="connsiteY2" fmla="*/ 3391750 h 7733748"/>
              <a:gd name="connsiteX3" fmla="*/ 55197178 w 55333422"/>
              <a:gd name="connsiteY3" fmla="*/ 3870437 h 7733748"/>
              <a:gd name="connsiteX4" fmla="*/ 51856459 w 55333422"/>
              <a:gd name="connsiteY4" fmla="*/ 7200783 h 7733748"/>
              <a:gd name="connsiteX5" fmla="*/ 3557898 w 55333422"/>
              <a:gd name="connsiteY5" fmla="*/ 7200262 h 7733748"/>
              <a:gd name="connsiteX6" fmla="*/ 3627014 w 55333422"/>
              <a:gd name="connsiteY6" fmla="*/ 0 h 7733748"/>
              <a:gd name="connsiteX0" fmla="*/ 3612388 w 55340677"/>
              <a:gd name="connsiteY0" fmla="*/ 128776 h 7690182"/>
              <a:gd name="connsiteX1" fmla="*/ 51908944 w 55340677"/>
              <a:gd name="connsiteY1" fmla="*/ 0 h 7690182"/>
              <a:gd name="connsiteX2" fmla="*/ 55243026 w 55340677"/>
              <a:gd name="connsiteY2" fmla="*/ 3360068 h 7690182"/>
              <a:gd name="connsiteX3" fmla="*/ 55204433 w 55340677"/>
              <a:gd name="connsiteY3" fmla="*/ 3838755 h 7690182"/>
              <a:gd name="connsiteX4" fmla="*/ 51863714 w 55340677"/>
              <a:gd name="connsiteY4" fmla="*/ 7169101 h 7690182"/>
              <a:gd name="connsiteX5" fmla="*/ 3565153 w 55340677"/>
              <a:gd name="connsiteY5" fmla="*/ 7168580 h 7690182"/>
              <a:gd name="connsiteX6" fmla="*/ 3612388 w 55340677"/>
              <a:gd name="connsiteY6" fmla="*/ 128776 h 7690182"/>
              <a:gd name="connsiteX0" fmla="*/ 3568619 w 55362549"/>
              <a:gd name="connsiteY0" fmla="*/ 12080 h 7698827"/>
              <a:gd name="connsiteX1" fmla="*/ 51930816 w 55362549"/>
              <a:gd name="connsiteY1" fmla="*/ 0 h 7698827"/>
              <a:gd name="connsiteX2" fmla="*/ 55264898 w 55362549"/>
              <a:gd name="connsiteY2" fmla="*/ 3360068 h 7698827"/>
              <a:gd name="connsiteX3" fmla="*/ 55226305 w 55362549"/>
              <a:gd name="connsiteY3" fmla="*/ 3838755 h 7698827"/>
              <a:gd name="connsiteX4" fmla="*/ 51885586 w 55362549"/>
              <a:gd name="connsiteY4" fmla="*/ 7169101 h 7698827"/>
              <a:gd name="connsiteX5" fmla="*/ 3587025 w 55362549"/>
              <a:gd name="connsiteY5" fmla="*/ 7168580 h 7698827"/>
              <a:gd name="connsiteX6" fmla="*/ 3568619 w 55362549"/>
              <a:gd name="connsiteY6" fmla="*/ 12080 h 7698827"/>
              <a:gd name="connsiteX0" fmla="*/ 3722 w 51797652"/>
              <a:gd name="connsiteY0" fmla="*/ 12080 h 7169101"/>
              <a:gd name="connsiteX1" fmla="*/ 48365919 w 51797652"/>
              <a:gd name="connsiteY1" fmla="*/ 0 h 7169101"/>
              <a:gd name="connsiteX2" fmla="*/ 51700001 w 51797652"/>
              <a:gd name="connsiteY2" fmla="*/ 3360068 h 7169101"/>
              <a:gd name="connsiteX3" fmla="*/ 51661408 w 51797652"/>
              <a:gd name="connsiteY3" fmla="*/ 3838755 h 7169101"/>
              <a:gd name="connsiteX4" fmla="*/ 48320689 w 51797652"/>
              <a:gd name="connsiteY4" fmla="*/ 7169101 h 7169101"/>
              <a:gd name="connsiteX5" fmla="*/ 22128 w 51797652"/>
              <a:gd name="connsiteY5" fmla="*/ 7168580 h 7169101"/>
              <a:gd name="connsiteX6" fmla="*/ 3722 w 51797652"/>
              <a:gd name="connsiteY6" fmla="*/ 12080 h 7169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797652" h="7169101">
                <a:moveTo>
                  <a:pt x="3722" y="12080"/>
                </a:moveTo>
                <a:lnTo>
                  <a:pt x="48365919" y="0"/>
                </a:lnTo>
                <a:cubicBezTo>
                  <a:pt x="48368931" y="11674"/>
                  <a:pt x="51400004" y="3043595"/>
                  <a:pt x="51700001" y="3360068"/>
                </a:cubicBezTo>
                <a:cubicBezTo>
                  <a:pt x="51849061" y="3496501"/>
                  <a:pt x="51820580" y="3675594"/>
                  <a:pt x="51661408" y="3838755"/>
                </a:cubicBezTo>
                <a:lnTo>
                  <a:pt x="48320689" y="7169101"/>
                </a:lnTo>
                <a:lnTo>
                  <a:pt x="22128" y="7168580"/>
                </a:lnTo>
                <a:cubicBezTo>
                  <a:pt x="21360" y="7171882"/>
                  <a:pt x="-10691" y="36450"/>
                  <a:pt x="3722" y="1208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356" dirty="0"/>
          </a:p>
        </p:txBody>
      </p:sp>
      <p:sp>
        <p:nvSpPr>
          <p:cNvPr id="32" name="Espace réservé du texte 23">
            <a:extLst>
              <a:ext uri="{FF2B5EF4-FFF2-40B4-BE49-F238E27FC236}">
                <a16:creationId xmlns:a16="http://schemas.microsoft.com/office/drawing/2014/main" id="{3AD4C561-C961-BB46-B237-8649DECC0DE8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550420" y="4377928"/>
            <a:ext cx="26655799" cy="113298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197" b="0" i="0">
                <a:solidFill>
                  <a:schemeClr val="bg1"/>
                </a:solidFill>
                <a:latin typeface="Overpass" pitchFamily="2" charset="77"/>
              </a:defRPr>
            </a:lvl1pPr>
            <a:lvl2pPr marL="1462770" indent="0">
              <a:buNone/>
              <a:defRPr sz="2398" b="0" i="0">
                <a:solidFill>
                  <a:schemeClr val="bg1"/>
                </a:solidFill>
                <a:latin typeface="Overpass" pitchFamily="2" charset="77"/>
              </a:defRPr>
            </a:lvl2pPr>
            <a:lvl3pPr>
              <a:defRPr sz="2398" b="0" i="0">
                <a:solidFill>
                  <a:schemeClr val="bg1"/>
                </a:solidFill>
                <a:latin typeface="Overpass" pitchFamily="2" charset="77"/>
              </a:defRPr>
            </a:lvl3pPr>
            <a:lvl4pPr>
              <a:defRPr sz="2398" b="0" i="0">
                <a:solidFill>
                  <a:schemeClr val="bg1"/>
                </a:solidFill>
                <a:latin typeface="Overpass" pitchFamily="2" charset="77"/>
              </a:defRPr>
            </a:lvl4pPr>
            <a:lvl5pPr>
              <a:defRPr sz="2398" b="0" i="0">
                <a:solidFill>
                  <a:schemeClr val="bg1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33" name="Espace réservé pour une image  21">
            <a:extLst>
              <a:ext uri="{FF2B5EF4-FFF2-40B4-BE49-F238E27FC236}">
                <a16:creationId xmlns:a16="http://schemas.microsoft.com/office/drawing/2014/main" id="{652765B5-B50B-5E4A-A8AF-FC320BCE3F97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37578172" y="6362"/>
            <a:ext cx="6317459" cy="5522705"/>
          </a:xfrm>
          <a:custGeom>
            <a:avLst/>
            <a:gdLst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0 w 7185025"/>
              <a:gd name="connsiteY4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369 w 7185394"/>
              <a:gd name="connsiteY0" fmla="*/ 4790 h 7166075"/>
              <a:gd name="connsiteX1" fmla="*/ 7185394 w 7185394"/>
              <a:gd name="connsiteY1" fmla="*/ 4790 h 7166075"/>
              <a:gd name="connsiteX2" fmla="*/ 7185394 w 7185394"/>
              <a:gd name="connsiteY2" fmla="*/ 7166075 h 7166075"/>
              <a:gd name="connsiteX3" fmla="*/ 369 w 7185394"/>
              <a:gd name="connsiteY3" fmla="*/ 7166075 h 7166075"/>
              <a:gd name="connsiteX4" fmla="*/ 2829708 w 7185394"/>
              <a:gd name="connsiteY4" fmla="*/ 3495942 h 7166075"/>
              <a:gd name="connsiteX5" fmla="*/ 369 w 7185394"/>
              <a:gd name="connsiteY5" fmla="*/ 4790 h 7166075"/>
              <a:gd name="connsiteX0" fmla="*/ 82696 w 7267721"/>
              <a:gd name="connsiteY0" fmla="*/ 258604 h 7691750"/>
              <a:gd name="connsiteX1" fmla="*/ 7267721 w 7267721"/>
              <a:gd name="connsiteY1" fmla="*/ 258604 h 7691750"/>
              <a:gd name="connsiteX2" fmla="*/ 7267721 w 7267721"/>
              <a:gd name="connsiteY2" fmla="*/ 7419889 h 7691750"/>
              <a:gd name="connsiteX3" fmla="*/ 82696 w 7267721"/>
              <a:gd name="connsiteY3" fmla="*/ 7419889 h 7691750"/>
              <a:gd name="connsiteX4" fmla="*/ 3508383 w 7267721"/>
              <a:gd name="connsiteY4" fmla="*/ 3749756 h 7691750"/>
              <a:gd name="connsiteX5" fmla="*/ 82696 w 7267721"/>
              <a:gd name="connsiteY5" fmla="*/ 258604 h 7691750"/>
              <a:gd name="connsiteX0" fmla="*/ 65018 w 7250043"/>
              <a:gd name="connsiteY0" fmla="*/ 258604 h 7691750"/>
              <a:gd name="connsiteX1" fmla="*/ 7250043 w 7250043"/>
              <a:gd name="connsiteY1" fmla="*/ 258604 h 7691750"/>
              <a:gd name="connsiteX2" fmla="*/ 7250043 w 7250043"/>
              <a:gd name="connsiteY2" fmla="*/ 7419889 h 7691750"/>
              <a:gd name="connsiteX3" fmla="*/ 65018 w 7250043"/>
              <a:gd name="connsiteY3" fmla="*/ 7419889 h 7691750"/>
              <a:gd name="connsiteX4" fmla="*/ 3490705 w 7250043"/>
              <a:gd name="connsiteY4" fmla="*/ 3749756 h 7691750"/>
              <a:gd name="connsiteX5" fmla="*/ 65018 w 7250043"/>
              <a:gd name="connsiteY5" fmla="*/ 258604 h 7691750"/>
              <a:gd name="connsiteX0" fmla="*/ 40116 w 7225141"/>
              <a:gd name="connsiteY0" fmla="*/ 260076 h 7691750"/>
              <a:gd name="connsiteX1" fmla="*/ 7225141 w 7225141"/>
              <a:gd name="connsiteY1" fmla="*/ 260076 h 7691750"/>
              <a:gd name="connsiteX2" fmla="*/ 7225141 w 7225141"/>
              <a:gd name="connsiteY2" fmla="*/ 7421361 h 7691750"/>
              <a:gd name="connsiteX3" fmla="*/ 40116 w 7225141"/>
              <a:gd name="connsiteY3" fmla="*/ 7421361 h 7691750"/>
              <a:gd name="connsiteX4" fmla="*/ 4121785 w 7225141"/>
              <a:gd name="connsiteY4" fmla="*/ 3771107 h 7691750"/>
              <a:gd name="connsiteX5" fmla="*/ 40116 w 7225141"/>
              <a:gd name="connsiteY5" fmla="*/ 260076 h 7691750"/>
              <a:gd name="connsiteX0" fmla="*/ 40747 w 7225772"/>
              <a:gd name="connsiteY0" fmla="*/ 260076 h 7691750"/>
              <a:gd name="connsiteX1" fmla="*/ 7225772 w 7225772"/>
              <a:gd name="connsiteY1" fmla="*/ 260076 h 7691750"/>
              <a:gd name="connsiteX2" fmla="*/ 7225772 w 7225772"/>
              <a:gd name="connsiteY2" fmla="*/ 7421361 h 7691750"/>
              <a:gd name="connsiteX3" fmla="*/ 40747 w 7225772"/>
              <a:gd name="connsiteY3" fmla="*/ 7421361 h 7691750"/>
              <a:gd name="connsiteX4" fmla="*/ 4102538 w 7225772"/>
              <a:gd name="connsiteY4" fmla="*/ 3771107 h 7691750"/>
              <a:gd name="connsiteX5" fmla="*/ 40747 w 7225772"/>
              <a:gd name="connsiteY5" fmla="*/ 260076 h 7691750"/>
              <a:gd name="connsiteX0" fmla="*/ 40172 w 7225197"/>
              <a:gd name="connsiteY0" fmla="*/ 260076 h 7677123"/>
              <a:gd name="connsiteX1" fmla="*/ 7225197 w 7225197"/>
              <a:gd name="connsiteY1" fmla="*/ 260076 h 7677123"/>
              <a:gd name="connsiteX2" fmla="*/ 7225197 w 7225197"/>
              <a:gd name="connsiteY2" fmla="*/ 7421361 h 7677123"/>
              <a:gd name="connsiteX3" fmla="*/ 298589 w 7225197"/>
              <a:gd name="connsiteY3" fmla="*/ 7401483 h 7677123"/>
              <a:gd name="connsiteX4" fmla="*/ 4101963 w 7225197"/>
              <a:gd name="connsiteY4" fmla="*/ 3771107 h 7677123"/>
              <a:gd name="connsiteX5" fmla="*/ 40172 w 7225197"/>
              <a:gd name="connsiteY5" fmla="*/ 260076 h 7677123"/>
              <a:gd name="connsiteX0" fmla="*/ 261636 w 6969583"/>
              <a:gd name="connsiteY0" fmla="*/ 255021 h 7691946"/>
              <a:gd name="connsiteX1" fmla="*/ 6969583 w 6969583"/>
              <a:gd name="connsiteY1" fmla="*/ 274899 h 7691946"/>
              <a:gd name="connsiteX2" fmla="*/ 6969583 w 6969583"/>
              <a:gd name="connsiteY2" fmla="*/ 7436184 h 7691946"/>
              <a:gd name="connsiteX3" fmla="*/ 42975 w 6969583"/>
              <a:gd name="connsiteY3" fmla="*/ 7416306 h 7691946"/>
              <a:gd name="connsiteX4" fmla="*/ 3846349 w 6969583"/>
              <a:gd name="connsiteY4" fmla="*/ 3785930 h 7691946"/>
              <a:gd name="connsiteX5" fmla="*/ 261636 w 6969583"/>
              <a:gd name="connsiteY5" fmla="*/ 255021 h 7691946"/>
              <a:gd name="connsiteX0" fmla="*/ 261636 w 6969583"/>
              <a:gd name="connsiteY0" fmla="*/ 27 h 7436952"/>
              <a:gd name="connsiteX1" fmla="*/ 6969583 w 6969583"/>
              <a:gd name="connsiteY1" fmla="*/ 19905 h 7436952"/>
              <a:gd name="connsiteX2" fmla="*/ 6969583 w 6969583"/>
              <a:gd name="connsiteY2" fmla="*/ 7181190 h 7436952"/>
              <a:gd name="connsiteX3" fmla="*/ 42975 w 6969583"/>
              <a:gd name="connsiteY3" fmla="*/ 7161312 h 7436952"/>
              <a:gd name="connsiteX4" fmla="*/ 3846349 w 6969583"/>
              <a:gd name="connsiteY4" fmla="*/ 3530936 h 7436952"/>
              <a:gd name="connsiteX5" fmla="*/ 261636 w 6969583"/>
              <a:gd name="connsiteY5" fmla="*/ 27 h 7436952"/>
              <a:gd name="connsiteX0" fmla="*/ 218661 w 6926608"/>
              <a:gd name="connsiteY0" fmla="*/ 27 h 7181190"/>
              <a:gd name="connsiteX1" fmla="*/ 6926608 w 6926608"/>
              <a:gd name="connsiteY1" fmla="*/ 19905 h 7181190"/>
              <a:gd name="connsiteX2" fmla="*/ 6926608 w 6926608"/>
              <a:gd name="connsiteY2" fmla="*/ 7181190 h 7181190"/>
              <a:gd name="connsiteX3" fmla="*/ 0 w 6926608"/>
              <a:gd name="connsiteY3" fmla="*/ 7161312 h 7181190"/>
              <a:gd name="connsiteX4" fmla="*/ 3803374 w 6926608"/>
              <a:gd name="connsiteY4" fmla="*/ 3530936 h 7181190"/>
              <a:gd name="connsiteX5" fmla="*/ 218661 w 6926608"/>
              <a:gd name="connsiteY5" fmla="*/ 27 h 7181190"/>
              <a:gd name="connsiteX0" fmla="*/ 3 w 6707950"/>
              <a:gd name="connsiteY0" fmla="*/ 27 h 7181190"/>
              <a:gd name="connsiteX1" fmla="*/ 6707950 w 6707950"/>
              <a:gd name="connsiteY1" fmla="*/ 19905 h 7181190"/>
              <a:gd name="connsiteX2" fmla="*/ 6707950 w 6707950"/>
              <a:gd name="connsiteY2" fmla="*/ 7181190 h 7181190"/>
              <a:gd name="connsiteX3" fmla="*/ 39760 w 6707950"/>
              <a:gd name="connsiteY3" fmla="*/ 7141434 h 7181190"/>
              <a:gd name="connsiteX4" fmla="*/ 3584716 w 6707950"/>
              <a:gd name="connsiteY4" fmla="*/ 3530936 h 7181190"/>
              <a:gd name="connsiteX5" fmla="*/ 3 w 6707950"/>
              <a:gd name="connsiteY5" fmla="*/ 27 h 7181190"/>
              <a:gd name="connsiteX0" fmla="*/ 178904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178904 w 6668190"/>
              <a:gd name="connsiteY5" fmla="*/ 27 h 7181190"/>
              <a:gd name="connsiteX0" fmla="*/ 79512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79512 w 6668190"/>
              <a:gd name="connsiteY5" fmla="*/ 27 h 7181190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8154 h 7209317"/>
              <a:gd name="connsiteX1" fmla="*/ 6658565 w 6668190"/>
              <a:gd name="connsiteY1" fmla="*/ 0 h 7209317"/>
              <a:gd name="connsiteX2" fmla="*/ 6668190 w 6668190"/>
              <a:gd name="connsiteY2" fmla="*/ 7209317 h 7209317"/>
              <a:gd name="connsiteX3" fmla="*/ 0 w 6668190"/>
              <a:gd name="connsiteY3" fmla="*/ 7169561 h 7209317"/>
              <a:gd name="connsiteX4" fmla="*/ 3544956 w 6668190"/>
              <a:gd name="connsiteY4" fmla="*/ 3559063 h 7209317"/>
              <a:gd name="connsiteX5" fmla="*/ 79512 w 6668190"/>
              <a:gd name="connsiteY5" fmla="*/ 28154 h 720931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79525 w 6659503"/>
              <a:gd name="connsiteY0" fmla="*/ 28154 h 7180498"/>
              <a:gd name="connsiteX1" fmla="*/ 6658578 w 6659503"/>
              <a:gd name="connsiteY1" fmla="*/ 0 h 7180498"/>
              <a:gd name="connsiteX2" fmla="*/ 6658577 w 6659503"/>
              <a:gd name="connsiteY2" fmla="*/ 7180498 h 7180498"/>
              <a:gd name="connsiteX3" fmla="*/ 13 w 6659503"/>
              <a:gd name="connsiteY3" fmla="*/ 7169561 h 7180498"/>
              <a:gd name="connsiteX4" fmla="*/ 3544969 w 6659503"/>
              <a:gd name="connsiteY4" fmla="*/ 3559063 h 7180498"/>
              <a:gd name="connsiteX5" fmla="*/ 79525 w 6659503"/>
              <a:gd name="connsiteY5" fmla="*/ 28154 h 7180498"/>
              <a:gd name="connsiteX0" fmla="*/ 108400 w 6688378"/>
              <a:gd name="connsiteY0" fmla="*/ 28154 h 7180498"/>
              <a:gd name="connsiteX1" fmla="*/ 6687453 w 6688378"/>
              <a:gd name="connsiteY1" fmla="*/ 0 h 7180498"/>
              <a:gd name="connsiteX2" fmla="*/ 6687452 w 6688378"/>
              <a:gd name="connsiteY2" fmla="*/ 7180498 h 7180498"/>
              <a:gd name="connsiteX3" fmla="*/ 12 w 6688378"/>
              <a:gd name="connsiteY3" fmla="*/ 7179168 h 7180498"/>
              <a:gd name="connsiteX4" fmla="*/ 3573844 w 6688378"/>
              <a:gd name="connsiteY4" fmla="*/ 3559063 h 7180498"/>
              <a:gd name="connsiteX5" fmla="*/ 108400 w 6688378"/>
              <a:gd name="connsiteY5" fmla="*/ 28154 h 7180498"/>
              <a:gd name="connsiteX0" fmla="*/ 108400 w 6688378"/>
              <a:gd name="connsiteY0" fmla="*/ 261327 h 7413671"/>
              <a:gd name="connsiteX1" fmla="*/ 6687453 w 6688378"/>
              <a:gd name="connsiteY1" fmla="*/ 261993 h 7413671"/>
              <a:gd name="connsiteX2" fmla="*/ 6687452 w 6688378"/>
              <a:gd name="connsiteY2" fmla="*/ 7413671 h 7413671"/>
              <a:gd name="connsiteX3" fmla="*/ 12 w 6688378"/>
              <a:gd name="connsiteY3" fmla="*/ 7412341 h 7413671"/>
              <a:gd name="connsiteX4" fmla="*/ 3573844 w 6688378"/>
              <a:gd name="connsiteY4" fmla="*/ 3792236 h 7413671"/>
              <a:gd name="connsiteX5" fmla="*/ 108400 w 6688378"/>
              <a:gd name="connsiteY5" fmla="*/ 261327 h 7413671"/>
              <a:gd name="connsiteX0" fmla="*/ 108400 w 6688378"/>
              <a:gd name="connsiteY0" fmla="*/ 908 h 7153252"/>
              <a:gd name="connsiteX1" fmla="*/ 6687453 w 6688378"/>
              <a:gd name="connsiteY1" fmla="*/ 1574 h 7153252"/>
              <a:gd name="connsiteX2" fmla="*/ 6687452 w 6688378"/>
              <a:gd name="connsiteY2" fmla="*/ 7153252 h 7153252"/>
              <a:gd name="connsiteX3" fmla="*/ 12 w 6688378"/>
              <a:gd name="connsiteY3" fmla="*/ 7151922 h 7153252"/>
              <a:gd name="connsiteX4" fmla="*/ 3573844 w 6688378"/>
              <a:gd name="connsiteY4" fmla="*/ 3531817 h 7153252"/>
              <a:gd name="connsiteX5" fmla="*/ 108400 w 6688378"/>
              <a:gd name="connsiteY5" fmla="*/ 908 h 7153252"/>
              <a:gd name="connsiteX0" fmla="*/ 583600 w 6688378"/>
              <a:gd name="connsiteY0" fmla="*/ 358 h 7159888"/>
              <a:gd name="connsiteX1" fmla="*/ 6687453 w 6688378"/>
              <a:gd name="connsiteY1" fmla="*/ 8210 h 7159888"/>
              <a:gd name="connsiteX2" fmla="*/ 6687452 w 6688378"/>
              <a:gd name="connsiteY2" fmla="*/ 7159888 h 7159888"/>
              <a:gd name="connsiteX3" fmla="*/ 12 w 6688378"/>
              <a:gd name="connsiteY3" fmla="*/ 7158558 h 7159888"/>
              <a:gd name="connsiteX4" fmla="*/ 3573844 w 6688378"/>
              <a:gd name="connsiteY4" fmla="*/ 3538453 h 7159888"/>
              <a:gd name="connsiteX5" fmla="*/ 583600 w 6688378"/>
              <a:gd name="connsiteY5" fmla="*/ 358 h 7159888"/>
              <a:gd name="connsiteX0" fmla="*/ 617432 w 6722210"/>
              <a:gd name="connsiteY0" fmla="*/ 247237 h 7685470"/>
              <a:gd name="connsiteX1" fmla="*/ 6721285 w 6722210"/>
              <a:gd name="connsiteY1" fmla="*/ 255089 h 7685470"/>
              <a:gd name="connsiteX2" fmla="*/ 6721284 w 6722210"/>
              <a:gd name="connsiteY2" fmla="*/ 7406767 h 7685470"/>
              <a:gd name="connsiteX3" fmla="*/ 33844 w 6722210"/>
              <a:gd name="connsiteY3" fmla="*/ 7405437 h 7685470"/>
              <a:gd name="connsiteX4" fmla="*/ 3946076 w 6722210"/>
              <a:gd name="connsiteY4" fmla="*/ 3620055 h 7685470"/>
              <a:gd name="connsiteX5" fmla="*/ 617432 w 6722210"/>
              <a:gd name="connsiteY5" fmla="*/ 247237 h 7685470"/>
              <a:gd name="connsiteX0" fmla="*/ 632164 w 6736942"/>
              <a:gd name="connsiteY0" fmla="*/ 247237 h 7685469"/>
              <a:gd name="connsiteX1" fmla="*/ 6736017 w 6736942"/>
              <a:gd name="connsiteY1" fmla="*/ 255089 h 7685469"/>
              <a:gd name="connsiteX2" fmla="*/ 6736016 w 6736942"/>
              <a:gd name="connsiteY2" fmla="*/ 7406767 h 7685469"/>
              <a:gd name="connsiteX3" fmla="*/ 48576 w 6736942"/>
              <a:gd name="connsiteY3" fmla="*/ 7405437 h 7685469"/>
              <a:gd name="connsiteX4" fmla="*/ 3728218 w 6736942"/>
              <a:gd name="connsiteY4" fmla="*/ 3802576 h 7685469"/>
              <a:gd name="connsiteX5" fmla="*/ 3960808 w 6736942"/>
              <a:gd name="connsiteY5" fmla="*/ 3620055 h 7685469"/>
              <a:gd name="connsiteX6" fmla="*/ 632164 w 6736942"/>
              <a:gd name="connsiteY6" fmla="*/ 247237 h 7685469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11 h 7422061"/>
              <a:gd name="connsiteX1" fmla="*/ 6727436 w 6728361"/>
              <a:gd name="connsiteY1" fmla="*/ 7863 h 7422061"/>
              <a:gd name="connsiteX2" fmla="*/ 6727435 w 6728361"/>
              <a:gd name="connsiteY2" fmla="*/ 7159541 h 7422061"/>
              <a:gd name="connsiteX3" fmla="*/ 39995 w 6728361"/>
              <a:gd name="connsiteY3" fmla="*/ 7158211 h 7422061"/>
              <a:gd name="connsiteX4" fmla="*/ 3942837 w 6728361"/>
              <a:gd name="connsiteY4" fmla="*/ 3591280 h 7422061"/>
              <a:gd name="connsiteX5" fmla="*/ 3952227 w 6728361"/>
              <a:gd name="connsiteY5" fmla="*/ 3372829 h 7422061"/>
              <a:gd name="connsiteX6" fmla="*/ 623583 w 6728361"/>
              <a:gd name="connsiteY6" fmla="*/ 11 h 7422061"/>
              <a:gd name="connsiteX0" fmla="*/ 623070 w 6727848"/>
              <a:gd name="connsiteY0" fmla="*/ 11 h 7421529"/>
              <a:gd name="connsiteX1" fmla="*/ 6726923 w 6727848"/>
              <a:gd name="connsiteY1" fmla="*/ 7863 h 7421529"/>
              <a:gd name="connsiteX2" fmla="*/ 6726922 w 6727848"/>
              <a:gd name="connsiteY2" fmla="*/ 7159541 h 7421529"/>
              <a:gd name="connsiteX3" fmla="*/ 39482 w 6727848"/>
              <a:gd name="connsiteY3" fmla="*/ 7158211 h 7421529"/>
              <a:gd name="connsiteX4" fmla="*/ 3956724 w 6727848"/>
              <a:gd name="connsiteY4" fmla="*/ 3598466 h 7421529"/>
              <a:gd name="connsiteX5" fmla="*/ 3951714 w 6727848"/>
              <a:gd name="connsiteY5" fmla="*/ 3372829 h 7421529"/>
              <a:gd name="connsiteX6" fmla="*/ 623070 w 6727848"/>
              <a:gd name="connsiteY6" fmla="*/ 11 h 7421529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44043 h 7665561"/>
              <a:gd name="connsiteX1" fmla="*/ 6726923 w 6727848"/>
              <a:gd name="connsiteY1" fmla="*/ 251895 h 7665561"/>
              <a:gd name="connsiteX2" fmla="*/ 6726922 w 6727848"/>
              <a:gd name="connsiteY2" fmla="*/ 7403573 h 7665561"/>
              <a:gd name="connsiteX3" fmla="*/ 39482 w 6727848"/>
              <a:gd name="connsiteY3" fmla="*/ 7402243 h 7665561"/>
              <a:gd name="connsiteX4" fmla="*/ 3956724 w 6727848"/>
              <a:gd name="connsiteY4" fmla="*/ 3842498 h 7665561"/>
              <a:gd name="connsiteX5" fmla="*/ 3922914 w 6727848"/>
              <a:gd name="connsiteY5" fmla="*/ 3573745 h 7665561"/>
              <a:gd name="connsiteX6" fmla="*/ 623070 w 6727848"/>
              <a:gd name="connsiteY6" fmla="*/ 244043 h 7665561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17269"/>
              <a:gd name="connsiteX1" fmla="*/ 6726923 w 6727848"/>
              <a:gd name="connsiteY1" fmla="*/ 7862 h 7417269"/>
              <a:gd name="connsiteX2" fmla="*/ 6726922 w 6727848"/>
              <a:gd name="connsiteY2" fmla="*/ 7159540 h 7417269"/>
              <a:gd name="connsiteX3" fmla="*/ 39482 w 6727848"/>
              <a:gd name="connsiteY3" fmla="*/ 7158210 h 7417269"/>
              <a:gd name="connsiteX4" fmla="*/ 3956724 w 6727848"/>
              <a:gd name="connsiteY4" fmla="*/ 3655953 h 7417269"/>
              <a:gd name="connsiteX5" fmla="*/ 3922914 w 6727848"/>
              <a:gd name="connsiteY5" fmla="*/ 3329712 h 7417269"/>
              <a:gd name="connsiteX6" fmla="*/ 623070 w 6727848"/>
              <a:gd name="connsiteY6" fmla="*/ 10 h 7417269"/>
              <a:gd name="connsiteX0" fmla="*/ 67795 w 6172573"/>
              <a:gd name="connsiteY0" fmla="*/ 10 h 7460687"/>
              <a:gd name="connsiteX1" fmla="*/ 6171648 w 6172573"/>
              <a:gd name="connsiteY1" fmla="*/ 7862 h 7460687"/>
              <a:gd name="connsiteX2" fmla="*/ 6171647 w 6172573"/>
              <a:gd name="connsiteY2" fmla="*/ 7159540 h 7460687"/>
              <a:gd name="connsiteX3" fmla="*/ 45807 w 6172573"/>
              <a:gd name="connsiteY3" fmla="*/ 7215698 h 7460687"/>
              <a:gd name="connsiteX4" fmla="*/ 3401449 w 6172573"/>
              <a:gd name="connsiteY4" fmla="*/ 3655953 h 7460687"/>
              <a:gd name="connsiteX5" fmla="*/ 3367639 w 6172573"/>
              <a:gd name="connsiteY5" fmla="*/ 3329712 h 7460687"/>
              <a:gd name="connsiteX6" fmla="*/ 67795 w 6172573"/>
              <a:gd name="connsiteY6" fmla="*/ 10 h 7460687"/>
              <a:gd name="connsiteX0" fmla="*/ 21993 w 6126771"/>
              <a:gd name="connsiteY0" fmla="*/ 10 h 7216519"/>
              <a:gd name="connsiteX1" fmla="*/ 6125846 w 6126771"/>
              <a:gd name="connsiteY1" fmla="*/ 7862 h 7216519"/>
              <a:gd name="connsiteX2" fmla="*/ 6125845 w 6126771"/>
              <a:gd name="connsiteY2" fmla="*/ 7159540 h 7216519"/>
              <a:gd name="connsiteX3" fmla="*/ 5 w 6126771"/>
              <a:gd name="connsiteY3" fmla="*/ 7215698 h 7216519"/>
              <a:gd name="connsiteX4" fmla="*/ 3355647 w 6126771"/>
              <a:gd name="connsiteY4" fmla="*/ 3655953 h 7216519"/>
              <a:gd name="connsiteX5" fmla="*/ 3321837 w 6126771"/>
              <a:gd name="connsiteY5" fmla="*/ 3329712 h 7216519"/>
              <a:gd name="connsiteX6" fmla="*/ 21993 w 6126771"/>
              <a:gd name="connsiteY6" fmla="*/ 10 h 7216519"/>
              <a:gd name="connsiteX0" fmla="*/ 14793 w 6119571"/>
              <a:gd name="connsiteY0" fmla="*/ 10 h 7209421"/>
              <a:gd name="connsiteX1" fmla="*/ 6118646 w 6119571"/>
              <a:gd name="connsiteY1" fmla="*/ 7862 h 7209421"/>
              <a:gd name="connsiteX2" fmla="*/ 6118645 w 6119571"/>
              <a:gd name="connsiteY2" fmla="*/ 7159540 h 7209421"/>
              <a:gd name="connsiteX3" fmla="*/ 5 w 6119571"/>
              <a:gd name="connsiteY3" fmla="*/ 7208513 h 7209421"/>
              <a:gd name="connsiteX4" fmla="*/ 3348447 w 6119571"/>
              <a:gd name="connsiteY4" fmla="*/ 3655953 h 7209421"/>
              <a:gd name="connsiteX5" fmla="*/ 3314637 w 6119571"/>
              <a:gd name="connsiteY5" fmla="*/ 3329712 h 7209421"/>
              <a:gd name="connsiteX6" fmla="*/ 14793 w 6119571"/>
              <a:gd name="connsiteY6" fmla="*/ 10 h 7209421"/>
              <a:gd name="connsiteX0" fmla="*/ 21992 w 6126770"/>
              <a:gd name="connsiteY0" fmla="*/ 10 h 7202343"/>
              <a:gd name="connsiteX1" fmla="*/ 6125845 w 6126770"/>
              <a:gd name="connsiteY1" fmla="*/ 7862 h 7202343"/>
              <a:gd name="connsiteX2" fmla="*/ 6125844 w 6126770"/>
              <a:gd name="connsiteY2" fmla="*/ 7159540 h 7202343"/>
              <a:gd name="connsiteX3" fmla="*/ 4 w 6126770"/>
              <a:gd name="connsiteY3" fmla="*/ 7201327 h 7202343"/>
              <a:gd name="connsiteX4" fmla="*/ 3355646 w 6126770"/>
              <a:gd name="connsiteY4" fmla="*/ 3655953 h 7202343"/>
              <a:gd name="connsiteX5" fmla="*/ 3321836 w 6126770"/>
              <a:gd name="connsiteY5" fmla="*/ 3329712 h 7202343"/>
              <a:gd name="connsiteX6" fmla="*/ 21992 w 6126770"/>
              <a:gd name="connsiteY6" fmla="*/ 10 h 7202343"/>
              <a:gd name="connsiteX0" fmla="*/ 29192 w 6133970"/>
              <a:gd name="connsiteY0" fmla="*/ 10 h 7195294"/>
              <a:gd name="connsiteX1" fmla="*/ 6133045 w 6133970"/>
              <a:gd name="connsiteY1" fmla="*/ 7862 h 7195294"/>
              <a:gd name="connsiteX2" fmla="*/ 6133044 w 6133970"/>
              <a:gd name="connsiteY2" fmla="*/ 7159540 h 7195294"/>
              <a:gd name="connsiteX3" fmla="*/ 4 w 6133970"/>
              <a:gd name="connsiteY3" fmla="*/ 7194141 h 7195294"/>
              <a:gd name="connsiteX4" fmla="*/ 3362846 w 6133970"/>
              <a:gd name="connsiteY4" fmla="*/ 3655953 h 7195294"/>
              <a:gd name="connsiteX5" fmla="*/ 3329036 w 6133970"/>
              <a:gd name="connsiteY5" fmla="*/ 3329712 h 7195294"/>
              <a:gd name="connsiteX6" fmla="*/ 29192 w 6133970"/>
              <a:gd name="connsiteY6" fmla="*/ 10 h 7195294"/>
              <a:gd name="connsiteX0" fmla="*/ 29192 w 6133970"/>
              <a:gd name="connsiteY0" fmla="*/ 10 h 7181350"/>
              <a:gd name="connsiteX1" fmla="*/ 6133045 w 6133970"/>
              <a:gd name="connsiteY1" fmla="*/ 7862 h 7181350"/>
              <a:gd name="connsiteX2" fmla="*/ 6133044 w 6133970"/>
              <a:gd name="connsiteY2" fmla="*/ 7159540 h 7181350"/>
              <a:gd name="connsiteX3" fmla="*/ 4 w 6133970"/>
              <a:gd name="connsiteY3" fmla="*/ 7179769 h 7181350"/>
              <a:gd name="connsiteX4" fmla="*/ 3362846 w 6133970"/>
              <a:gd name="connsiteY4" fmla="*/ 3655953 h 7181350"/>
              <a:gd name="connsiteX5" fmla="*/ 3329036 w 6133970"/>
              <a:gd name="connsiteY5" fmla="*/ 3329712 h 7181350"/>
              <a:gd name="connsiteX6" fmla="*/ 29192 w 6133970"/>
              <a:gd name="connsiteY6" fmla="*/ 10 h 7181350"/>
              <a:gd name="connsiteX0" fmla="*/ 7593 w 6112371"/>
              <a:gd name="connsiteY0" fmla="*/ 10 h 7188288"/>
              <a:gd name="connsiteX1" fmla="*/ 6111446 w 6112371"/>
              <a:gd name="connsiteY1" fmla="*/ 7862 h 7188288"/>
              <a:gd name="connsiteX2" fmla="*/ 6111445 w 6112371"/>
              <a:gd name="connsiteY2" fmla="*/ 7159540 h 7188288"/>
              <a:gd name="connsiteX3" fmla="*/ 5 w 6112371"/>
              <a:gd name="connsiteY3" fmla="*/ 7186955 h 7188288"/>
              <a:gd name="connsiteX4" fmla="*/ 3341247 w 6112371"/>
              <a:gd name="connsiteY4" fmla="*/ 3655953 h 7188288"/>
              <a:gd name="connsiteX5" fmla="*/ 3307437 w 6112371"/>
              <a:gd name="connsiteY5" fmla="*/ 3329712 h 7188288"/>
              <a:gd name="connsiteX6" fmla="*/ 7593 w 6112371"/>
              <a:gd name="connsiteY6" fmla="*/ 10 h 7188288"/>
              <a:gd name="connsiteX0" fmla="*/ 7640 w 6112418"/>
              <a:gd name="connsiteY0" fmla="*/ 10 h 7188288"/>
              <a:gd name="connsiteX1" fmla="*/ 6111493 w 6112418"/>
              <a:gd name="connsiteY1" fmla="*/ 7862 h 7188288"/>
              <a:gd name="connsiteX2" fmla="*/ 6111492 w 6112418"/>
              <a:gd name="connsiteY2" fmla="*/ 7159540 h 7188288"/>
              <a:gd name="connsiteX3" fmla="*/ 52 w 6112418"/>
              <a:gd name="connsiteY3" fmla="*/ 7186955 h 7188288"/>
              <a:gd name="connsiteX4" fmla="*/ 3341294 w 6112418"/>
              <a:gd name="connsiteY4" fmla="*/ 3655953 h 7188288"/>
              <a:gd name="connsiteX5" fmla="*/ 3307484 w 6112418"/>
              <a:gd name="connsiteY5" fmla="*/ 3329712 h 7188288"/>
              <a:gd name="connsiteX6" fmla="*/ 7640 w 6112418"/>
              <a:gd name="connsiteY6" fmla="*/ 10 h 7188288"/>
              <a:gd name="connsiteX0" fmla="*/ 7640 w 6112418"/>
              <a:gd name="connsiteY0" fmla="*/ 10 h 7187031"/>
              <a:gd name="connsiteX1" fmla="*/ 6111493 w 6112418"/>
              <a:gd name="connsiteY1" fmla="*/ 7862 h 7187031"/>
              <a:gd name="connsiteX2" fmla="*/ 6111492 w 6112418"/>
              <a:gd name="connsiteY2" fmla="*/ 7159540 h 7187031"/>
              <a:gd name="connsiteX3" fmla="*/ 52 w 6112418"/>
              <a:gd name="connsiteY3" fmla="*/ 7186955 h 7187031"/>
              <a:gd name="connsiteX4" fmla="*/ 3341294 w 6112418"/>
              <a:gd name="connsiteY4" fmla="*/ 3655953 h 7187031"/>
              <a:gd name="connsiteX5" fmla="*/ 3307484 w 6112418"/>
              <a:gd name="connsiteY5" fmla="*/ 3329712 h 7187031"/>
              <a:gd name="connsiteX6" fmla="*/ 7640 w 6112418"/>
              <a:gd name="connsiteY6" fmla="*/ 10 h 7187031"/>
              <a:gd name="connsiteX0" fmla="*/ 7607 w 6112385"/>
              <a:gd name="connsiteY0" fmla="*/ 10 h 7188288"/>
              <a:gd name="connsiteX1" fmla="*/ 6111460 w 6112385"/>
              <a:gd name="connsiteY1" fmla="*/ 7862 h 7188288"/>
              <a:gd name="connsiteX2" fmla="*/ 6111459 w 6112385"/>
              <a:gd name="connsiteY2" fmla="*/ 7159540 h 7188288"/>
              <a:gd name="connsiteX3" fmla="*/ 19 w 6112385"/>
              <a:gd name="connsiteY3" fmla="*/ 7186955 h 7188288"/>
              <a:gd name="connsiteX4" fmla="*/ 3341261 w 6112385"/>
              <a:gd name="connsiteY4" fmla="*/ 3655953 h 7188288"/>
              <a:gd name="connsiteX5" fmla="*/ 3307451 w 6112385"/>
              <a:gd name="connsiteY5" fmla="*/ 3329712 h 7188288"/>
              <a:gd name="connsiteX6" fmla="*/ 7607 w 6112385"/>
              <a:gd name="connsiteY6" fmla="*/ 10 h 7188288"/>
              <a:gd name="connsiteX0" fmla="*/ 14806 w 6119584"/>
              <a:gd name="connsiteY0" fmla="*/ 10 h 7159540"/>
              <a:gd name="connsiteX1" fmla="*/ 6118659 w 6119584"/>
              <a:gd name="connsiteY1" fmla="*/ 7862 h 7159540"/>
              <a:gd name="connsiteX2" fmla="*/ 6118658 w 6119584"/>
              <a:gd name="connsiteY2" fmla="*/ 7159540 h 7159540"/>
              <a:gd name="connsiteX3" fmla="*/ 18 w 6119584"/>
              <a:gd name="connsiteY3" fmla="*/ 7129468 h 7159540"/>
              <a:gd name="connsiteX4" fmla="*/ 3348460 w 6119584"/>
              <a:gd name="connsiteY4" fmla="*/ 3655953 h 7159540"/>
              <a:gd name="connsiteX5" fmla="*/ 3314650 w 6119584"/>
              <a:gd name="connsiteY5" fmla="*/ 3329712 h 7159540"/>
              <a:gd name="connsiteX6" fmla="*/ 14806 w 6119584"/>
              <a:gd name="connsiteY6" fmla="*/ 10 h 7159540"/>
              <a:gd name="connsiteX0" fmla="*/ 360404 w 6465182"/>
              <a:gd name="connsiteY0" fmla="*/ 10 h 7161802"/>
              <a:gd name="connsiteX1" fmla="*/ 6464257 w 6465182"/>
              <a:gd name="connsiteY1" fmla="*/ 7862 h 7161802"/>
              <a:gd name="connsiteX2" fmla="*/ 6464256 w 6465182"/>
              <a:gd name="connsiteY2" fmla="*/ 7159540 h 7161802"/>
              <a:gd name="connsiteX3" fmla="*/ 16 w 6465182"/>
              <a:gd name="connsiteY3" fmla="*/ 7158213 h 7161802"/>
              <a:gd name="connsiteX4" fmla="*/ 3694058 w 6465182"/>
              <a:gd name="connsiteY4" fmla="*/ 3655953 h 7161802"/>
              <a:gd name="connsiteX5" fmla="*/ 3660248 w 6465182"/>
              <a:gd name="connsiteY5" fmla="*/ 3329712 h 7161802"/>
              <a:gd name="connsiteX6" fmla="*/ 360404 w 6465182"/>
              <a:gd name="connsiteY6" fmla="*/ 10 h 7161802"/>
              <a:gd name="connsiteX0" fmla="*/ 324405 w 6429183"/>
              <a:gd name="connsiteY0" fmla="*/ 10 h 7159540"/>
              <a:gd name="connsiteX1" fmla="*/ 6428258 w 6429183"/>
              <a:gd name="connsiteY1" fmla="*/ 7862 h 7159540"/>
              <a:gd name="connsiteX2" fmla="*/ 6428257 w 6429183"/>
              <a:gd name="connsiteY2" fmla="*/ 7159540 h 7159540"/>
              <a:gd name="connsiteX3" fmla="*/ 17 w 6429183"/>
              <a:gd name="connsiteY3" fmla="*/ 7136655 h 7159540"/>
              <a:gd name="connsiteX4" fmla="*/ 3658059 w 6429183"/>
              <a:gd name="connsiteY4" fmla="*/ 3655953 h 7159540"/>
              <a:gd name="connsiteX5" fmla="*/ 3624249 w 6429183"/>
              <a:gd name="connsiteY5" fmla="*/ 3329712 h 7159540"/>
              <a:gd name="connsiteX6" fmla="*/ 324405 w 6429183"/>
              <a:gd name="connsiteY6" fmla="*/ 10 h 7159540"/>
              <a:gd name="connsiteX0" fmla="*/ 468403 w 6573181"/>
              <a:gd name="connsiteY0" fmla="*/ 10 h 7181353"/>
              <a:gd name="connsiteX1" fmla="*/ 6572256 w 6573181"/>
              <a:gd name="connsiteY1" fmla="*/ 7862 h 7181353"/>
              <a:gd name="connsiteX2" fmla="*/ 6572255 w 6573181"/>
              <a:gd name="connsiteY2" fmla="*/ 7159540 h 7181353"/>
              <a:gd name="connsiteX3" fmla="*/ 15 w 6573181"/>
              <a:gd name="connsiteY3" fmla="*/ 7179772 h 7181353"/>
              <a:gd name="connsiteX4" fmla="*/ 3802057 w 6573181"/>
              <a:gd name="connsiteY4" fmla="*/ 3655953 h 7181353"/>
              <a:gd name="connsiteX5" fmla="*/ 3768247 w 6573181"/>
              <a:gd name="connsiteY5" fmla="*/ 3329712 h 7181353"/>
              <a:gd name="connsiteX6" fmla="*/ 468403 w 6573181"/>
              <a:gd name="connsiteY6" fmla="*/ 10 h 7181353"/>
              <a:gd name="connsiteX0" fmla="*/ 497203 w 6601981"/>
              <a:gd name="connsiteY0" fmla="*/ 10 h 7195297"/>
              <a:gd name="connsiteX1" fmla="*/ 6601056 w 6601981"/>
              <a:gd name="connsiteY1" fmla="*/ 7862 h 7195297"/>
              <a:gd name="connsiteX2" fmla="*/ 6601055 w 6601981"/>
              <a:gd name="connsiteY2" fmla="*/ 7159540 h 7195297"/>
              <a:gd name="connsiteX3" fmla="*/ 15 w 6601981"/>
              <a:gd name="connsiteY3" fmla="*/ 7194144 h 7195297"/>
              <a:gd name="connsiteX4" fmla="*/ 3830857 w 6601981"/>
              <a:gd name="connsiteY4" fmla="*/ 3655953 h 7195297"/>
              <a:gd name="connsiteX5" fmla="*/ 3797047 w 6601981"/>
              <a:gd name="connsiteY5" fmla="*/ 3329712 h 7195297"/>
              <a:gd name="connsiteX6" fmla="*/ 497203 w 6601981"/>
              <a:gd name="connsiteY6" fmla="*/ 10 h 7195297"/>
              <a:gd name="connsiteX0" fmla="*/ 29207 w 6133985"/>
              <a:gd name="connsiteY0" fmla="*/ 10 h 7195297"/>
              <a:gd name="connsiteX1" fmla="*/ 6133060 w 6133985"/>
              <a:gd name="connsiteY1" fmla="*/ 7862 h 7195297"/>
              <a:gd name="connsiteX2" fmla="*/ 6133059 w 6133985"/>
              <a:gd name="connsiteY2" fmla="*/ 7159540 h 7195297"/>
              <a:gd name="connsiteX3" fmla="*/ 19 w 6133985"/>
              <a:gd name="connsiteY3" fmla="*/ 7194144 h 7195297"/>
              <a:gd name="connsiteX4" fmla="*/ 3362861 w 6133985"/>
              <a:gd name="connsiteY4" fmla="*/ 3655953 h 7195297"/>
              <a:gd name="connsiteX5" fmla="*/ 3329051 w 6133985"/>
              <a:gd name="connsiteY5" fmla="*/ 3329712 h 7195297"/>
              <a:gd name="connsiteX6" fmla="*/ 29207 w 6133985"/>
              <a:gd name="connsiteY6" fmla="*/ 10 h 7195297"/>
              <a:gd name="connsiteX0" fmla="*/ 407 w 6105185"/>
              <a:gd name="connsiteY0" fmla="*/ 10 h 7188291"/>
              <a:gd name="connsiteX1" fmla="*/ 6104260 w 6105185"/>
              <a:gd name="connsiteY1" fmla="*/ 7862 h 7188291"/>
              <a:gd name="connsiteX2" fmla="*/ 6104259 w 6105185"/>
              <a:gd name="connsiteY2" fmla="*/ 7159540 h 7188291"/>
              <a:gd name="connsiteX3" fmla="*/ 19 w 6105185"/>
              <a:gd name="connsiteY3" fmla="*/ 7186958 h 7188291"/>
              <a:gd name="connsiteX4" fmla="*/ 3334061 w 6105185"/>
              <a:gd name="connsiteY4" fmla="*/ 3655953 h 7188291"/>
              <a:gd name="connsiteX5" fmla="*/ 3300251 w 6105185"/>
              <a:gd name="connsiteY5" fmla="*/ 3329712 h 7188291"/>
              <a:gd name="connsiteX6" fmla="*/ 407 w 6105185"/>
              <a:gd name="connsiteY6" fmla="*/ 10 h 7188291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55139 w 6159917"/>
              <a:gd name="connsiteY0" fmla="*/ 10 h 7422082"/>
              <a:gd name="connsiteX1" fmla="*/ 6158992 w 6159917"/>
              <a:gd name="connsiteY1" fmla="*/ 7862 h 7422082"/>
              <a:gd name="connsiteX2" fmla="*/ 6158991 w 6159917"/>
              <a:gd name="connsiteY2" fmla="*/ 7159540 h 7422082"/>
              <a:gd name="connsiteX3" fmla="*/ 40351 w 6159917"/>
              <a:gd name="connsiteY3" fmla="*/ 7165401 h 7422082"/>
              <a:gd name="connsiteX4" fmla="*/ 3525593 w 6159917"/>
              <a:gd name="connsiteY4" fmla="*/ 3663139 h 7422082"/>
              <a:gd name="connsiteX5" fmla="*/ 3354983 w 6159917"/>
              <a:gd name="connsiteY5" fmla="*/ 3329712 h 7422082"/>
              <a:gd name="connsiteX6" fmla="*/ 55139 w 6159917"/>
              <a:gd name="connsiteY6" fmla="*/ 10 h 7422082"/>
              <a:gd name="connsiteX0" fmla="*/ 14789 w 6119567"/>
              <a:gd name="connsiteY0" fmla="*/ 10 h 7165412"/>
              <a:gd name="connsiteX1" fmla="*/ 6118642 w 6119567"/>
              <a:gd name="connsiteY1" fmla="*/ 7862 h 7165412"/>
              <a:gd name="connsiteX2" fmla="*/ 6118641 w 6119567"/>
              <a:gd name="connsiteY2" fmla="*/ 7159540 h 7165412"/>
              <a:gd name="connsiteX3" fmla="*/ 1 w 6119567"/>
              <a:gd name="connsiteY3" fmla="*/ 7165401 h 7165412"/>
              <a:gd name="connsiteX4" fmla="*/ 3485243 w 6119567"/>
              <a:gd name="connsiteY4" fmla="*/ 3663139 h 7165412"/>
              <a:gd name="connsiteX5" fmla="*/ 3314633 w 6119567"/>
              <a:gd name="connsiteY5" fmla="*/ 3329712 h 7165412"/>
              <a:gd name="connsiteX6" fmla="*/ 14789 w 6119567"/>
              <a:gd name="connsiteY6" fmla="*/ 10 h 716541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2577 w 6157355"/>
              <a:gd name="connsiteY0" fmla="*/ 10 h 7416227"/>
              <a:gd name="connsiteX1" fmla="*/ 6156430 w 6157355"/>
              <a:gd name="connsiteY1" fmla="*/ 7862 h 7416227"/>
              <a:gd name="connsiteX2" fmla="*/ 6156429 w 6157355"/>
              <a:gd name="connsiteY2" fmla="*/ 7159540 h 7416227"/>
              <a:gd name="connsiteX3" fmla="*/ 37789 w 6157355"/>
              <a:gd name="connsiteY3" fmla="*/ 7165401 h 7416227"/>
              <a:gd name="connsiteX4" fmla="*/ 3415031 w 6157355"/>
              <a:gd name="connsiteY4" fmla="*/ 3742185 h 7416227"/>
              <a:gd name="connsiteX5" fmla="*/ 3352421 w 6157355"/>
              <a:gd name="connsiteY5" fmla="*/ 3329712 h 7416227"/>
              <a:gd name="connsiteX6" fmla="*/ 52577 w 6157355"/>
              <a:gd name="connsiteY6" fmla="*/ 10 h 7416227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42016 w 6146794"/>
              <a:gd name="connsiteY0" fmla="*/ 243564 h 7409163"/>
              <a:gd name="connsiteX1" fmla="*/ 6145869 w 6146794"/>
              <a:gd name="connsiteY1" fmla="*/ 251416 h 7409163"/>
              <a:gd name="connsiteX2" fmla="*/ 6145868 w 6146794"/>
              <a:gd name="connsiteY2" fmla="*/ 7403094 h 7409163"/>
              <a:gd name="connsiteX3" fmla="*/ 27228 w 6146794"/>
              <a:gd name="connsiteY3" fmla="*/ 7408955 h 7409163"/>
              <a:gd name="connsiteX4" fmla="*/ 3404470 w 6146794"/>
              <a:gd name="connsiteY4" fmla="*/ 3985739 h 7409163"/>
              <a:gd name="connsiteX5" fmla="*/ 3292107 w 6146794"/>
              <a:gd name="connsiteY5" fmla="*/ 3566793 h 7409163"/>
              <a:gd name="connsiteX6" fmla="*/ 42016 w 6146794"/>
              <a:gd name="connsiteY6" fmla="*/ 243564 h 7409163"/>
              <a:gd name="connsiteX0" fmla="*/ 55409 w 6160187"/>
              <a:gd name="connsiteY0" fmla="*/ 243564 h 7659781"/>
              <a:gd name="connsiteX1" fmla="*/ 6159262 w 6160187"/>
              <a:gd name="connsiteY1" fmla="*/ 251416 h 7659781"/>
              <a:gd name="connsiteX2" fmla="*/ 6159261 w 6160187"/>
              <a:gd name="connsiteY2" fmla="*/ 7403094 h 7659781"/>
              <a:gd name="connsiteX3" fmla="*/ 40621 w 6160187"/>
              <a:gd name="connsiteY3" fmla="*/ 7408955 h 7659781"/>
              <a:gd name="connsiteX4" fmla="*/ 3337016 w 6160187"/>
              <a:gd name="connsiteY4" fmla="*/ 3985739 h 7659781"/>
              <a:gd name="connsiteX5" fmla="*/ 3305500 w 6160187"/>
              <a:gd name="connsiteY5" fmla="*/ 3566793 h 7659781"/>
              <a:gd name="connsiteX6" fmla="*/ 55409 w 6160187"/>
              <a:gd name="connsiteY6" fmla="*/ 243564 h 7659781"/>
              <a:gd name="connsiteX0" fmla="*/ 42017 w 6146795"/>
              <a:gd name="connsiteY0" fmla="*/ 243564 h 7408964"/>
              <a:gd name="connsiteX1" fmla="*/ 6145870 w 6146795"/>
              <a:gd name="connsiteY1" fmla="*/ 251416 h 7408964"/>
              <a:gd name="connsiteX2" fmla="*/ 6145869 w 6146795"/>
              <a:gd name="connsiteY2" fmla="*/ 7403094 h 7408964"/>
              <a:gd name="connsiteX3" fmla="*/ 27229 w 6146795"/>
              <a:gd name="connsiteY3" fmla="*/ 7408955 h 7408964"/>
              <a:gd name="connsiteX4" fmla="*/ 3323624 w 6146795"/>
              <a:gd name="connsiteY4" fmla="*/ 3985739 h 7408964"/>
              <a:gd name="connsiteX5" fmla="*/ 3292108 w 6146795"/>
              <a:gd name="connsiteY5" fmla="*/ 3566793 h 7408964"/>
              <a:gd name="connsiteX6" fmla="*/ 42017 w 6146795"/>
              <a:gd name="connsiteY6" fmla="*/ 243564 h 7408964"/>
              <a:gd name="connsiteX0" fmla="*/ 14792 w 6119570"/>
              <a:gd name="connsiteY0" fmla="*/ 365 h 7165765"/>
              <a:gd name="connsiteX1" fmla="*/ 6118645 w 6119570"/>
              <a:gd name="connsiteY1" fmla="*/ 8217 h 7165765"/>
              <a:gd name="connsiteX2" fmla="*/ 6118644 w 6119570"/>
              <a:gd name="connsiteY2" fmla="*/ 7159895 h 7165765"/>
              <a:gd name="connsiteX3" fmla="*/ 4 w 6119570"/>
              <a:gd name="connsiteY3" fmla="*/ 7165756 h 7165765"/>
              <a:gd name="connsiteX4" fmla="*/ 3296399 w 6119570"/>
              <a:gd name="connsiteY4" fmla="*/ 3742540 h 7165765"/>
              <a:gd name="connsiteX5" fmla="*/ 3264883 w 6119570"/>
              <a:gd name="connsiteY5" fmla="*/ 3323594 h 7165765"/>
              <a:gd name="connsiteX6" fmla="*/ 14792 w 6119570"/>
              <a:gd name="connsiteY6" fmla="*/ 365 h 7165765"/>
              <a:gd name="connsiteX0" fmla="*/ 56538 w 6161316"/>
              <a:gd name="connsiteY0" fmla="*/ 365 h 7416582"/>
              <a:gd name="connsiteX1" fmla="*/ 6160391 w 6161316"/>
              <a:gd name="connsiteY1" fmla="*/ 8217 h 7416582"/>
              <a:gd name="connsiteX2" fmla="*/ 6160390 w 6161316"/>
              <a:gd name="connsiteY2" fmla="*/ 7159895 h 7416582"/>
              <a:gd name="connsiteX3" fmla="*/ 41750 w 6161316"/>
              <a:gd name="connsiteY3" fmla="*/ 7165756 h 7416582"/>
              <a:gd name="connsiteX4" fmla="*/ 3307049 w 6161316"/>
              <a:gd name="connsiteY4" fmla="*/ 3742540 h 7416582"/>
              <a:gd name="connsiteX5" fmla="*/ 3306629 w 6161316"/>
              <a:gd name="connsiteY5" fmla="*/ 3323594 h 7416582"/>
              <a:gd name="connsiteX6" fmla="*/ 56538 w 6161316"/>
              <a:gd name="connsiteY6" fmla="*/ 365 h 741658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5481 h 7661698"/>
              <a:gd name="connsiteX1" fmla="*/ 6160391 w 6161316"/>
              <a:gd name="connsiteY1" fmla="*/ 253333 h 7661698"/>
              <a:gd name="connsiteX2" fmla="*/ 6160390 w 6161316"/>
              <a:gd name="connsiteY2" fmla="*/ 7405011 h 7661698"/>
              <a:gd name="connsiteX3" fmla="*/ 41750 w 6161316"/>
              <a:gd name="connsiteY3" fmla="*/ 7410872 h 7661698"/>
              <a:gd name="connsiteX4" fmla="*/ 3307049 w 6161316"/>
              <a:gd name="connsiteY4" fmla="*/ 3987656 h 7661698"/>
              <a:gd name="connsiteX5" fmla="*/ 3263096 w 6161316"/>
              <a:gd name="connsiteY5" fmla="*/ 3594601 h 7661698"/>
              <a:gd name="connsiteX6" fmla="*/ 56538 w 6161316"/>
              <a:gd name="connsiteY6" fmla="*/ 245481 h 7661698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43648 w 6148426"/>
              <a:gd name="connsiteY0" fmla="*/ 245481 h 7410874"/>
              <a:gd name="connsiteX1" fmla="*/ 6147501 w 6148426"/>
              <a:gd name="connsiteY1" fmla="*/ 253333 h 7410874"/>
              <a:gd name="connsiteX2" fmla="*/ 6147500 w 6148426"/>
              <a:gd name="connsiteY2" fmla="*/ 7405011 h 7410874"/>
              <a:gd name="connsiteX3" fmla="*/ 28860 w 6148426"/>
              <a:gd name="connsiteY3" fmla="*/ 7410872 h 7410874"/>
              <a:gd name="connsiteX4" fmla="*/ 3312816 w 6148426"/>
              <a:gd name="connsiteY4" fmla="*/ 3968239 h 7410874"/>
              <a:gd name="connsiteX5" fmla="*/ 3250206 w 6148426"/>
              <a:gd name="connsiteY5" fmla="*/ 3594601 h 7410874"/>
              <a:gd name="connsiteX6" fmla="*/ 43648 w 6148426"/>
              <a:gd name="connsiteY6" fmla="*/ 245481 h 7410874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4306"/>
              <a:gd name="connsiteX1" fmla="*/ 6161543 w 6162468"/>
              <a:gd name="connsiteY1" fmla="*/ 7858 h 7414306"/>
              <a:gd name="connsiteX2" fmla="*/ 6161542 w 6162468"/>
              <a:gd name="connsiteY2" fmla="*/ 7159536 h 7414306"/>
              <a:gd name="connsiteX3" fmla="*/ 42902 w 6162468"/>
              <a:gd name="connsiteY3" fmla="*/ 7165397 h 7414306"/>
              <a:gd name="connsiteX4" fmla="*/ 3277105 w 6162468"/>
              <a:gd name="connsiteY4" fmla="*/ 3768073 h 7414306"/>
              <a:gd name="connsiteX5" fmla="*/ 3264248 w 6162468"/>
              <a:gd name="connsiteY5" fmla="*/ 3349126 h 7414306"/>
              <a:gd name="connsiteX6" fmla="*/ 57690 w 6162468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14791 w 6119569"/>
              <a:gd name="connsiteY0" fmla="*/ 6 h 7165661"/>
              <a:gd name="connsiteX1" fmla="*/ 6118644 w 6119569"/>
              <a:gd name="connsiteY1" fmla="*/ 7858 h 7165661"/>
              <a:gd name="connsiteX2" fmla="*/ 6118643 w 6119569"/>
              <a:gd name="connsiteY2" fmla="*/ 7159536 h 7165661"/>
              <a:gd name="connsiteX3" fmla="*/ 3 w 6119569"/>
              <a:gd name="connsiteY3" fmla="*/ 7165397 h 7165661"/>
              <a:gd name="connsiteX4" fmla="*/ 3234206 w 6119569"/>
              <a:gd name="connsiteY4" fmla="*/ 3768073 h 7165661"/>
              <a:gd name="connsiteX5" fmla="*/ 3221349 w 6119569"/>
              <a:gd name="connsiteY5" fmla="*/ 3349126 h 7165661"/>
              <a:gd name="connsiteX6" fmla="*/ 14791 w 6119569"/>
              <a:gd name="connsiteY6" fmla="*/ 6 h 7165661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64550 w 6119575"/>
              <a:gd name="connsiteY0" fmla="*/ 26 h 7158965"/>
              <a:gd name="connsiteX1" fmla="*/ 6118650 w 6119575"/>
              <a:gd name="connsiteY1" fmla="*/ 1406 h 7158965"/>
              <a:gd name="connsiteX2" fmla="*/ 6118649 w 6119575"/>
              <a:gd name="connsiteY2" fmla="*/ 7153084 h 7158965"/>
              <a:gd name="connsiteX3" fmla="*/ 9 w 6119575"/>
              <a:gd name="connsiteY3" fmla="*/ 7158945 h 7158965"/>
              <a:gd name="connsiteX4" fmla="*/ 3246650 w 6119575"/>
              <a:gd name="connsiteY4" fmla="*/ 3793984 h 7158965"/>
              <a:gd name="connsiteX5" fmla="*/ 3221355 w 6119575"/>
              <a:gd name="connsiteY5" fmla="*/ 3342674 h 7158965"/>
              <a:gd name="connsiteX6" fmla="*/ 64550 w 6119575"/>
              <a:gd name="connsiteY6" fmla="*/ 26 h 7158965"/>
              <a:gd name="connsiteX0" fmla="*/ 45892 w 6100917"/>
              <a:gd name="connsiteY0" fmla="*/ 26 h 7165437"/>
              <a:gd name="connsiteX1" fmla="*/ 6099992 w 6100917"/>
              <a:gd name="connsiteY1" fmla="*/ 1406 h 7165437"/>
              <a:gd name="connsiteX2" fmla="*/ 6099991 w 6100917"/>
              <a:gd name="connsiteY2" fmla="*/ 7153084 h 7165437"/>
              <a:gd name="connsiteX3" fmla="*/ 9 w 6100917"/>
              <a:gd name="connsiteY3" fmla="*/ 7165417 h 7165437"/>
              <a:gd name="connsiteX4" fmla="*/ 3227992 w 6100917"/>
              <a:gd name="connsiteY4" fmla="*/ 3793984 h 7165437"/>
              <a:gd name="connsiteX5" fmla="*/ 3202697 w 6100917"/>
              <a:gd name="connsiteY5" fmla="*/ 3342674 h 7165437"/>
              <a:gd name="connsiteX6" fmla="*/ 45892 w 6100917"/>
              <a:gd name="connsiteY6" fmla="*/ 26 h 7165437"/>
              <a:gd name="connsiteX0" fmla="*/ 45892 w 6100917"/>
              <a:gd name="connsiteY0" fmla="*/ 248772 h 7414183"/>
              <a:gd name="connsiteX1" fmla="*/ 6099992 w 6100917"/>
              <a:gd name="connsiteY1" fmla="*/ 250152 h 7414183"/>
              <a:gd name="connsiteX2" fmla="*/ 6099991 w 6100917"/>
              <a:gd name="connsiteY2" fmla="*/ 7401830 h 7414183"/>
              <a:gd name="connsiteX3" fmla="*/ 9 w 6100917"/>
              <a:gd name="connsiteY3" fmla="*/ 7414163 h 7414183"/>
              <a:gd name="connsiteX4" fmla="*/ 3227992 w 6100917"/>
              <a:gd name="connsiteY4" fmla="*/ 4042730 h 7414183"/>
              <a:gd name="connsiteX5" fmla="*/ 3218544 w 6100917"/>
              <a:gd name="connsiteY5" fmla="*/ 3613410 h 7414183"/>
              <a:gd name="connsiteX6" fmla="*/ 45892 w 6100917"/>
              <a:gd name="connsiteY6" fmla="*/ 248772 h 7414183"/>
              <a:gd name="connsiteX0" fmla="*/ 87223 w 6142248"/>
              <a:gd name="connsiteY0" fmla="*/ 248772 h 7661479"/>
              <a:gd name="connsiteX1" fmla="*/ 6141323 w 6142248"/>
              <a:gd name="connsiteY1" fmla="*/ 250152 h 7661479"/>
              <a:gd name="connsiteX2" fmla="*/ 6141322 w 6142248"/>
              <a:gd name="connsiteY2" fmla="*/ 7401830 h 7661479"/>
              <a:gd name="connsiteX3" fmla="*/ 41340 w 6142248"/>
              <a:gd name="connsiteY3" fmla="*/ 7414163 h 7661479"/>
              <a:gd name="connsiteX4" fmla="*/ 3301018 w 6142248"/>
              <a:gd name="connsiteY4" fmla="*/ 4009744 h 7661479"/>
              <a:gd name="connsiteX5" fmla="*/ 3259875 w 6142248"/>
              <a:gd name="connsiteY5" fmla="*/ 3613410 h 7661479"/>
              <a:gd name="connsiteX6" fmla="*/ 87223 w 6142248"/>
              <a:gd name="connsiteY6" fmla="*/ 248772 h 7661479"/>
              <a:gd name="connsiteX0" fmla="*/ 87223 w 6142248"/>
              <a:gd name="connsiteY0" fmla="*/ 1 h 7412708"/>
              <a:gd name="connsiteX1" fmla="*/ 6141323 w 6142248"/>
              <a:gd name="connsiteY1" fmla="*/ 1381 h 7412708"/>
              <a:gd name="connsiteX2" fmla="*/ 6141322 w 6142248"/>
              <a:gd name="connsiteY2" fmla="*/ 7153059 h 7412708"/>
              <a:gd name="connsiteX3" fmla="*/ 41340 w 6142248"/>
              <a:gd name="connsiteY3" fmla="*/ 7165392 h 7412708"/>
              <a:gd name="connsiteX4" fmla="*/ 3301018 w 6142248"/>
              <a:gd name="connsiteY4" fmla="*/ 3760973 h 7412708"/>
              <a:gd name="connsiteX5" fmla="*/ 3259875 w 6142248"/>
              <a:gd name="connsiteY5" fmla="*/ 3364639 h 7412708"/>
              <a:gd name="connsiteX6" fmla="*/ 87223 w 6142248"/>
              <a:gd name="connsiteY6" fmla="*/ 1 h 7412708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251007 h 7416398"/>
              <a:gd name="connsiteX1" fmla="*/ 6099988 w 6100913"/>
              <a:gd name="connsiteY1" fmla="*/ 252387 h 7416398"/>
              <a:gd name="connsiteX2" fmla="*/ 6099987 w 6100913"/>
              <a:gd name="connsiteY2" fmla="*/ 7404065 h 7416398"/>
              <a:gd name="connsiteX3" fmla="*/ 5 w 6100913"/>
              <a:gd name="connsiteY3" fmla="*/ 7416398 h 7416398"/>
              <a:gd name="connsiteX4" fmla="*/ 3223448 w 6100913"/>
              <a:gd name="connsiteY4" fmla="*/ 4064776 h 7416398"/>
              <a:gd name="connsiteX5" fmla="*/ 3233034 w 6100913"/>
              <a:gd name="connsiteY5" fmla="*/ 3645814 h 7416398"/>
              <a:gd name="connsiteX6" fmla="*/ 45888 w 6100913"/>
              <a:gd name="connsiteY6" fmla="*/ 251007 h 74163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33034 w 6100913"/>
              <a:gd name="connsiteY5" fmla="*/ 3394808 h 7165392"/>
              <a:gd name="connsiteX6" fmla="*/ 45888 w 6100913"/>
              <a:gd name="connsiteY6" fmla="*/ 1 h 7165392"/>
              <a:gd name="connsiteX0" fmla="*/ 88080 w 6143105"/>
              <a:gd name="connsiteY0" fmla="*/ 1 h 7412277"/>
              <a:gd name="connsiteX1" fmla="*/ 6142180 w 6143105"/>
              <a:gd name="connsiteY1" fmla="*/ 1381 h 7412277"/>
              <a:gd name="connsiteX2" fmla="*/ 6142179 w 6143105"/>
              <a:gd name="connsiteY2" fmla="*/ 7153059 h 7412277"/>
              <a:gd name="connsiteX3" fmla="*/ 42197 w 6143105"/>
              <a:gd name="connsiteY3" fmla="*/ 7165392 h 7412277"/>
              <a:gd name="connsiteX4" fmla="*/ 3278535 w 6143105"/>
              <a:gd name="connsiteY4" fmla="*/ 3766796 h 7412277"/>
              <a:gd name="connsiteX5" fmla="*/ 3275226 w 6143105"/>
              <a:gd name="connsiteY5" fmla="*/ 3394808 h 7412277"/>
              <a:gd name="connsiteX6" fmla="*/ 88080 w 6143105"/>
              <a:gd name="connsiteY6" fmla="*/ 1 h 741227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247031 h 7416217"/>
              <a:gd name="connsiteX1" fmla="*/ 6099993 w 6100918"/>
              <a:gd name="connsiteY1" fmla="*/ 248411 h 7416217"/>
              <a:gd name="connsiteX2" fmla="*/ 6099992 w 6100918"/>
              <a:gd name="connsiteY2" fmla="*/ 7400089 h 7416217"/>
              <a:gd name="connsiteX3" fmla="*/ 10 w 6100918"/>
              <a:gd name="connsiteY3" fmla="*/ 7412422 h 7416217"/>
              <a:gd name="connsiteX4" fmla="*/ 3236348 w 6100918"/>
              <a:gd name="connsiteY4" fmla="*/ 4013826 h 7416217"/>
              <a:gd name="connsiteX5" fmla="*/ 3194353 w 6100918"/>
              <a:gd name="connsiteY5" fmla="*/ 3588155 h 7416217"/>
              <a:gd name="connsiteX6" fmla="*/ 45893 w 6100918"/>
              <a:gd name="connsiteY6" fmla="*/ 247031 h 7416217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252996 h 7422182"/>
              <a:gd name="connsiteX1" fmla="*/ 6099993 w 6100918"/>
              <a:gd name="connsiteY1" fmla="*/ 254376 h 7422182"/>
              <a:gd name="connsiteX2" fmla="*/ 6099992 w 6100918"/>
              <a:gd name="connsiteY2" fmla="*/ 7406054 h 7422182"/>
              <a:gd name="connsiteX3" fmla="*/ 10 w 6100918"/>
              <a:gd name="connsiteY3" fmla="*/ 7418387 h 7422182"/>
              <a:gd name="connsiteX4" fmla="*/ 3236348 w 6100918"/>
              <a:gd name="connsiteY4" fmla="*/ 4019791 h 7422182"/>
              <a:gd name="connsiteX5" fmla="*/ 3252383 w 6100918"/>
              <a:gd name="connsiteY5" fmla="*/ 3674646 h 7422182"/>
              <a:gd name="connsiteX6" fmla="*/ 45893 w 6100918"/>
              <a:gd name="connsiteY6" fmla="*/ 252996 h 7422182"/>
              <a:gd name="connsiteX0" fmla="*/ 86899 w 6141924"/>
              <a:gd name="connsiteY0" fmla="*/ 252996 h 7670241"/>
              <a:gd name="connsiteX1" fmla="*/ 6140999 w 6141924"/>
              <a:gd name="connsiteY1" fmla="*/ 254376 h 7670241"/>
              <a:gd name="connsiteX2" fmla="*/ 6140998 w 6141924"/>
              <a:gd name="connsiteY2" fmla="*/ 7406054 h 7670241"/>
              <a:gd name="connsiteX3" fmla="*/ 41016 w 6141924"/>
              <a:gd name="connsiteY3" fmla="*/ 7418387 h 7670241"/>
              <a:gd name="connsiteX4" fmla="*/ 3309592 w 6141924"/>
              <a:gd name="connsiteY4" fmla="*/ 3952687 h 7670241"/>
              <a:gd name="connsiteX5" fmla="*/ 3293389 w 6141924"/>
              <a:gd name="connsiteY5" fmla="*/ 3674646 h 7670241"/>
              <a:gd name="connsiteX6" fmla="*/ 86899 w 6141924"/>
              <a:gd name="connsiteY6" fmla="*/ 252996 h 7670241"/>
              <a:gd name="connsiteX0" fmla="*/ 86899 w 6141924"/>
              <a:gd name="connsiteY0" fmla="*/ 11 h 7417256"/>
              <a:gd name="connsiteX1" fmla="*/ 6140999 w 6141924"/>
              <a:gd name="connsiteY1" fmla="*/ 1391 h 7417256"/>
              <a:gd name="connsiteX2" fmla="*/ 6140998 w 6141924"/>
              <a:gd name="connsiteY2" fmla="*/ 7153069 h 7417256"/>
              <a:gd name="connsiteX3" fmla="*/ 41016 w 6141924"/>
              <a:gd name="connsiteY3" fmla="*/ 7165402 h 7417256"/>
              <a:gd name="connsiteX4" fmla="*/ 3309592 w 6141924"/>
              <a:gd name="connsiteY4" fmla="*/ 3699702 h 7417256"/>
              <a:gd name="connsiteX5" fmla="*/ 3293389 w 6141924"/>
              <a:gd name="connsiteY5" fmla="*/ 3421661 h 7417256"/>
              <a:gd name="connsiteX6" fmla="*/ 86899 w 6141924"/>
              <a:gd name="connsiteY6" fmla="*/ 11 h 741725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250013 h 7415418"/>
              <a:gd name="connsiteX1" fmla="*/ 6099984 w 6100909"/>
              <a:gd name="connsiteY1" fmla="*/ 251393 h 7415418"/>
              <a:gd name="connsiteX2" fmla="*/ 6099983 w 6100909"/>
              <a:gd name="connsiteY2" fmla="*/ 7403071 h 7415418"/>
              <a:gd name="connsiteX3" fmla="*/ 1 w 6100909"/>
              <a:gd name="connsiteY3" fmla="*/ 7415404 h 7415418"/>
              <a:gd name="connsiteX4" fmla="*/ 3268577 w 6100909"/>
              <a:gd name="connsiteY4" fmla="*/ 3949704 h 7415418"/>
              <a:gd name="connsiteX5" fmla="*/ 3207240 w 6100909"/>
              <a:gd name="connsiteY5" fmla="*/ 3631401 h 7415418"/>
              <a:gd name="connsiteX6" fmla="*/ 45884 w 6100909"/>
              <a:gd name="connsiteY6" fmla="*/ 250013 h 7415418"/>
              <a:gd name="connsiteX0" fmla="*/ 87605 w 6142630"/>
              <a:gd name="connsiteY0" fmla="*/ 250013 h 7663780"/>
              <a:gd name="connsiteX1" fmla="*/ 6141705 w 6142630"/>
              <a:gd name="connsiteY1" fmla="*/ 251393 h 7663780"/>
              <a:gd name="connsiteX2" fmla="*/ 6141704 w 6142630"/>
              <a:gd name="connsiteY2" fmla="*/ 7403071 h 7663780"/>
              <a:gd name="connsiteX3" fmla="*/ 41722 w 6142630"/>
              <a:gd name="connsiteY3" fmla="*/ 7415404 h 7663780"/>
              <a:gd name="connsiteX4" fmla="*/ 3290955 w 6142630"/>
              <a:gd name="connsiteY4" fmla="*/ 3996676 h 7663780"/>
              <a:gd name="connsiteX5" fmla="*/ 3248961 w 6142630"/>
              <a:gd name="connsiteY5" fmla="*/ 3631401 h 7663780"/>
              <a:gd name="connsiteX6" fmla="*/ 87605 w 6142630"/>
              <a:gd name="connsiteY6" fmla="*/ 250013 h 7663780"/>
              <a:gd name="connsiteX0" fmla="*/ 87605 w 6142630"/>
              <a:gd name="connsiteY0" fmla="*/ 2513 h 7416280"/>
              <a:gd name="connsiteX1" fmla="*/ 6141705 w 6142630"/>
              <a:gd name="connsiteY1" fmla="*/ 3893 h 7416280"/>
              <a:gd name="connsiteX2" fmla="*/ 6141704 w 6142630"/>
              <a:gd name="connsiteY2" fmla="*/ 7155571 h 7416280"/>
              <a:gd name="connsiteX3" fmla="*/ 41722 w 6142630"/>
              <a:gd name="connsiteY3" fmla="*/ 7167904 h 7416280"/>
              <a:gd name="connsiteX4" fmla="*/ 3290955 w 6142630"/>
              <a:gd name="connsiteY4" fmla="*/ 3749176 h 7416280"/>
              <a:gd name="connsiteX5" fmla="*/ 3248961 w 6142630"/>
              <a:gd name="connsiteY5" fmla="*/ 3383901 h 7416280"/>
              <a:gd name="connsiteX6" fmla="*/ 87605 w 6142630"/>
              <a:gd name="connsiteY6" fmla="*/ 2513 h 7416280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88799 w 6143824"/>
              <a:gd name="connsiteY0" fmla="*/ 2513 h 7413298"/>
              <a:gd name="connsiteX1" fmla="*/ 6142899 w 6143824"/>
              <a:gd name="connsiteY1" fmla="*/ 3893 h 7413298"/>
              <a:gd name="connsiteX2" fmla="*/ 6142898 w 6143824"/>
              <a:gd name="connsiteY2" fmla="*/ 7155571 h 7413298"/>
              <a:gd name="connsiteX3" fmla="*/ 42916 w 6143824"/>
              <a:gd name="connsiteY3" fmla="*/ 7167904 h 7413298"/>
              <a:gd name="connsiteX4" fmla="*/ 3259910 w 6143824"/>
              <a:gd name="connsiteY4" fmla="*/ 3789440 h 7413298"/>
              <a:gd name="connsiteX5" fmla="*/ 3250155 w 6143824"/>
              <a:gd name="connsiteY5" fmla="*/ 3383901 h 7413298"/>
              <a:gd name="connsiteX6" fmla="*/ 88799 w 6143824"/>
              <a:gd name="connsiteY6" fmla="*/ 2513 h 7413298"/>
              <a:gd name="connsiteX0" fmla="*/ 45886 w 6100911"/>
              <a:gd name="connsiteY0" fmla="*/ 2513 h 7167952"/>
              <a:gd name="connsiteX1" fmla="*/ 6099986 w 6100911"/>
              <a:gd name="connsiteY1" fmla="*/ 3893 h 7167952"/>
              <a:gd name="connsiteX2" fmla="*/ 6099985 w 6100911"/>
              <a:gd name="connsiteY2" fmla="*/ 7155571 h 7167952"/>
              <a:gd name="connsiteX3" fmla="*/ 3 w 6100911"/>
              <a:gd name="connsiteY3" fmla="*/ 7167904 h 7167952"/>
              <a:gd name="connsiteX4" fmla="*/ 3216997 w 6100911"/>
              <a:gd name="connsiteY4" fmla="*/ 3789440 h 7167952"/>
              <a:gd name="connsiteX5" fmla="*/ 3207242 w 6100911"/>
              <a:gd name="connsiteY5" fmla="*/ 3383901 h 7167952"/>
              <a:gd name="connsiteX6" fmla="*/ 45886 w 6100911"/>
              <a:gd name="connsiteY6" fmla="*/ 2513 h 7167952"/>
              <a:gd name="connsiteX0" fmla="*/ 45886 w 6099985"/>
              <a:gd name="connsiteY0" fmla="*/ 250013 h 7415452"/>
              <a:gd name="connsiteX1" fmla="*/ 5678403 w 6099985"/>
              <a:gd name="connsiteY1" fmla="*/ 251393 h 7415452"/>
              <a:gd name="connsiteX2" fmla="*/ 6099985 w 6099985"/>
              <a:gd name="connsiteY2" fmla="*/ 7403071 h 7415452"/>
              <a:gd name="connsiteX3" fmla="*/ 3 w 6099985"/>
              <a:gd name="connsiteY3" fmla="*/ 7415404 h 7415452"/>
              <a:gd name="connsiteX4" fmla="*/ 3216997 w 6099985"/>
              <a:gd name="connsiteY4" fmla="*/ 4036940 h 7415452"/>
              <a:gd name="connsiteX5" fmla="*/ 3207242 w 6099985"/>
              <a:gd name="connsiteY5" fmla="*/ 3631401 h 7415452"/>
              <a:gd name="connsiteX6" fmla="*/ 45886 w 6099985"/>
              <a:gd name="connsiteY6" fmla="*/ 250013 h 7415452"/>
              <a:gd name="connsiteX0" fmla="*/ 45886 w 6099985"/>
              <a:gd name="connsiteY0" fmla="*/ 244257 h 7409696"/>
              <a:gd name="connsiteX1" fmla="*/ 5965079 w 6099985"/>
              <a:gd name="connsiteY1" fmla="*/ 263187 h 7409696"/>
              <a:gd name="connsiteX2" fmla="*/ 6099985 w 6099985"/>
              <a:gd name="connsiteY2" fmla="*/ 7397315 h 7409696"/>
              <a:gd name="connsiteX3" fmla="*/ 3 w 6099985"/>
              <a:gd name="connsiteY3" fmla="*/ 7409648 h 7409696"/>
              <a:gd name="connsiteX4" fmla="*/ 3216997 w 6099985"/>
              <a:gd name="connsiteY4" fmla="*/ 4031184 h 7409696"/>
              <a:gd name="connsiteX5" fmla="*/ 3207242 w 6099985"/>
              <a:gd name="connsiteY5" fmla="*/ 3625645 h 7409696"/>
              <a:gd name="connsiteX6" fmla="*/ 45886 w 6099985"/>
              <a:gd name="connsiteY6" fmla="*/ 244257 h 7409696"/>
              <a:gd name="connsiteX0" fmla="*/ 85244 w 6005361"/>
              <a:gd name="connsiteY0" fmla="*/ 244257 h 7660835"/>
              <a:gd name="connsiteX1" fmla="*/ 6004437 w 6005361"/>
              <a:gd name="connsiteY1" fmla="*/ 263187 h 7660835"/>
              <a:gd name="connsiteX2" fmla="*/ 6004436 w 6005361"/>
              <a:gd name="connsiteY2" fmla="*/ 7414866 h 7660835"/>
              <a:gd name="connsiteX3" fmla="*/ 39361 w 6005361"/>
              <a:gd name="connsiteY3" fmla="*/ 7409648 h 7660835"/>
              <a:gd name="connsiteX4" fmla="*/ 3256355 w 6005361"/>
              <a:gd name="connsiteY4" fmla="*/ 4031184 h 7660835"/>
              <a:gd name="connsiteX5" fmla="*/ 3246600 w 6005361"/>
              <a:gd name="connsiteY5" fmla="*/ 3625645 h 7660835"/>
              <a:gd name="connsiteX6" fmla="*/ 85244 w 6005361"/>
              <a:gd name="connsiteY6" fmla="*/ 244257 h 7660835"/>
              <a:gd name="connsiteX0" fmla="*/ 45885 w 5966003"/>
              <a:gd name="connsiteY0" fmla="*/ 244257 h 7414866"/>
              <a:gd name="connsiteX1" fmla="*/ 5965078 w 5966003"/>
              <a:gd name="connsiteY1" fmla="*/ 263187 h 7414866"/>
              <a:gd name="connsiteX2" fmla="*/ 5965077 w 5966003"/>
              <a:gd name="connsiteY2" fmla="*/ 7414866 h 7414866"/>
              <a:gd name="connsiteX3" fmla="*/ 2 w 5966003"/>
              <a:gd name="connsiteY3" fmla="*/ 7409648 h 7414866"/>
              <a:gd name="connsiteX4" fmla="*/ 3216996 w 5966003"/>
              <a:gd name="connsiteY4" fmla="*/ 4031184 h 7414866"/>
              <a:gd name="connsiteX5" fmla="*/ 3207241 w 5966003"/>
              <a:gd name="connsiteY5" fmla="*/ 3625645 h 7414866"/>
              <a:gd name="connsiteX6" fmla="*/ 45885 w 5966003"/>
              <a:gd name="connsiteY6" fmla="*/ 244257 h 7414866"/>
              <a:gd name="connsiteX0" fmla="*/ 45885 w 5966003"/>
              <a:gd name="connsiteY0" fmla="*/ 4324 h 7174933"/>
              <a:gd name="connsiteX1" fmla="*/ 5965078 w 5966003"/>
              <a:gd name="connsiteY1" fmla="*/ 23254 h 7174933"/>
              <a:gd name="connsiteX2" fmla="*/ 5965077 w 5966003"/>
              <a:gd name="connsiteY2" fmla="*/ 7174933 h 7174933"/>
              <a:gd name="connsiteX3" fmla="*/ 2 w 5966003"/>
              <a:gd name="connsiteY3" fmla="*/ 7169715 h 7174933"/>
              <a:gd name="connsiteX4" fmla="*/ 3216996 w 5966003"/>
              <a:gd name="connsiteY4" fmla="*/ 3791251 h 7174933"/>
              <a:gd name="connsiteX5" fmla="*/ 3207241 w 5966003"/>
              <a:gd name="connsiteY5" fmla="*/ 3385712 h 7174933"/>
              <a:gd name="connsiteX6" fmla="*/ 45885 w 5966003"/>
              <a:gd name="connsiteY6" fmla="*/ 4324 h 7174933"/>
              <a:gd name="connsiteX0" fmla="*/ 45885 w 5966004"/>
              <a:gd name="connsiteY0" fmla="*/ 238654 h 7409263"/>
              <a:gd name="connsiteX1" fmla="*/ 5965079 w 5966004"/>
              <a:gd name="connsiteY1" fmla="*/ 275133 h 7409263"/>
              <a:gd name="connsiteX2" fmla="*/ 5965077 w 5966004"/>
              <a:gd name="connsiteY2" fmla="*/ 7409263 h 7409263"/>
              <a:gd name="connsiteX3" fmla="*/ 2 w 5966004"/>
              <a:gd name="connsiteY3" fmla="*/ 7404045 h 7409263"/>
              <a:gd name="connsiteX4" fmla="*/ 3216996 w 5966004"/>
              <a:gd name="connsiteY4" fmla="*/ 4025581 h 7409263"/>
              <a:gd name="connsiteX5" fmla="*/ 3207241 w 5966004"/>
              <a:gd name="connsiteY5" fmla="*/ 3620042 h 7409263"/>
              <a:gd name="connsiteX6" fmla="*/ 45885 w 5966004"/>
              <a:gd name="connsiteY6" fmla="*/ 238654 h 7409263"/>
              <a:gd name="connsiteX0" fmla="*/ 45885 w 5966004"/>
              <a:gd name="connsiteY0" fmla="*/ 4 h 7170613"/>
              <a:gd name="connsiteX1" fmla="*/ 5965079 w 5966004"/>
              <a:gd name="connsiteY1" fmla="*/ 36483 h 7170613"/>
              <a:gd name="connsiteX2" fmla="*/ 5965077 w 5966004"/>
              <a:gd name="connsiteY2" fmla="*/ 7170613 h 7170613"/>
              <a:gd name="connsiteX3" fmla="*/ 2 w 5966004"/>
              <a:gd name="connsiteY3" fmla="*/ 7165395 h 7170613"/>
              <a:gd name="connsiteX4" fmla="*/ 3216996 w 5966004"/>
              <a:gd name="connsiteY4" fmla="*/ 3786931 h 7170613"/>
              <a:gd name="connsiteX5" fmla="*/ 3207241 w 5966004"/>
              <a:gd name="connsiteY5" fmla="*/ 3381392 h 7170613"/>
              <a:gd name="connsiteX6" fmla="*/ 45885 w 5966004"/>
              <a:gd name="connsiteY6" fmla="*/ 4 h 7170613"/>
              <a:gd name="connsiteX0" fmla="*/ 45885 w 5965077"/>
              <a:gd name="connsiteY0" fmla="*/ 250014 h 7420623"/>
              <a:gd name="connsiteX1" fmla="*/ 5948216 w 5965077"/>
              <a:gd name="connsiteY1" fmla="*/ 251391 h 7420623"/>
              <a:gd name="connsiteX2" fmla="*/ 5965077 w 5965077"/>
              <a:gd name="connsiteY2" fmla="*/ 7420623 h 7420623"/>
              <a:gd name="connsiteX3" fmla="*/ 2 w 5965077"/>
              <a:gd name="connsiteY3" fmla="*/ 7415405 h 7420623"/>
              <a:gd name="connsiteX4" fmla="*/ 3216996 w 5965077"/>
              <a:gd name="connsiteY4" fmla="*/ 4036941 h 7420623"/>
              <a:gd name="connsiteX5" fmla="*/ 3207241 w 5965077"/>
              <a:gd name="connsiteY5" fmla="*/ 3631402 h 7420623"/>
              <a:gd name="connsiteX6" fmla="*/ 45885 w 5965077"/>
              <a:gd name="connsiteY6" fmla="*/ 250014 h 7420623"/>
              <a:gd name="connsiteX0" fmla="*/ 45885 w 5965077"/>
              <a:gd name="connsiteY0" fmla="*/ 521 h 7171130"/>
              <a:gd name="connsiteX1" fmla="*/ 5948216 w 5965077"/>
              <a:gd name="connsiteY1" fmla="*/ 1898 h 7171130"/>
              <a:gd name="connsiteX2" fmla="*/ 5965077 w 5965077"/>
              <a:gd name="connsiteY2" fmla="*/ 7171130 h 7171130"/>
              <a:gd name="connsiteX3" fmla="*/ 2 w 5965077"/>
              <a:gd name="connsiteY3" fmla="*/ 7165912 h 7171130"/>
              <a:gd name="connsiteX4" fmla="*/ 3216996 w 5965077"/>
              <a:gd name="connsiteY4" fmla="*/ 3787448 h 7171130"/>
              <a:gd name="connsiteX5" fmla="*/ 3207241 w 5965077"/>
              <a:gd name="connsiteY5" fmla="*/ 3381909 h 7171130"/>
              <a:gd name="connsiteX6" fmla="*/ 45885 w 5965077"/>
              <a:gd name="connsiteY6" fmla="*/ 521 h 7171130"/>
              <a:gd name="connsiteX0" fmla="*/ 101713 w 7926546"/>
              <a:gd name="connsiteY0" fmla="*/ 257897 h 7428506"/>
              <a:gd name="connsiteX1" fmla="*/ 7926533 w 7926546"/>
              <a:gd name="connsiteY1" fmla="*/ 236008 h 7428506"/>
              <a:gd name="connsiteX2" fmla="*/ 6020905 w 7926546"/>
              <a:gd name="connsiteY2" fmla="*/ 7428506 h 7428506"/>
              <a:gd name="connsiteX3" fmla="*/ 55830 w 7926546"/>
              <a:gd name="connsiteY3" fmla="*/ 7423288 h 7428506"/>
              <a:gd name="connsiteX4" fmla="*/ 3272824 w 7926546"/>
              <a:gd name="connsiteY4" fmla="*/ 4044824 h 7428506"/>
              <a:gd name="connsiteX5" fmla="*/ 3263069 w 7926546"/>
              <a:gd name="connsiteY5" fmla="*/ 3639285 h 7428506"/>
              <a:gd name="connsiteX6" fmla="*/ 101713 w 7926546"/>
              <a:gd name="connsiteY6" fmla="*/ 257897 h 7428506"/>
              <a:gd name="connsiteX0" fmla="*/ 147778 w 8034169"/>
              <a:gd name="connsiteY0" fmla="*/ 257897 h 7659459"/>
              <a:gd name="connsiteX1" fmla="*/ 7972598 w 8034169"/>
              <a:gd name="connsiteY1" fmla="*/ 236008 h 7659459"/>
              <a:gd name="connsiteX2" fmla="*/ 8034170 w 8034169"/>
              <a:gd name="connsiteY2" fmla="*/ 7381975 h 7659459"/>
              <a:gd name="connsiteX3" fmla="*/ 101895 w 8034169"/>
              <a:gd name="connsiteY3" fmla="*/ 7423288 h 7659459"/>
              <a:gd name="connsiteX4" fmla="*/ 3318889 w 8034169"/>
              <a:gd name="connsiteY4" fmla="*/ 4044824 h 7659459"/>
              <a:gd name="connsiteX5" fmla="*/ 3309134 w 8034169"/>
              <a:gd name="connsiteY5" fmla="*/ 3639285 h 7659459"/>
              <a:gd name="connsiteX6" fmla="*/ 147778 w 8034169"/>
              <a:gd name="connsiteY6" fmla="*/ 257897 h 7659459"/>
              <a:gd name="connsiteX0" fmla="*/ 101713 w 7988106"/>
              <a:gd name="connsiteY0" fmla="*/ 257897 h 7423487"/>
              <a:gd name="connsiteX1" fmla="*/ 7926533 w 7988106"/>
              <a:gd name="connsiteY1" fmla="*/ 236008 h 7423487"/>
              <a:gd name="connsiteX2" fmla="*/ 7988105 w 7988106"/>
              <a:gd name="connsiteY2" fmla="*/ 7381975 h 7423487"/>
              <a:gd name="connsiteX3" fmla="*/ 55830 w 7988106"/>
              <a:gd name="connsiteY3" fmla="*/ 7423288 h 7423487"/>
              <a:gd name="connsiteX4" fmla="*/ 3272824 w 7988106"/>
              <a:gd name="connsiteY4" fmla="*/ 4044824 h 7423487"/>
              <a:gd name="connsiteX5" fmla="*/ 3263069 w 7988106"/>
              <a:gd name="connsiteY5" fmla="*/ 3639285 h 7423487"/>
              <a:gd name="connsiteX6" fmla="*/ 101713 w 7988106"/>
              <a:gd name="connsiteY6" fmla="*/ 257897 h 7423487"/>
              <a:gd name="connsiteX0" fmla="*/ 45887 w 7932279"/>
              <a:gd name="connsiteY0" fmla="*/ 21889 h 7187479"/>
              <a:gd name="connsiteX1" fmla="*/ 7870707 w 7932279"/>
              <a:gd name="connsiteY1" fmla="*/ 0 h 7187479"/>
              <a:gd name="connsiteX2" fmla="*/ 7932279 w 7932279"/>
              <a:gd name="connsiteY2" fmla="*/ 7145967 h 7187479"/>
              <a:gd name="connsiteX3" fmla="*/ 4 w 7932279"/>
              <a:gd name="connsiteY3" fmla="*/ 7187280 h 7187479"/>
              <a:gd name="connsiteX4" fmla="*/ 3216998 w 7932279"/>
              <a:gd name="connsiteY4" fmla="*/ 3808816 h 7187479"/>
              <a:gd name="connsiteX5" fmla="*/ 3207243 w 7932279"/>
              <a:gd name="connsiteY5" fmla="*/ 3403277 h 7187479"/>
              <a:gd name="connsiteX6" fmla="*/ 45887 w 7932279"/>
              <a:gd name="connsiteY6" fmla="*/ 21889 h 7187479"/>
              <a:gd name="connsiteX0" fmla="*/ 101713 w 7988105"/>
              <a:gd name="connsiteY0" fmla="*/ 234266 h 7399856"/>
              <a:gd name="connsiteX1" fmla="*/ 7926534 w 7988105"/>
              <a:gd name="connsiteY1" fmla="*/ 284837 h 7399856"/>
              <a:gd name="connsiteX2" fmla="*/ 7988105 w 7988105"/>
              <a:gd name="connsiteY2" fmla="*/ 7358344 h 7399856"/>
              <a:gd name="connsiteX3" fmla="*/ 55830 w 7988105"/>
              <a:gd name="connsiteY3" fmla="*/ 7399657 h 7399856"/>
              <a:gd name="connsiteX4" fmla="*/ 3272824 w 7988105"/>
              <a:gd name="connsiteY4" fmla="*/ 4021193 h 7399856"/>
              <a:gd name="connsiteX5" fmla="*/ 3263069 w 7988105"/>
              <a:gd name="connsiteY5" fmla="*/ 3615654 h 7399856"/>
              <a:gd name="connsiteX6" fmla="*/ 101713 w 7988105"/>
              <a:gd name="connsiteY6" fmla="*/ 234266 h 7399856"/>
              <a:gd name="connsiteX0" fmla="*/ 101713 w 7988105"/>
              <a:gd name="connsiteY0" fmla="*/ 234266 h 7399856"/>
              <a:gd name="connsiteX1" fmla="*/ 7926534 w 7988105"/>
              <a:gd name="connsiteY1" fmla="*/ 284837 h 7399856"/>
              <a:gd name="connsiteX2" fmla="*/ 7988105 w 7988105"/>
              <a:gd name="connsiteY2" fmla="*/ 7358344 h 7399856"/>
              <a:gd name="connsiteX3" fmla="*/ 55830 w 7988105"/>
              <a:gd name="connsiteY3" fmla="*/ 7399657 h 7399856"/>
              <a:gd name="connsiteX4" fmla="*/ 3272824 w 7988105"/>
              <a:gd name="connsiteY4" fmla="*/ 4021193 h 7399856"/>
              <a:gd name="connsiteX5" fmla="*/ 3263069 w 7988105"/>
              <a:gd name="connsiteY5" fmla="*/ 3615654 h 7399856"/>
              <a:gd name="connsiteX6" fmla="*/ 101713 w 7988105"/>
              <a:gd name="connsiteY6" fmla="*/ 234266 h 7399856"/>
              <a:gd name="connsiteX0" fmla="*/ 101713 w 7988105"/>
              <a:gd name="connsiteY0" fmla="*/ 248717 h 7414307"/>
              <a:gd name="connsiteX1" fmla="*/ 7926534 w 7988105"/>
              <a:gd name="connsiteY1" fmla="*/ 254002 h 7414307"/>
              <a:gd name="connsiteX2" fmla="*/ 7988105 w 7988105"/>
              <a:gd name="connsiteY2" fmla="*/ 7372795 h 7414307"/>
              <a:gd name="connsiteX3" fmla="*/ 55830 w 7988105"/>
              <a:gd name="connsiteY3" fmla="*/ 7414108 h 7414307"/>
              <a:gd name="connsiteX4" fmla="*/ 3272824 w 7988105"/>
              <a:gd name="connsiteY4" fmla="*/ 4035644 h 7414307"/>
              <a:gd name="connsiteX5" fmla="*/ 3263069 w 7988105"/>
              <a:gd name="connsiteY5" fmla="*/ 3630105 h 7414307"/>
              <a:gd name="connsiteX6" fmla="*/ 101713 w 7988105"/>
              <a:gd name="connsiteY6" fmla="*/ 248717 h 7414307"/>
              <a:gd name="connsiteX0" fmla="*/ 45887 w 7932279"/>
              <a:gd name="connsiteY0" fmla="*/ 14 h 7165604"/>
              <a:gd name="connsiteX1" fmla="*/ 7870708 w 7932279"/>
              <a:gd name="connsiteY1" fmla="*/ 5299 h 7165604"/>
              <a:gd name="connsiteX2" fmla="*/ 7932279 w 7932279"/>
              <a:gd name="connsiteY2" fmla="*/ 7124092 h 7165604"/>
              <a:gd name="connsiteX3" fmla="*/ 4 w 7932279"/>
              <a:gd name="connsiteY3" fmla="*/ 7165405 h 7165604"/>
              <a:gd name="connsiteX4" fmla="*/ 3216998 w 7932279"/>
              <a:gd name="connsiteY4" fmla="*/ 3786941 h 7165604"/>
              <a:gd name="connsiteX5" fmla="*/ 3207243 w 7932279"/>
              <a:gd name="connsiteY5" fmla="*/ 3381402 h 7165604"/>
              <a:gd name="connsiteX6" fmla="*/ 45887 w 7932279"/>
              <a:gd name="connsiteY6" fmla="*/ 14 h 7165604"/>
              <a:gd name="connsiteX0" fmla="*/ 45887 w 7932279"/>
              <a:gd name="connsiteY0" fmla="*/ 14 h 7165604"/>
              <a:gd name="connsiteX1" fmla="*/ 7870708 w 7932279"/>
              <a:gd name="connsiteY1" fmla="*/ 5299 h 7165604"/>
              <a:gd name="connsiteX2" fmla="*/ 7932279 w 7932279"/>
              <a:gd name="connsiteY2" fmla="*/ 7124092 h 7165604"/>
              <a:gd name="connsiteX3" fmla="*/ 4 w 7932279"/>
              <a:gd name="connsiteY3" fmla="*/ 7165405 h 7165604"/>
              <a:gd name="connsiteX4" fmla="*/ 3216998 w 7932279"/>
              <a:gd name="connsiteY4" fmla="*/ 3786941 h 7165604"/>
              <a:gd name="connsiteX5" fmla="*/ 3207243 w 7932279"/>
              <a:gd name="connsiteY5" fmla="*/ 3381402 h 7165604"/>
              <a:gd name="connsiteX6" fmla="*/ 45887 w 7932279"/>
              <a:gd name="connsiteY6" fmla="*/ 14 h 7165604"/>
              <a:gd name="connsiteX0" fmla="*/ 145536 w 7977482"/>
              <a:gd name="connsiteY0" fmla="*/ 14 h 7401576"/>
              <a:gd name="connsiteX1" fmla="*/ 7970357 w 7977482"/>
              <a:gd name="connsiteY1" fmla="*/ 5299 h 7401576"/>
              <a:gd name="connsiteX2" fmla="*/ 7971008 w 7977482"/>
              <a:gd name="connsiteY2" fmla="*/ 7124092 h 7401576"/>
              <a:gd name="connsiteX3" fmla="*/ 99653 w 7977482"/>
              <a:gd name="connsiteY3" fmla="*/ 7165405 h 7401576"/>
              <a:gd name="connsiteX4" fmla="*/ 3316647 w 7977482"/>
              <a:gd name="connsiteY4" fmla="*/ 3786941 h 7401576"/>
              <a:gd name="connsiteX5" fmla="*/ 3306892 w 7977482"/>
              <a:gd name="connsiteY5" fmla="*/ 3381402 h 7401576"/>
              <a:gd name="connsiteX6" fmla="*/ 145536 w 7977482"/>
              <a:gd name="connsiteY6" fmla="*/ 14 h 7401576"/>
              <a:gd name="connsiteX0" fmla="*/ 140474 w 7967020"/>
              <a:gd name="connsiteY0" fmla="*/ 14 h 7401576"/>
              <a:gd name="connsiteX1" fmla="*/ 7965295 w 7967020"/>
              <a:gd name="connsiteY1" fmla="*/ 5299 h 7401576"/>
              <a:gd name="connsiteX2" fmla="*/ 7826701 w 7967020"/>
              <a:gd name="connsiteY2" fmla="*/ 7124092 h 7401576"/>
              <a:gd name="connsiteX3" fmla="*/ 94591 w 7967020"/>
              <a:gd name="connsiteY3" fmla="*/ 7165405 h 7401576"/>
              <a:gd name="connsiteX4" fmla="*/ 3311585 w 7967020"/>
              <a:gd name="connsiteY4" fmla="*/ 3786941 h 7401576"/>
              <a:gd name="connsiteX5" fmla="*/ 3301830 w 7967020"/>
              <a:gd name="connsiteY5" fmla="*/ 3381402 h 7401576"/>
              <a:gd name="connsiteX6" fmla="*/ 140474 w 7967020"/>
              <a:gd name="connsiteY6" fmla="*/ 14 h 7401576"/>
              <a:gd name="connsiteX0" fmla="*/ 145216 w 7975980"/>
              <a:gd name="connsiteY0" fmla="*/ 14 h 7407292"/>
              <a:gd name="connsiteX1" fmla="*/ 7970037 w 7975980"/>
              <a:gd name="connsiteY1" fmla="*/ 5299 h 7407292"/>
              <a:gd name="connsiteX2" fmla="*/ 7961987 w 7975980"/>
              <a:gd name="connsiteY2" fmla="*/ 7142207 h 7407292"/>
              <a:gd name="connsiteX3" fmla="*/ 99333 w 7975980"/>
              <a:gd name="connsiteY3" fmla="*/ 7165405 h 7407292"/>
              <a:gd name="connsiteX4" fmla="*/ 3316327 w 7975980"/>
              <a:gd name="connsiteY4" fmla="*/ 3786941 h 7407292"/>
              <a:gd name="connsiteX5" fmla="*/ 3306572 w 7975980"/>
              <a:gd name="connsiteY5" fmla="*/ 3381402 h 7407292"/>
              <a:gd name="connsiteX6" fmla="*/ 145216 w 7975980"/>
              <a:gd name="connsiteY6" fmla="*/ 14 h 7407292"/>
              <a:gd name="connsiteX0" fmla="*/ 45892 w 7876656"/>
              <a:gd name="connsiteY0" fmla="*/ 14 h 7166293"/>
              <a:gd name="connsiteX1" fmla="*/ 7870713 w 7876656"/>
              <a:gd name="connsiteY1" fmla="*/ 5299 h 7166293"/>
              <a:gd name="connsiteX2" fmla="*/ 7862663 w 7876656"/>
              <a:gd name="connsiteY2" fmla="*/ 7142207 h 7166293"/>
              <a:gd name="connsiteX3" fmla="*/ 9 w 7876656"/>
              <a:gd name="connsiteY3" fmla="*/ 7165405 h 7166293"/>
              <a:gd name="connsiteX4" fmla="*/ 3217003 w 7876656"/>
              <a:gd name="connsiteY4" fmla="*/ 3786941 h 7166293"/>
              <a:gd name="connsiteX5" fmla="*/ 3207248 w 7876656"/>
              <a:gd name="connsiteY5" fmla="*/ 3381402 h 7166293"/>
              <a:gd name="connsiteX6" fmla="*/ 45892 w 7876656"/>
              <a:gd name="connsiteY6" fmla="*/ 14 h 7166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876656" h="7166293">
                <a:moveTo>
                  <a:pt x="45892" y="14"/>
                </a:moveTo>
                <a:cubicBezTo>
                  <a:pt x="39875" y="7952"/>
                  <a:pt x="7882021" y="5299"/>
                  <a:pt x="7870713" y="5299"/>
                </a:cubicBezTo>
                <a:cubicBezTo>
                  <a:pt x="7891326" y="-885"/>
                  <a:pt x="7850752" y="7148392"/>
                  <a:pt x="7862663" y="7142207"/>
                </a:cubicBezTo>
                <a:cubicBezTo>
                  <a:pt x="7856953" y="7138561"/>
                  <a:pt x="-8974" y="7172110"/>
                  <a:pt x="9" y="7165405"/>
                </a:cubicBezTo>
                <a:cubicBezTo>
                  <a:pt x="8992" y="7158700"/>
                  <a:pt x="3232602" y="3787612"/>
                  <a:pt x="3217003" y="3786941"/>
                </a:cubicBezTo>
                <a:cubicBezTo>
                  <a:pt x="3303048" y="3593443"/>
                  <a:pt x="3271321" y="3466388"/>
                  <a:pt x="3207248" y="3381402"/>
                </a:cubicBezTo>
                <a:cubicBezTo>
                  <a:pt x="3200762" y="3372771"/>
                  <a:pt x="51909" y="-7924"/>
                  <a:pt x="45892" y="14"/>
                </a:cubicBez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buFontTx/>
              <a:buNone/>
              <a:defRPr sz="2400" b="0" i="0">
                <a:latin typeface="Overpass" pitchFamily="2" charset="77"/>
              </a:defRPr>
            </a:lvl1pPr>
          </a:lstStyle>
          <a:p>
            <a:r>
              <a:rPr lang="fr-FR" dirty="0"/>
              <a:t>Cliquer pour ajouter </a:t>
            </a:r>
          </a:p>
          <a:p>
            <a:r>
              <a:rPr lang="fr-FR" dirty="0"/>
              <a:t>une image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CE8B46CE-347A-7549-8317-744428759A7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298337" y="-3146558"/>
            <a:ext cx="17162614" cy="6078426"/>
          </a:xfrm>
          <a:prstGeom prst="rect">
            <a:avLst/>
          </a:prstGeom>
        </p:spPr>
      </p:pic>
      <p:sp>
        <p:nvSpPr>
          <p:cNvPr id="35" name="Espace réservé du texte 2">
            <a:extLst>
              <a:ext uri="{FF2B5EF4-FFF2-40B4-BE49-F238E27FC236}">
                <a16:creationId xmlns:a16="http://schemas.microsoft.com/office/drawing/2014/main" id="{268BFAFC-AA93-6244-B338-86A3A2E6A7BB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532778" y="48930"/>
            <a:ext cx="26652886" cy="4608322"/>
          </a:xfrm>
          <a:prstGeom prst="rect">
            <a:avLst/>
          </a:prstGeom>
        </p:spPr>
        <p:txBody>
          <a:bodyPr lIns="72000" anchor="ctr"/>
          <a:lstStyle>
            <a:lvl1pPr marL="36513" indent="0">
              <a:buFontTx/>
              <a:buNone/>
              <a:tabLst/>
              <a:defRPr sz="12400" b="1" i="0">
                <a:solidFill>
                  <a:schemeClr val="bg1"/>
                </a:solidFill>
                <a:latin typeface="Overpass Black" pitchFamily="2" charset="77"/>
              </a:defRPr>
            </a:lvl1pPr>
            <a:lvl2pPr marL="36513" indent="0">
              <a:buFontTx/>
              <a:buNone/>
              <a:tabLst/>
              <a:defRPr sz="12600" b="1" i="0">
                <a:solidFill>
                  <a:schemeClr val="bg1"/>
                </a:solidFill>
                <a:latin typeface="Overpass Black" pitchFamily="2" charset="77"/>
              </a:defRPr>
            </a:lvl2pPr>
            <a:lvl3pPr marL="36513" indent="0">
              <a:buFontTx/>
              <a:buNone/>
              <a:tabLst/>
              <a:defRPr/>
            </a:lvl3pPr>
            <a:lvl4pPr marL="36513" indent="0">
              <a:buFontTx/>
              <a:buNone/>
              <a:tabLst/>
              <a:defRPr/>
            </a:lvl4pPr>
            <a:lvl5pPr marL="36513" indent="0">
              <a:buFontTx/>
              <a:buNone/>
              <a:tabLst/>
              <a:defRPr/>
            </a:lvl5pPr>
          </a:lstStyle>
          <a:p>
            <a:pPr lvl="0"/>
            <a:r>
              <a:rPr lang="fr-CA" dirty="0"/>
              <a:t>Cliquez pour modifier les styles du texte du masque</a:t>
            </a:r>
            <a:endParaRPr lang="fr-FR" dirty="0"/>
          </a:p>
        </p:txBody>
      </p:sp>
      <p:sp>
        <p:nvSpPr>
          <p:cNvPr id="36" name="Espace réservé du texte 26">
            <a:extLst>
              <a:ext uri="{FF2B5EF4-FFF2-40B4-BE49-F238E27FC236}">
                <a16:creationId xmlns:a16="http://schemas.microsoft.com/office/drawing/2014/main" id="{45B82084-ADEC-8144-AC8F-8708451E2F8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3978940" y="4118679"/>
            <a:ext cx="4900612" cy="545198"/>
          </a:xfrm>
          <a:prstGeom prst="rect">
            <a:avLst/>
          </a:prstGeom>
        </p:spPr>
        <p:txBody>
          <a:bodyPr lIns="0" rIns="0"/>
          <a:lstStyle>
            <a:lvl1pPr>
              <a:buFontTx/>
              <a:buNone/>
              <a:defRPr sz="3200" b="1" i="0">
                <a:solidFill>
                  <a:schemeClr val="bg1"/>
                </a:solidFill>
                <a:latin typeface="Overpass" pitchFamily="2" charset="77"/>
              </a:defRPr>
            </a:lvl1pPr>
            <a:lvl2pPr>
              <a:buFontTx/>
              <a:buNone/>
              <a:defRPr sz="2000" b="1" i="0">
                <a:latin typeface="Overpass" pitchFamily="2" charset="77"/>
              </a:defRPr>
            </a:lvl2pPr>
            <a:lvl3pPr>
              <a:buFontTx/>
              <a:buNone/>
              <a:defRPr sz="2000" b="1" i="0">
                <a:latin typeface="Overpass" pitchFamily="2" charset="77"/>
              </a:defRPr>
            </a:lvl3pPr>
            <a:lvl4pPr>
              <a:buFontTx/>
              <a:buNone/>
              <a:defRPr sz="2000" b="1" i="0">
                <a:latin typeface="Overpass" pitchFamily="2" charset="77"/>
              </a:defRPr>
            </a:lvl4pPr>
            <a:lvl5pPr>
              <a:buFontTx/>
              <a:buNone/>
              <a:defRPr sz="2000" b="1" i="0">
                <a:latin typeface="Overpass" pitchFamily="2" charset="77"/>
              </a:defRPr>
            </a:lvl5pPr>
          </a:lstStyle>
          <a:p>
            <a:r>
              <a:rPr lang="fr-CA" b="1" dirty="0" err="1">
                <a:effectLst/>
                <a:latin typeface="Overpass" pitchFamily="2" charset="77"/>
              </a:rPr>
              <a:t>inaf.ulaval.ca</a:t>
            </a:r>
            <a:endParaRPr lang="fr-CA" dirty="0">
              <a:effectLst/>
              <a:latin typeface="Overpass" pitchFamily="2" charset="77"/>
            </a:endParaRPr>
          </a:p>
        </p:txBody>
      </p:sp>
      <p:pic>
        <p:nvPicPr>
          <p:cNvPr id="37" name="Image 36">
            <a:extLst>
              <a:ext uri="{FF2B5EF4-FFF2-40B4-BE49-F238E27FC236}">
                <a16:creationId xmlns:a16="http://schemas.microsoft.com/office/drawing/2014/main" id="{490905F3-7F34-3846-BBA6-B6DA505ABB9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1379056" y="1021993"/>
            <a:ext cx="6219671" cy="2640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02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4205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474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</p:sldLayoutIdLst>
  <p:txStyles>
    <p:titleStyle>
      <a:lvl1pPr algn="l" defTabSz="4388297" rtl="0" eaLnBrk="1" latinLnBrk="0" hangingPunct="1">
        <a:lnSpc>
          <a:spcPct val="90000"/>
        </a:lnSpc>
        <a:spcBef>
          <a:spcPct val="0"/>
        </a:spcBef>
        <a:buNone/>
        <a:defRPr sz="211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074" indent="-1097074" algn="l" defTabSz="4388297" rtl="0" eaLnBrk="1" latinLnBrk="0" hangingPunct="1">
        <a:lnSpc>
          <a:spcPct val="90000"/>
        </a:lnSpc>
        <a:spcBef>
          <a:spcPts val="4799"/>
        </a:spcBef>
        <a:buFont typeface="Arial" panose="020B0604020202020204" pitchFamily="34" charset="0"/>
        <a:buChar char="•"/>
        <a:defRPr sz="13437" kern="1200">
          <a:solidFill>
            <a:schemeClr val="tx1"/>
          </a:solidFill>
          <a:latin typeface="+mn-lt"/>
          <a:ea typeface="+mn-ea"/>
          <a:cs typeface="+mn-cs"/>
        </a:defRPr>
      </a:lvl1pPr>
      <a:lvl2pPr marL="3291223" indent="-1097074" algn="l" defTabSz="4388297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18" kern="1200">
          <a:solidFill>
            <a:schemeClr val="tx1"/>
          </a:solidFill>
          <a:latin typeface="+mn-lt"/>
          <a:ea typeface="+mn-ea"/>
          <a:cs typeface="+mn-cs"/>
        </a:defRPr>
      </a:lvl2pPr>
      <a:lvl3pPr marL="5485371" indent="-1097074" algn="l" defTabSz="4388297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598" kern="1200">
          <a:solidFill>
            <a:schemeClr val="tx1"/>
          </a:solidFill>
          <a:latin typeface="+mn-lt"/>
          <a:ea typeface="+mn-ea"/>
          <a:cs typeface="+mn-cs"/>
        </a:defRPr>
      </a:lvl3pPr>
      <a:lvl4pPr marL="7679520" indent="-1097074" algn="l" defTabSz="4388297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38" kern="1200">
          <a:solidFill>
            <a:schemeClr val="tx1"/>
          </a:solidFill>
          <a:latin typeface="+mn-lt"/>
          <a:ea typeface="+mn-ea"/>
          <a:cs typeface="+mn-cs"/>
        </a:defRPr>
      </a:lvl4pPr>
      <a:lvl5pPr marL="9873668" indent="-1097074" algn="l" defTabSz="4388297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38" kern="1200">
          <a:solidFill>
            <a:schemeClr val="tx1"/>
          </a:solidFill>
          <a:latin typeface="+mn-lt"/>
          <a:ea typeface="+mn-ea"/>
          <a:cs typeface="+mn-cs"/>
        </a:defRPr>
      </a:lvl5pPr>
      <a:lvl6pPr marL="12067817" indent="-1097074" algn="l" defTabSz="4388297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38" kern="1200">
          <a:solidFill>
            <a:schemeClr val="tx1"/>
          </a:solidFill>
          <a:latin typeface="+mn-lt"/>
          <a:ea typeface="+mn-ea"/>
          <a:cs typeface="+mn-cs"/>
        </a:defRPr>
      </a:lvl6pPr>
      <a:lvl7pPr marL="14261965" indent="-1097074" algn="l" defTabSz="4388297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38" kern="1200">
          <a:solidFill>
            <a:schemeClr val="tx1"/>
          </a:solidFill>
          <a:latin typeface="+mn-lt"/>
          <a:ea typeface="+mn-ea"/>
          <a:cs typeface="+mn-cs"/>
        </a:defRPr>
      </a:lvl7pPr>
      <a:lvl8pPr marL="16456114" indent="-1097074" algn="l" defTabSz="4388297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38" kern="1200">
          <a:solidFill>
            <a:schemeClr val="tx1"/>
          </a:solidFill>
          <a:latin typeface="+mn-lt"/>
          <a:ea typeface="+mn-ea"/>
          <a:cs typeface="+mn-cs"/>
        </a:defRPr>
      </a:lvl8pPr>
      <a:lvl9pPr marL="18650262" indent="-1097074" algn="l" defTabSz="4388297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8297" rtl="0" eaLnBrk="1" latinLnBrk="0" hangingPunct="1">
        <a:defRPr sz="8638" kern="1200">
          <a:solidFill>
            <a:schemeClr val="tx1"/>
          </a:solidFill>
          <a:latin typeface="+mn-lt"/>
          <a:ea typeface="+mn-ea"/>
          <a:cs typeface="+mn-cs"/>
        </a:defRPr>
      </a:lvl1pPr>
      <a:lvl2pPr marL="2194149" algn="l" defTabSz="4388297" rtl="0" eaLnBrk="1" latinLnBrk="0" hangingPunct="1">
        <a:defRPr sz="8638" kern="1200">
          <a:solidFill>
            <a:schemeClr val="tx1"/>
          </a:solidFill>
          <a:latin typeface="+mn-lt"/>
          <a:ea typeface="+mn-ea"/>
          <a:cs typeface="+mn-cs"/>
        </a:defRPr>
      </a:lvl2pPr>
      <a:lvl3pPr marL="4388297" algn="l" defTabSz="4388297" rtl="0" eaLnBrk="1" latinLnBrk="0" hangingPunct="1">
        <a:defRPr sz="8638" kern="1200">
          <a:solidFill>
            <a:schemeClr val="tx1"/>
          </a:solidFill>
          <a:latin typeface="+mn-lt"/>
          <a:ea typeface="+mn-ea"/>
          <a:cs typeface="+mn-cs"/>
        </a:defRPr>
      </a:lvl3pPr>
      <a:lvl4pPr marL="6582446" algn="l" defTabSz="4388297" rtl="0" eaLnBrk="1" latinLnBrk="0" hangingPunct="1">
        <a:defRPr sz="8638" kern="1200">
          <a:solidFill>
            <a:schemeClr val="tx1"/>
          </a:solidFill>
          <a:latin typeface="+mn-lt"/>
          <a:ea typeface="+mn-ea"/>
          <a:cs typeface="+mn-cs"/>
        </a:defRPr>
      </a:lvl4pPr>
      <a:lvl5pPr marL="8776594" algn="l" defTabSz="4388297" rtl="0" eaLnBrk="1" latinLnBrk="0" hangingPunct="1">
        <a:defRPr sz="8638" kern="1200">
          <a:solidFill>
            <a:schemeClr val="tx1"/>
          </a:solidFill>
          <a:latin typeface="+mn-lt"/>
          <a:ea typeface="+mn-ea"/>
          <a:cs typeface="+mn-cs"/>
        </a:defRPr>
      </a:lvl5pPr>
      <a:lvl6pPr marL="10970743" algn="l" defTabSz="4388297" rtl="0" eaLnBrk="1" latinLnBrk="0" hangingPunct="1">
        <a:defRPr sz="8638" kern="1200">
          <a:solidFill>
            <a:schemeClr val="tx1"/>
          </a:solidFill>
          <a:latin typeface="+mn-lt"/>
          <a:ea typeface="+mn-ea"/>
          <a:cs typeface="+mn-cs"/>
        </a:defRPr>
      </a:lvl6pPr>
      <a:lvl7pPr marL="13164891" algn="l" defTabSz="4388297" rtl="0" eaLnBrk="1" latinLnBrk="0" hangingPunct="1">
        <a:defRPr sz="8638" kern="1200">
          <a:solidFill>
            <a:schemeClr val="tx1"/>
          </a:solidFill>
          <a:latin typeface="+mn-lt"/>
          <a:ea typeface="+mn-ea"/>
          <a:cs typeface="+mn-cs"/>
        </a:defRPr>
      </a:lvl7pPr>
      <a:lvl8pPr marL="15359040" algn="l" defTabSz="4388297" rtl="0" eaLnBrk="1" latinLnBrk="0" hangingPunct="1">
        <a:defRPr sz="8638" kern="1200">
          <a:solidFill>
            <a:schemeClr val="tx1"/>
          </a:solidFill>
          <a:latin typeface="+mn-lt"/>
          <a:ea typeface="+mn-ea"/>
          <a:cs typeface="+mn-cs"/>
        </a:defRPr>
      </a:lvl8pPr>
      <a:lvl9pPr marL="17553188" algn="l" defTabSz="4388297" rtl="0" eaLnBrk="1" latinLnBrk="0" hangingPunct="1">
        <a:defRPr sz="86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info@fsaa.ulaval.ca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E0C87F6-3517-C444-90DE-29F296C13657}"/>
              </a:ext>
            </a:extLst>
          </p:cNvPr>
          <p:cNvSpPr txBox="1"/>
          <p:nvPr/>
        </p:nvSpPr>
        <p:spPr>
          <a:xfrm>
            <a:off x="1468203" y="1571186"/>
            <a:ext cx="29661153" cy="34163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fr-FR" sz="7200" b="1" dirty="0">
                <a:solidFill>
                  <a:schemeClr val="accent6"/>
                </a:solidFill>
                <a:latin typeface="Overpass" pitchFamily="2" charset="77"/>
              </a:rPr>
              <a:t>* Pour information seulement.</a:t>
            </a:r>
            <a:br>
              <a:rPr lang="fr-FR" sz="7200" b="1" dirty="0">
                <a:solidFill>
                  <a:schemeClr val="accent6"/>
                </a:solidFill>
                <a:latin typeface="Overpass" pitchFamily="2" charset="77"/>
              </a:rPr>
            </a:br>
            <a:r>
              <a:rPr lang="fr-FR" sz="7200" b="1" dirty="0">
                <a:solidFill>
                  <a:schemeClr val="accent6"/>
                </a:solidFill>
                <a:latin typeface="Overpass" pitchFamily="2" charset="77"/>
              </a:rPr>
              <a:t>   Supprimer cette diapositive après la lecture.</a:t>
            </a:r>
          </a:p>
          <a:p>
            <a:endParaRPr lang="fr-FR" sz="7200" b="1" dirty="0">
              <a:solidFill>
                <a:schemeClr val="accent6"/>
              </a:solidFill>
              <a:latin typeface="Overpass" pitchFamily="2" charset="77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4ADF092-06A7-164F-BE71-DCCFC0530FE2}"/>
              </a:ext>
            </a:extLst>
          </p:cNvPr>
          <p:cNvSpPr txBox="1"/>
          <p:nvPr/>
        </p:nvSpPr>
        <p:spPr>
          <a:xfrm>
            <a:off x="1468203" y="4677695"/>
            <a:ext cx="40946857" cy="1537856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6000" dirty="0">
                <a:latin typeface="Overpass" pitchFamily="2" charset="77"/>
              </a:rPr>
              <a:t>Les modèles d’affiches qui suivent servent d’exemple et comportent différentes options. Supprimer les pages inutilisées.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6000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6000" dirty="0">
                <a:latin typeface="Overpass" pitchFamily="2" charset="77"/>
              </a:rPr>
              <a:t>Tous les modèles sont disponibles dans le gabarit. Pour ajouter un modèle, aller dans Insertion &gt; Nouvelle diapositive et sélectionnez le modèle souhaité dans la liste.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6000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6000" dirty="0">
                <a:latin typeface="Overpass" pitchFamily="2" charset="77"/>
              </a:rPr>
              <a:t>Utiliser les couleurs officielles de l’INAF dans la présentation (couleurs du thème).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6000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6000" dirty="0">
                <a:latin typeface="Overpass" pitchFamily="2" charset="77"/>
              </a:rPr>
              <a:t>Utiliser la fonte </a:t>
            </a:r>
            <a:r>
              <a:rPr lang="fr-CA" sz="6000" dirty="0" err="1">
                <a:latin typeface="Overpass" pitchFamily="2" charset="77"/>
              </a:rPr>
              <a:t>Overpass</a:t>
            </a:r>
            <a:r>
              <a:rPr lang="fr-CA" sz="6000" dirty="0">
                <a:latin typeface="Overpass" pitchFamily="2" charset="77"/>
              </a:rPr>
              <a:t> pour vos textes, tableaux et graphiques.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6000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6000" dirty="0">
                <a:latin typeface="Overpass" pitchFamily="2" charset="77"/>
              </a:rPr>
              <a:t>Pour créer le visuel avec carrefour dans l’entête de l’affiche, insérer l’image «Carrefour_24X36.png» fournie avec le gabarit et positionnez-la par-dessus votre photo. Pour vous guider, placer le carrefour au même endroit que la ligne en «V» présente entre la bande grise et l’image. Voir l’exemple en page 2.</a:t>
            </a:r>
          </a:p>
          <a:p>
            <a:pPr>
              <a:spcAft>
                <a:spcPts val="400"/>
              </a:spcAft>
            </a:pPr>
            <a:endParaRPr lang="fr-CA" sz="6000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6000" dirty="0">
                <a:latin typeface="Overpass" pitchFamily="2" charset="77"/>
              </a:rPr>
              <a:t>Pour toute question sur les normes graphiques de INAF, consulter </a:t>
            </a:r>
            <a:br>
              <a:rPr lang="fr-CA" sz="6000" dirty="0">
                <a:latin typeface="Overpass" pitchFamily="2" charset="77"/>
              </a:rPr>
            </a:br>
            <a:r>
              <a:rPr lang="fr-CA" sz="6000" dirty="0">
                <a:latin typeface="Overpass" pitchFamily="2" charset="77"/>
              </a:rPr>
              <a:t>le Guide des normes graphiques ou écrire à </a:t>
            </a:r>
            <a:r>
              <a:rPr lang="fr-CA" sz="6000" dirty="0">
                <a:latin typeface="Overpass" pitchFamily="2" charset="77"/>
                <a:hlinkClick r:id="rId2"/>
              </a:rPr>
              <a:t>info@inaf.ulaval.ca</a:t>
            </a:r>
            <a:endParaRPr lang="fr-CA" sz="6000" dirty="0">
              <a:latin typeface="Overpas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477526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37F864E-01E7-5542-B01B-B772C138244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5882943-DF75-BC45-937F-F6BDE39A8BE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8712714-A3BA-854D-B0EA-158E918EAA8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F2C7130-035F-B645-AD9F-B0204B0BD19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endParaRPr lang="fr-FR"/>
          </a:p>
        </p:txBody>
      </p:sp>
      <p:sp>
        <p:nvSpPr>
          <p:cNvPr id="6" name="Espace réservé du graphique 5">
            <a:extLst>
              <a:ext uri="{FF2B5EF4-FFF2-40B4-BE49-F238E27FC236}">
                <a16:creationId xmlns:a16="http://schemas.microsoft.com/office/drawing/2014/main" id="{B15D9261-14A9-9547-B3F1-6E16DA1DE80A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/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1234977A-C33D-E649-B907-7C8E08BCD86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6C352A6-555E-4841-9C96-CADE3C8C86F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92500" lnSpcReduction="20000"/>
          </a:bodyPr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43D52CE-8F4B-B643-B644-3D3B91F421C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7536949B-8B97-2040-9869-6D6DF15FB57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92500" lnSpcReduction="20000"/>
          </a:bodyPr>
          <a:lstStyle/>
          <a:p>
            <a:endParaRPr lang="fr-FR"/>
          </a:p>
        </p:txBody>
      </p:sp>
      <p:sp>
        <p:nvSpPr>
          <p:cNvPr id="11" name="Espace réservé du tableau 10">
            <a:extLst>
              <a:ext uri="{FF2B5EF4-FFF2-40B4-BE49-F238E27FC236}">
                <a16:creationId xmlns:a16="http://schemas.microsoft.com/office/drawing/2014/main" id="{B18CF03A-4425-0644-91BB-0D5C8763B448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/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7C8FEC1B-A7BC-2643-B92A-B619E6041A7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069B2527-1588-3940-93B3-B6D6AED6165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>
            <a:normAutofit fontScale="92500" lnSpcReduction="20000"/>
          </a:bodyPr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24473594-FB90-924F-A135-C955884501F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8D60F1ED-ACA4-C545-BE9D-643687B437A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21779E21-7B6A-E243-9664-20A408499E22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AEB248CD-D054-CC43-9A59-5A1F5468A07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>
            <a:normAutofit fontScale="92500" lnSpcReduction="20000"/>
          </a:bodyPr>
          <a:lstStyle/>
          <a:p>
            <a:endParaRPr lang="fr-FR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DFC01DF3-EEFC-544B-B7FD-667519DB38C3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3" name="Espace réservé pour une image  22">
            <a:extLst>
              <a:ext uri="{FF2B5EF4-FFF2-40B4-BE49-F238E27FC236}">
                <a16:creationId xmlns:a16="http://schemas.microsoft.com/office/drawing/2014/main" id="{1BB818B6-A422-C84C-8233-15E1DF79EEE6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 rotWithShape="1">
          <a:blip r:embed="rId2"/>
          <a:srcRect l="21137" t="9225" r="25589" b="21005"/>
          <a:stretch/>
        </p:blipFill>
        <p:spPr>
          <a:xfrm>
            <a:off x="37578172" y="6362"/>
            <a:ext cx="6317459" cy="5522705"/>
          </a:xfrm>
        </p:spPr>
      </p:pic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87CD6CD1-BA65-6347-8074-9E34E5F4090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11093D65-3524-9E4D-B0C6-77B6D2535FFB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E28B4A71-BCEA-0B4E-A202-B05CD7238F8E}"/>
              </a:ext>
            </a:extLst>
          </p:cNvPr>
          <p:cNvSpPr txBox="1"/>
          <p:nvPr/>
        </p:nvSpPr>
        <p:spPr>
          <a:xfrm>
            <a:off x="1525519" y="25511679"/>
            <a:ext cx="27203394" cy="58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197" b="1" dirty="0">
                <a:solidFill>
                  <a:schemeClr val="bg1">
                    <a:lumMod val="75000"/>
                  </a:schemeClr>
                </a:solidFill>
                <a:latin typeface="Overpass SemiBold" pitchFamily="2" charset="77"/>
              </a:rPr>
              <a:t>Zone pour les logos de partenaires</a:t>
            </a: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19334BD1-A793-484D-BD10-78218FE9332C}"/>
              </a:ext>
            </a:extLst>
          </p:cNvPr>
          <p:cNvGrpSpPr/>
          <p:nvPr/>
        </p:nvGrpSpPr>
        <p:grpSpPr>
          <a:xfrm>
            <a:off x="1535363" y="26378707"/>
            <a:ext cx="40796615" cy="1495636"/>
            <a:chOff x="994737" y="35611479"/>
            <a:chExt cx="27189716" cy="1495636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7660E62-84B2-8841-9B25-053EBA08027B}"/>
                </a:ext>
              </a:extLst>
            </p:cNvPr>
            <p:cNvSpPr/>
            <p:nvPr/>
          </p:nvSpPr>
          <p:spPr>
            <a:xfrm>
              <a:off x="99473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81061B7-DA19-444C-A264-D46296FBD3F7}"/>
                </a:ext>
              </a:extLst>
            </p:cNvPr>
            <p:cNvSpPr/>
            <p:nvPr/>
          </p:nvSpPr>
          <p:spPr>
            <a:xfrm>
              <a:off x="2446387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AF34D1F-33BB-C74C-91CB-C5C52E8B12BC}"/>
                </a:ext>
              </a:extLst>
            </p:cNvPr>
            <p:cNvSpPr/>
            <p:nvPr/>
          </p:nvSpPr>
          <p:spPr>
            <a:xfrm>
              <a:off x="1962507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D9B41BB-6A4D-2C41-A843-F56337051EEA}"/>
                </a:ext>
              </a:extLst>
            </p:cNvPr>
            <p:cNvSpPr/>
            <p:nvPr/>
          </p:nvSpPr>
          <p:spPr>
            <a:xfrm>
              <a:off x="14937988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11D3250-354A-C44A-97A6-CE18F211F878}"/>
                </a:ext>
              </a:extLst>
            </p:cNvPr>
            <p:cNvSpPr/>
            <p:nvPr/>
          </p:nvSpPr>
          <p:spPr>
            <a:xfrm>
              <a:off x="1022228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6F016E7-E07F-8F47-8213-B5C438305285}"/>
                </a:ext>
              </a:extLst>
            </p:cNvPr>
            <p:cNvSpPr/>
            <p:nvPr/>
          </p:nvSpPr>
          <p:spPr>
            <a:xfrm>
              <a:off x="560851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</p:grpSp>
      <p:pic>
        <p:nvPicPr>
          <p:cNvPr id="33" name="Image 32">
            <a:extLst>
              <a:ext uri="{FF2B5EF4-FFF2-40B4-BE49-F238E27FC236}">
                <a16:creationId xmlns:a16="http://schemas.microsoft.com/office/drawing/2014/main" id="{A6D20DF2-011F-2E46-8559-8A4271402C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29246" y="0"/>
            <a:ext cx="7416800" cy="554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5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AB60A8BA-0F55-A84B-A5EB-20DCA7490A1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BFF174B-8A3A-0648-87AB-509875A8DF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70EF773-7BCA-2946-AF0E-5DF0F3A74E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C5B7237-15EE-1043-A60A-A859BC6DBB8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endParaRPr lang="fr-FR"/>
          </a:p>
        </p:txBody>
      </p:sp>
      <p:sp>
        <p:nvSpPr>
          <p:cNvPr id="6" name="Espace réservé du graphique 5">
            <a:extLst>
              <a:ext uri="{FF2B5EF4-FFF2-40B4-BE49-F238E27FC236}">
                <a16:creationId xmlns:a16="http://schemas.microsoft.com/office/drawing/2014/main" id="{5E9035EA-8568-0D43-8EAF-647B32007A23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/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3B87C63-D001-EC4F-B284-6E85F39DF81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5F54D1CD-B408-C941-AC2D-5F31A65D939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92500" lnSpcReduction="20000"/>
          </a:bodyPr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30A5134-9A1B-0043-AFD4-B283C800333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7D0D56AF-E507-5743-9A8D-36230A6427E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92500" lnSpcReduction="20000"/>
          </a:bodyPr>
          <a:lstStyle/>
          <a:p>
            <a:endParaRPr lang="fr-FR"/>
          </a:p>
        </p:txBody>
      </p:sp>
      <p:sp>
        <p:nvSpPr>
          <p:cNvPr id="11" name="Espace réservé du tableau 10">
            <a:extLst>
              <a:ext uri="{FF2B5EF4-FFF2-40B4-BE49-F238E27FC236}">
                <a16:creationId xmlns:a16="http://schemas.microsoft.com/office/drawing/2014/main" id="{4627DE12-97BF-B44C-AE60-D10A6A627B6E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/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54C74C4-1968-F042-B9E1-A17D786598A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F396EDC2-F943-5847-A6B2-B89594D74A1D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>
            <a:normAutofit fontScale="92500" lnSpcReduction="20000"/>
          </a:bodyPr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429E0E84-88B6-024B-A344-8B851C11FBD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AF2AD524-C231-7341-AC6E-DAAB7891FF9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578578EF-8D81-B44A-8880-F4138202DFD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E8D884BB-813F-6B4A-A243-4523F7DCB53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>
            <a:normAutofit fontScale="92500" lnSpcReduction="20000"/>
          </a:bodyPr>
          <a:lstStyle/>
          <a:p>
            <a:endParaRPr lang="fr-FR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CAE07B69-370F-BE48-95D3-0BFD8AA2F7B9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1" name="Espace réservé pour une image  30">
            <a:extLst>
              <a:ext uri="{FF2B5EF4-FFF2-40B4-BE49-F238E27FC236}">
                <a16:creationId xmlns:a16="http://schemas.microsoft.com/office/drawing/2014/main" id="{6FDD7EBA-2559-E146-BF86-74B20EBF2F83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>
          <a:blip r:embed="rId2"/>
          <a:srcRect l="11866" r="11866"/>
          <a:stretch>
            <a:fillRect/>
          </a:stretch>
        </p:blipFill>
        <p:spPr/>
      </p:pic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EFA34C2F-3C12-4244-AF5F-E14DF2382853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D2DFDD52-C50D-FB4C-B144-4362F65F2A6F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612927F-1E26-2C4E-8F37-DAC138F093AA}"/>
              </a:ext>
            </a:extLst>
          </p:cNvPr>
          <p:cNvSpPr txBox="1"/>
          <p:nvPr/>
        </p:nvSpPr>
        <p:spPr>
          <a:xfrm>
            <a:off x="1525519" y="29780331"/>
            <a:ext cx="27203394" cy="58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197" b="1" dirty="0">
                <a:solidFill>
                  <a:schemeClr val="bg1">
                    <a:lumMod val="75000"/>
                  </a:schemeClr>
                </a:solidFill>
                <a:latin typeface="Overpass SemiBold" pitchFamily="2" charset="77"/>
              </a:rPr>
              <a:t>Zone pour les logos de partenaires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BBB7F091-DC97-5244-BFD5-2D5F76716D99}"/>
              </a:ext>
            </a:extLst>
          </p:cNvPr>
          <p:cNvGrpSpPr/>
          <p:nvPr/>
        </p:nvGrpSpPr>
        <p:grpSpPr>
          <a:xfrm>
            <a:off x="1535363" y="30647359"/>
            <a:ext cx="35741677" cy="1495636"/>
            <a:chOff x="994737" y="35611479"/>
            <a:chExt cx="27189716" cy="149563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EA60BFC-7988-F846-923A-29AD8D68BFBC}"/>
                </a:ext>
              </a:extLst>
            </p:cNvPr>
            <p:cNvSpPr/>
            <p:nvPr/>
          </p:nvSpPr>
          <p:spPr>
            <a:xfrm>
              <a:off x="99473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903836F-F170-0041-9C50-04A7801AB9F0}"/>
                </a:ext>
              </a:extLst>
            </p:cNvPr>
            <p:cNvSpPr/>
            <p:nvPr/>
          </p:nvSpPr>
          <p:spPr>
            <a:xfrm>
              <a:off x="2446387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DE9FBD4-01A0-3142-A0C4-02F54B1E6DE8}"/>
                </a:ext>
              </a:extLst>
            </p:cNvPr>
            <p:cNvSpPr/>
            <p:nvPr/>
          </p:nvSpPr>
          <p:spPr>
            <a:xfrm>
              <a:off x="1962507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C9DD01D-5586-2C4A-BA4E-EDDF417F7524}"/>
                </a:ext>
              </a:extLst>
            </p:cNvPr>
            <p:cNvSpPr/>
            <p:nvPr/>
          </p:nvSpPr>
          <p:spPr>
            <a:xfrm>
              <a:off x="14937988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432FF81-C694-D140-B02C-D09D07F0E2C1}"/>
                </a:ext>
              </a:extLst>
            </p:cNvPr>
            <p:cNvSpPr/>
            <p:nvPr/>
          </p:nvSpPr>
          <p:spPr>
            <a:xfrm>
              <a:off x="1022228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8D218B8-F185-F14C-AE4E-2B63EB5B37D6}"/>
                </a:ext>
              </a:extLst>
            </p:cNvPr>
            <p:cNvSpPr/>
            <p:nvPr/>
          </p:nvSpPr>
          <p:spPr>
            <a:xfrm>
              <a:off x="560851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</p:grpSp>
    </p:spTree>
    <p:extLst>
      <p:ext uri="{BB962C8B-B14F-4D97-AF65-F5344CB8AC3E}">
        <p14:creationId xmlns:p14="http://schemas.microsoft.com/office/powerpoint/2010/main" val="222620930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INAF 1">
      <a:dk1>
        <a:srgbClr val="000000"/>
      </a:dk1>
      <a:lt1>
        <a:srgbClr val="FFFFFF"/>
      </a:lt1>
      <a:dk2>
        <a:srgbClr val="3C3C37"/>
      </a:dk2>
      <a:lt2>
        <a:srgbClr val="E7E6E6"/>
      </a:lt2>
      <a:accent1>
        <a:srgbClr val="95C11F"/>
      </a:accent1>
      <a:accent2>
        <a:srgbClr val="575651"/>
      </a:accent2>
      <a:accent3>
        <a:srgbClr val="87867E"/>
      </a:accent3>
      <a:accent4>
        <a:srgbClr val="FFCC00"/>
      </a:accent4>
      <a:accent5>
        <a:srgbClr val="56BAA2"/>
      </a:accent5>
      <a:accent6>
        <a:srgbClr val="4CB3E7"/>
      </a:accent6>
      <a:hlink>
        <a:srgbClr val="0563C1"/>
      </a:hlink>
      <a:folHlink>
        <a:srgbClr val="4CB3E7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DE9379E9C8434E9875D1C54DE81F4B" ma:contentTypeVersion="17" ma:contentTypeDescription="Crée un document." ma:contentTypeScope="" ma:versionID="59192e6a22cf8603dcebd2c8e04497e6">
  <xsd:schema xmlns:xsd="http://www.w3.org/2001/XMLSchema" xmlns:xs="http://www.w3.org/2001/XMLSchema" xmlns:p="http://schemas.microsoft.com/office/2006/metadata/properties" xmlns:ns2="4df9d916-1564-4306-980a-6ea9ad762558" xmlns:ns3="http://schemas.microsoft.com/sharepoint/v4" xmlns:ns4="864e4073-4316-4d7d-ad96-39afe302c17e" targetNamespace="http://schemas.microsoft.com/office/2006/metadata/properties" ma:root="true" ma:fieldsID="97a510abac4b01f64d462d5f09d09679" ns2:_="" ns3:_="" ns4:_="">
    <xsd:import namespace="4df9d916-1564-4306-980a-6ea9ad762558"/>
    <xsd:import namespace="http://schemas.microsoft.com/sharepoint/v4"/>
    <xsd:import namespace="864e4073-4316-4d7d-ad96-39afe302c17e"/>
    <xsd:element name="properties">
      <xsd:complexType>
        <xsd:sequence>
          <xsd:element name="documentManagement">
            <xsd:complexType>
              <xsd:all>
                <xsd:element ref="ns2:Tri" minOccurs="0"/>
                <xsd:element ref="ns2:MediaServiceMetadata" minOccurs="0"/>
                <xsd:element ref="ns2:MediaServiceFastMetadata" minOccurs="0"/>
                <xsd:element ref="ns3:IconOverlay" minOccurs="0"/>
                <xsd:element ref="ns2:tri0" minOccurs="0"/>
                <xsd:element ref="ns2:MediaServiceAutoKeyPoints" minOccurs="0"/>
                <xsd:element ref="ns2:MediaServiceKeyPoints" minOccurs="0"/>
                <xsd:element ref="ns4:SharedWithUsers" minOccurs="0"/>
                <xsd:element ref="ns4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f9d916-1564-4306-980a-6ea9ad762558" elementFormDefault="qualified">
    <xsd:import namespace="http://schemas.microsoft.com/office/2006/documentManagement/types"/>
    <xsd:import namespace="http://schemas.microsoft.com/office/infopath/2007/PartnerControls"/>
    <xsd:element name="Tri" ma:index="8" nillable="true" ma:displayName="Tri" ma:internalName="Tri">
      <xsd:simpleType>
        <xsd:restriction base="dms:Number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tri0" ma:index="12" nillable="true" ma:displayName="tri" ma:format="Dropdown" ma:internalName="tri0" ma:percentage="FALSE">
      <xsd:simpleType>
        <xsd:restriction base="dms:Number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Tags" ma:index="19" nillable="true" ma:displayName="Tags" ma:internalName="MediaServiceAutoTags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4e4073-4316-4d7d-ad96-39afe302c17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ri0 xmlns="4df9d916-1564-4306-980a-6ea9ad762558" xsi:nil="true"/>
    <IconOverlay xmlns="http://schemas.microsoft.com/sharepoint/v4" xsi:nil="true"/>
    <Tri xmlns="4df9d916-1564-4306-980a-6ea9ad762558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BC1C436-FE70-467A-AD2B-57A0D9D4E4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f9d916-1564-4306-980a-6ea9ad762558"/>
    <ds:schemaRef ds:uri="http://schemas.microsoft.com/sharepoint/v4"/>
    <ds:schemaRef ds:uri="864e4073-4316-4d7d-ad96-39afe302c1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98584C9-9EDD-4289-A245-754179EDE577}">
  <ds:schemaRefs>
    <ds:schemaRef ds:uri="http://schemas.microsoft.com/office/2006/metadata/properties"/>
    <ds:schemaRef ds:uri="http://schemas.microsoft.com/office/infopath/2007/PartnerControls"/>
    <ds:schemaRef ds:uri="4df9d916-1564-4306-980a-6ea9ad762558"/>
    <ds:schemaRef ds:uri="http://schemas.microsoft.com/sharepoint/v4"/>
  </ds:schemaRefs>
</ds:datastoreItem>
</file>

<file path=customXml/itemProps3.xml><?xml version="1.0" encoding="utf-8"?>
<ds:datastoreItem xmlns:ds="http://schemas.openxmlformats.org/officeDocument/2006/customXml" ds:itemID="{EF6F307B-6083-4AAA-BFF7-B57176E478B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1661</TotalTime>
  <Words>186</Words>
  <Application>Microsoft Macintosh PowerPoint</Application>
  <PresentationFormat>Personnalisé</PresentationFormat>
  <Paragraphs>14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Overpass</vt:lpstr>
      <vt:lpstr>Overpass Black</vt:lpstr>
      <vt:lpstr>Overpass SemiBold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Judith Lecours</dc:creator>
  <cp:lastModifiedBy>Hélène Marceau</cp:lastModifiedBy>
  <cp:revision>49</cp:revision>
  <dcterms:created xsi:type="dcterms:W3CDTF">2021-04-26T19:30:25Z</dcterms:created>
  <dcterms:modified xsi:type="dcterms:W3CDTF">2021-11-16T14:29:27Z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0x010100E0DE9379E9C8434E9875D1C54DE81F4B</vt:lpwstr>
  </property>
</Properties>
</file>