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8"/>
  </p:notesMasterIdLst>
  <p:handoutMasterIdLst>
    <p:handoutMasterId r:id="rId9"/>
  </p:handoutMasterIdLst>
  <p:sldIdLst>
    <p:sldId id="262" r:id="rId5"/>
    <p:sldId id="269" r:id="rId6"/>
    <p:sldId id="270" r:id="rId7"/>
  </p:sldIdLst>
  <p:sldSz cx="32940625" cy="43883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694"/>
  </p:normalViewPr>
  <p:slideViewPr>
    <p:cSldViewPr snapToGrid="0" snapToObjects="1">
      <p:cViewPr varScale="1">
        <p:scale>
          <a:sx n="18" d="100"/>
          <a:sy n="18" d="100"/>
        </p:scale>
        <p:origin x="42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3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8774AF-0FDE-AE4E-870D-9CD8BDC7E7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2CF20-4A6A-7A49-A9D7-D02A3ED6EB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962C-6F88-BF44-8502-BCE46294F99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036A5B-BC2E-9C4E-9343-B7F734382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62FF-7595-1E4D-9477-0684A0E6A7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BCD5-42D0-7F41-8028-E0AEB77E4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1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608C-197F-3A42-B641-41777692F8F1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270125" y="1143000"/>
            <a:ext cx="2317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50B9-641A-AB43-BDED-119F783732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761848-55C2-5B45-915B-E49151B6273F}"/>
              </a:ext>
            </a:extLst>
          </p:cNvPr>
          <p:cNvSpPr/>
          <p:nvPr userDrawn="1"/>
        </p:nvSpPr>
        <p:spPr>
          <a:xfrm>
            <a:off x="0" y="0"/>
            <a:ext cx="29744911" cy="716910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44911" h="7169101">
                <a:moveTo>
                  <a:pt x="0" y="0"/>
                </a:moveTo>
                <a:lnTo>
                  <a:pt x="26313178" y="0"/>
                </a:lnTo>
                <a:cubicBezTo>
                  <a:pt x="26316190" y="11674"/>
                  <a:pt x="29347263" y="3043595"/>
                  <a:pt x="29647260" y="3360068"/>
                </a:cubicBezTo>
                <a:cubicBezTo>
                  <a:pt x="29796320" y="3496501"/>
                  <a:pt x="29767839" y="3675594"/>
                  <a:pt x="29608667" y="3838755"/>
                </a:cubicBezTo>
                <a:lnTo>
                  <a:pt x="26267948" y="7169101"/>
                </a:lnTo>
                <a:lnTo>
                  <a:pt x="0" y="71612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26" name="Espace réservé du texte 23">
            <a:extLst>
              <a:ext uri="{FF2B5EF4-FFF2-40B4-BE49-F238E27FC236}">
                <a16:creationId xmlns:a16="http://schemas.microsoft.com/office/drawing/2014/main" id="{8F6DA92E-A4E4-CA46-A326-A6DE2CCA32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64461" y="5741100"/>
            <a:ext cx="20008313" cy="14280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935" y="9147140"/>
            <a:ext cx="9488937" cy="66158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935" y="7977713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935" y="17665777"/>
            <a:ext cx="9488937" cy="83104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935" y="16496350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32496" y="20257227"/>
            <a:ext cx="9540279" cy="57189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32495" y="9147140"/>
            <a:ext cx="9540284" cy="103518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32495" y="7977713"/>
            <a:ext cx="95402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32498" y="27877459"/>
            <a:ext cx="9540281" cy="60152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32497" y="26708030"/>
            <a:ext cx="9540282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04164" y="26731430"/>
            <a:ext cx="9540281" cy="7161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96756" y="9113348"/>
            <a:ext cx="9488937" cy="103856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300281" y="7943922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96756" y="21409396"/>
            <a:ext cx="9479409" cy="62637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300281" y="20239968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296756" y="29755643"/>
            <a:ext cx="9479409" cy="41370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65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300281" y="28586216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4338A5F4-4274-6144-9098-16DC7355C31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6743229" y="5971"/>
            <a:ext cx="6220224" cy="7185123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2133CD27-8A74-5A4F-81C9-89E1869C651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586154" y="4989870"/>
            <a:ext cx="4900612" cy="545198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A4C1F4A7-86A6-884D-A91D-6991C7A179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12" y="37590792"/>
            <a:ext cx="32918400" cy="6286500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655A2D-B056-3E4D-8F07-30763F70D52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65302" y="945261"/>
            <a:ext cx="20368817" cy="4186238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8882EA8-D82C-7E40-B3D4-82BA666FE5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195028" y="-3249386"/>
            <a:ext cx="16966340" cy="600891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47A9B29-7A3F-D84C-8EA6-0B698D6037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872271" y="1893184"/>
            <a:ext cx="6219671" cy="264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09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54935" y="9147139"/>
            <a:ext cx="9488937" cy="99220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4935" y="7977713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54935" y="21051585"/>
            <a:ext cx="9488937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54935" y="19882158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11632496" y="19899416"/>
            <a:ext cx="9540279" cy="81686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632490" y="9186288"/>
            <a:ext cx="9540284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32495" y="7977713"/>
            <a:ext cx="95402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632498" y="30027628"/>
            <a:ext cx="9540281" cy="98829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32497" y="28858199"/>
            <a:ext cx="9540282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1164461" y="31741855"/>
            <a:ext cx="9540281" cy="81686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263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2296756" y="9113348"/>
            <a:ext cx="9488937" cy="99558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300281" y="7943922"/>
            <a:ext cx="9488937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296756" y="21051586"/>
            <a:ext cx="9479409" cy="9972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398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300281" y="19882158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1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2357052" y="33211990"/>
            <a:ext cx="9479409" cy="6651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65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360577" y="32042563"/>
            <a:ext cx="9475884" cy="8159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4796" b="0" i="0">
                <a:solidFill>
                  <a:schemeClr val="tx1">
                    <a:lumMod val="75000"/>
                    <a:lumOff val="25000"/>
                  </a:schemeClr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9C6D5F3-0887-5C40-BE75-D2199C17EC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600158" y="41020067"/>
            <a:ext cx="4176007" cy="1718193"/>
          </a:xfrm>
          <a:prstGeom prst="rect">
            <a:avLst/>
          </a:prstGeom>
        </p:spPr>
      </p:pic>
      <p:sp>
        <p:nvSpPr>
          <p:cNvPr id="35" name="Rectangle 6">
            <a:extLst>
              <a:ext uri="{FF2B5EF4-FFF2-40B4-BE49-F238E27FC236}">
                <a16:creationId xmlns:a16="http://schemas.microsoft.com/office/drawing/2014/main" id="{4D222C50-9B75-9E4F-8090-A6CC6F8B389D}"/>
              </a:ext>
            </a:extLst>
          </p:cNvPr>
          <p:cNvSpPr/>
          <p:nvPr userDrawn="1"/>
        </p:nvSpPr>
        <p:spPr>
          <a:xfrm>
            <a:off x="0" y="22259"/>
            <a:ext cx="29744911" cy="7169101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44911" h="7169101">
                <a:moveTo>
                  <a:pt x="0" y="0"/>
                </a:moveTo>
                <a:lnTo>
                  <a:pt x="26313178" y="0"/>
                </a:lnTo>
                <a:cubicBezTo>
                  <a:pt x="26316190" y="11674"/>
                  <a:pt x="29347263" y="3043595"/>
                  <a:pt x="29647260" y="3360068"/>
                </a:cubicBezTo>
                <a:cubicBezTo>
                  <a:pt x="29796320" y="3496501"/>
                  <a:pt x="29767839" y="3675594"/>
                  <a:pt x="29608667" y="3838755"/>
                </a:cubicBezTo>
                <a:lnTo>
                  <a:pt x="26267948" y="7169101"/>
                </a:lnTo>
                <a:lnTo>
                  <a:pt x="0" y="71612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356" dirty="0"/>
          </a:p>
        </p:txBody>
      </p:sp>
      <p:sp>
        <p:nvSpPr>
          <p:cNvPr id="40" name="Espace réservé pour une image  21">
            <a:extLst>
              <a:ext uri="{FF2B5EF4-FFF2-40B4-BE49-F238E27FC236}">
                <a16:creationId xmlns:a16="http://schemas.microsoft.com/office/drawing/2014/main" id="{B97A6CCB-0B38-EC41-AE3A-34CDAD9B527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26743229" y="5971"/>
            <a:ext cx="6220224" cy="7185123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27" name="Espace réservé du texte 23">
            <a:extLst>
              <a:ext uri="{FF2B5EF4-FFF2-40B4-BE49-F238E27FC236}">
                <a16:creationId xmlns:a16="http://schemas.microsoft.com/office/drawing/2014/main" id="{1CBFD04C-7C32-D24B-B8C7-889FA4704A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64461" y="5741100"/>
            <a:ext cx="20008313" cy="14280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197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28" name="Espace réservé du texte 2">
            <a:extLst>
              <a:ext uri="{FF2B5EF4-FFF2-40B4-BE49-F238E27FC236}">
                <a16:creationId xmlns:a16="http://schemas.microsoft.com/office/drawing/2014/main" id="{03D70255-5B88-8A4E-8A1F-750BBC16478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65302" y="945527"/>
            <a:ext cx="20368817" cy="4186238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124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119B2531-AE92-284D-97F1-FE4034F20DF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586154" y="4989870"/>
            <a:ext cx="4900612" cy="545198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32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11AE216-864F-B548-965D-DCD13C0E24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195028" y="-3249386"/>
            <a:ext cx="16966340" cy="600891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43E84641-1A96-2245-82EE-CB0F2E853E1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872271" y="1893184"/>
            <a:ext cx="6219671" cy="264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9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81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80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9" r:id="rId2"/>
    <p:sldLayoutId id="2147483690" r:id="rId3"/>
  </p:sldLayoutIdLst>
  <p:txStyles>
    <p:titleStyle>
      <a:lvl1pPr algn="l" defTabSz="3294035" rtl="0" eaLnBrk="1" latinLnBrk="0" hangingPunct="1">
        <a:lnSpc>
          <a:spcPct val="90000"/>
        </a:lnSpc>
        <a:spcBef>
          <a:spcPct val="0"/>
        </a:spcBef>
        <a:buNone/>
        <a:defRPr sz="15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3509" indent="-823509" algn="l" defTabSz="3294035" rtl="0" eaLnBrk="1" latinLnBrk="0" hangingPunct="1">
        <a:lnSpc>
          <a:spcPct val="90000"/>
        </a:lnSpc>
        <a:spcBef>
          <a:spcPts val="3602"/>
        </a:spcBef>
        <a:buFont typeface="Arial" panose="020B0604020202020204" pitchFamily="34" charset="0"/>
        <a:buChar char="•"/>
        <a:defRPr sz="10087" kern="1200">
          <a:solidFill>
            <a:schemeClr val="tx1"/>
          </a:solidFill>
          <a:latin typeface="+mn-lt"/>
          <a:ea typeface="+mn-ea"/>
          <a:cs typeface="+mn-cs"/>
        </a:defRPr>
      </a:lvl1pPr>
      <a:lvl2pPr marL="2470526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8646" kern="1200">
          <a:solidFill>
            <a:schemeClr val="tx1"/>
          </a:solidFill>
          <a:latin typeface="+mn-lt"/>
          <a:ea typeface="+mn-ea"/>
          <a:cs typeface="+mn-cs"/>
        </a:defRPr>
      </a:lvl2pPr>
      <a:lvl3pPr marL="4117543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7205" kern="1200">
          <a:solidFill>
            <a:schemeClr val="tx1"/>
          </a:solidFill>
          <a:latin typeface="+mn-lt"/>
          <a:ea typeface="+mn-ea"/>
          <a:cs typeface="+mn-cs"/>
        </a:defRPr>
      </a:lvl3pPr>
      <a:lvl4pPr marL="5764560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4pPr>
      <a:lvl5pPr marL="7411578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5pPr>
      <a:lvl6pPr marL="9058595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6pPr>
      <a:lvl7pPr marL="10705612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7pPr>
      <a:lvl8pPr marL="12352630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8pPr>
      <a:lvl9pPr marL="13999647" indent="-823509" algn="l" defTabSz="3294035" rtl="0" eaLnBrk="1" latinLnBrk="0" hangingPunct="1">
        <a:lnSpc>
          <a:spcPct val="90000"/>
        </a:lnSpc>
        <a:spcBef>
          <a:spcPts val="1801"/>
        </a:spcBef>
        <a:buFont typeface="Arial" panose="020B0604020202020204" pitchFamily="34" charset="0"/>
        <a:buChar char="•"/>
        <a:defRPr sz="64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1pPr>
      <a:lvl2pPr marL="1647017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2pPr>
      <a:lvl3pPr marL="3294035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3pPr>
      <a:lvl4pPr marL="4941052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4pPr>
      <a:lvl5pPr marL="6588069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5pPr>
      <a:lvl6pPr marL="8235086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6pPr>
      <a:lvl7pPr marL="9882104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7pPr>
      <a:lvl8pPr marL="11529121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8pPr>
      <a:lvl9pPr marL="13176138" algn="l" defTabSz="3294035" rtl="0" eaLnBrk="1" latinLnBrk="0" hangingPunct="1">
        <a:defRPr sz="64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0EF700C-67C6-2842-83A1-7BD5042964C6}"/>
              </a:ext>
            </a:extLst>
          </p:cNvPr>
          <p:cNvSpPr txBox="1"/>
          <p:nvPr/>
        </p:nvSpPr>
        <p:spPr>
          <a:xfrm>
            <a:off x="1468203" y="1571186"/>
            <a:ext cx="29661153" cy="34163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* Pour information seulement.</a:t>
            </a:r>
            <a:b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</a:br>
            <a:r>
              <a:rPr lang="fr-FR" sz="7200" b="1" dirty="0">
                <a:solidFill>
                  <a:schemeClr val="accent6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7200" b="1" dirty="0">
              <a:solidFill>
                <a:schemeClr val="accent6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195841-03B8-924B-B26B-EAE68CEB72A5}"/>
              </a:ext>
            </a:extLst>
          </p:cNvPr>
          <p:cNvSpPr txBox="1"/>
          <p:nvPr/>
        </p:nvSpPr>
        <p:spPr>
          <a:xfrm>
            <a:off x="1468203" y="4677695"/>
            <a:ext cx="29661153" cy="163018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Les modèles d’affiches qui suivent servent d’exemple et comportent différentes options. Supprimer les pages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Tous les modèles sont disponibles dans le gabarit. Pour ajouter un modèle, aller dans Insertion 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les couleurs officielles de l’INAF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Utiliser la fonte </a:t>
            </a:r>
            <a:r>
              <a:rPr lang="fr-CA" sz="6000" dirty="0" err="1">
                <a:latin typeface="Overpass" pitchFamily="2" charset="77"/>
              </a:rPr>
              <a:t>Overpass</a:t>
            </a:r>
            <a:r>
              <a:rPr lang="fr-CA" sz="6000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créer le visuel avec carrefour dans l’entête de l’affiche, insérer l’image «Carrefour_24X36.png» fournie avec le gabarit et positionnez-la par-dessus votre photo. Pour vous guider, placer le carrefour au même endroit que la ligne en «V» présente entre la bande grise et l’image. Voir l’exemple en page 2.</a:t>
            </a:r>
          </a:p>
          <a:p>
            <a:pPr>
              <a:spcAft>
                <a:spcPts val="400"/>
              </a:spcAft>
            </a:pPr>
            <a:endParaRPr lang="fr-CA" sz="6000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6000" dirty="0">
                <a:latin typeface="Overpass" pitchFamily="2" charset="77"/>
              </a:rPr>
              <a:t>Pour toute question sur les normes graphiques de INAF, consulter </a:t>
            </a:r>
            <a:br>
              <a:rPr lang="fr-CA" sz="6000" dirty="0">
                <a:latin typeface="Overpass" pitchFamily="2" charset="77"/>
              </a:rPr>
            </a:br>
            <a:r>
              <a:rPr lang="fr-CA" sz="6000" dirty="0">
                <a:latin typeface="Overpass" pitchFamily="2" charset="77"/>
              </a:rPr>
              <a:t>le Guide des normes graphiques ou écrire à </a:t>
            </a:r>
            <a:r>
              <a:rPr lang="fr-CA" sz="6000" dirty="0">
                <a:latin typeface="Overpass" pitchFamily="2" charset="77"/>
                <a:hlinkClick r:id="rId2"/>
              </a:rPr>
              <a:t>info@inaf.ulaval</a:t>
            </a:r>
            <a:r>
              <a:rPr lang="fr-CA" sz="6000">
                <a:latin typeface="Overpass" pitchFamily="2" charset="77"/>
                <a:hlinkClick r:id="rId2"/>
              </a:rPr>
              <a:t>.ca</a:t>
            </a:r>
            <a:endParaRPr lang="fr-CA" sz="600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370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9E1AB80-FF71-C741-92E0-DACB3D0F37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500DD6-0A25-1141-BAE8-AB4D3361C5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CA6F8D1-2C15-B748-99E9-40EB9B78F3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113C4A4-C1A1-9F44-A9CE-52A99998FAC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574B170-2BDA-E049-9B76-F7A17D71D1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graphique 6">
            <a:extLst>
              <a:ext uri="{FF2B5EF4-FFF2-40B4-BE49-F238E27FC236}">
                <a16:creationId xmlns:a16="http://schemas.microsoft.com/office/drawing/2014/main" id="{BE38189E-A21F-A847-A2EF-DF9AAD6CC51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AA17FD7-F2ED-744B-97D0-CE9ED343F5C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3F233CB-BDA5-AB47-A674-CEE99D43E9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D0117BF-4FAE-904D-8E6C-CB16A23F5C3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43D9AC48-6D3D-D249-9447-35E919DA799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ableau 11">
            <a:extLst>
              <a:ext uri="{FF2B5EF4-FFF2-40B4-BE49-F238E27FC236}">
                <a16:creationId xmlns:a16="http://schemas.microsoft.com/office/drawing/2014/main" id="{D8C7E615-0A92-4F4C-A987-7494D3B03B43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CCB391D-390F-2946-9294-7CA5AFB6FE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A12422EE-544C-B849-8771-BE36FF8073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D74B8EC-895B-F643-96AE-6723388DD16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75DEF93-A398-0F43-9A0F-D336E6F9977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7F57DCD-C16D-F149-A7FE-B347B3D2A85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1987E959-9198-1745-A853-A64B0088779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F1F152C2-39D8-B346-A9C1-15E3567D5396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23347" t="9859" r="27760" b="5536"/>
          <a:stretch/>
        </p:blipFill>
        <p:spPr>
          <a:xfrm>
            <a:off x="26743229" y="5971"/>
            <a:ext cx="6220224" cy="7185123"/>
          </a:xfr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8AF92F54-C848-2541-8645-BE21DD82938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EF211D18-B7AF-CB44-8F4D-91AD9E12038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1D636A4-9FEF-114C-8394-9AB274C70F6F}"/>
              </a:ext>
            </a:extLst>
          </p:cNvPr>
          <p:cNvSpPr txBox="1"/>
          <p:nvPr/>
        </p:nvSpPr>
        <p:spPr>
          <a:xfrm>
            <a:off x="1104164" y="34620587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443663E2-93F9-0344-A638-4CB002B7AD42}"/>
              </a:ext>
            </a:extLst>
          </p:cNvPr>
          <p:cNvGrpSpPr/>
          <p:nvPr/>
        </p:nvGrpSpPr>
        <p:grpSpPr>
          <a:xfrm>
            <a:off x="1114008" y="35487615"/>
            <a:ext cx="30671685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5B92575-BC44-5645-8AB7-5C9C532AA407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BD2B452-29B9-044E-A2FE-090DF17F2E26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C94ED9A-F30C-1F46-B1CD-ED7F28257500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F5AD18-DD2C-DC49-ADA5-90760B3845A8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F297EAB-E61F-BE40-BABF-CEEAE39A08DC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D8D3BB4-AF90-0D41-8069-BCC4B3276FB0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  <p:pic>
        <p:nvPicPr>
          <p:cNvPr id="33" name="Image 32">
            <a:extLst>
              <a:ext uri="{FF2B5EF4-FFF2-40B4-BE49-F238E27FC236}">
                <a16:creationId xmlns:a16="http://schemas.microsoft.com/office/drawing/2014/main" id="{75F2957D-E7B1-D644-AD28-EBC221053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97241" y="-6774"/>
            <a:ext cx="8712200" cy="72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4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70C3131-EE9A-C941-9829-3AE7DA7B1F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0EB1F6-DAA3-E944-98CA-310B07F26A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21660F2-F061-7D4F-8709-4DD9741F9F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40F88F-7510-824E-B098-E30BE7F9C1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53585747-B79E-3A47-A618-D37F87B0B0C0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7CF5ACD-4A9F-2944-9DDF-E7ECD39273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ED314E6-9B70-B94B-AF9B-FBDA20C300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D4BA6600-01AB-7740-AF08-3E41E8BF697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1FECD71-5483-F44E-A11D-07A46D2942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A081033C-8F55-9246-AC0E-F917FFB06232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FBCDED0-25C0-E34D-8919-C450683784C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71EABEC-7F01-F442-916A-FA0A4680287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D7BC604E-066F-1247-91FA-DDAD921C4FC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1ECE5B1-9FCA-EA49-A020-6376E1AFAA4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6830EDA4-6C6F-2848-A660-B6952C29792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CEACEB5-ECA5-C744-8CBE-7B0A9E476E4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4AF42C63-1B3A-E54C-8143-04A99DB969CC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14958" t="4796" r="32000" b="3124"/>
          <a:stretch/>
        </p:blipFill>
        <p:spPr>
          <a:xfrm>
            <a:off x="26743229" y="5971"/>
            <a:ext cx="6220224" cy="7185123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5FD9DE0A-6B70-794C-BB1B-31CF974C46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45105515-A94C-0D42-AAA9-958B7261BB8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27358CE3-BB4F-A145-9CC5-7151B92FB8A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56BE0C8-2588-F246-A3EE-F99F410F3CF1}"/>
              </a:ext>
            </a:extLst>
          </p:cNvPr>
          <p:cNvSpPr txBox="1"/>
          <p:nvPr/>
        </p:nvSpPr>
        <p:spPr>
          <a:xfrm>
            <a:off x="1094320" y="40402588"/>
            <a:ext cx="27203394" cy="58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197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D624214-E253-A74F-A18B-E061BE8880AE}"/>
              </a:ext>
            </a:extLst>
          </p:cNvPr>
          <p:cNvGrpSpPr/>
          <p:nvPr/>
        </p:nvGrpSpPr>
        <p:grpSpPr>
          <a:xfrm>
            <a:off x="1104165" y="41269616"/>
            <a:ext cx="25639064" cy="1495636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3639C44-0D8B-F542-ACAC-173899717A71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DFD0ECD-5AC7-484E-9533-EBC89F9B6A82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0602587-9208-1941-B89D-CF209B62C85A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E04110B-0E4D-E649-AB7F-1FBA0EDAA71A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338DB6E-50F9-8C4A-8778-3C66BFA7BB38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A818C9F-06D1-DE42-897F-404A78BCF780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4175262374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NUTRISS">
  <a:themeElements>
    <a:clrScheme name="INAF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95C11F"/>
      </a:accent1>
      <a:accent2>
        <a:srgbClr val="575651"/>
      </a:accent2>
      <a:accent3>
        <a:srgbClr val="87867E"/>
      </a:accent3>
      <a:accent4>
        <a:srgbClr val="FFCC00"/>
      </a:accent4>
      <a:accent5>
        <a:srgbClr val="56BAA2"/>
      </a:accent5>
      <a:accent6>
        <a:srgbClr val="4CB3E7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FE9921F-01D8-49B1-A9CE-18CCFC239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824A9F-10B0-4877-BCB1-DD607217DA0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6D1C1D0A-B8A1-4CE6-8580-3FD7A45EE15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2190</TotalTime>
  <Words>186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Modèle NUTRISS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74</cp:revision>
  <dcterms:created xsi:type="dcterms:W3CDTF">2021-04-26T19:30:25Z</dcterms:created>
  <dcterms:modified xsi:type="dcterms:W3CDTF">2021-11-16T14:29:15Z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