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91" r:id="rId4"/>
  </p:sldMasterIdLst>
  <p:notesMasterIdLst>
    <p:notesMasterId r:id="rId8"/>
  </p:notesMasterIdLst>
  <p:handoutMasterIdLst>
    <p:handoutMasterId r:id="rId9"/>
  </p:handoutMasterIdLst>
  <p:sldIdLst>
    <p:sldId id="262" r:id="rId5"/>
    <p:sldId id="276" r:id="rId6"/>
    <p:sldId id="277" r:id="rId7"/>
  </p:sldIdLst>
  <p:sldSz cx="21945600" cy="329184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9222A"/>
    <a:srgbClr val="FFDA1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266"/>
    <p:restoredTop sz="94749"/>
  </p:normalViewPr>
  <p:slideViewPr>
    <p:cSldViewPr snapToGrid="0" snapToObjects="1">
      <p:cViewPr varScale="1">
        <p:scale>
          <a:sx n="28" d="100"/>
          <a:sy n="28" d="100"/>
        </p:scale>
        <p:origin x="5176" y="2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170" d="100"/>
          <a:sy n="170" d="100"/>
        </p:scale>
        <p:origin x="6312" y="20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viewProps" Target="viewProps.xml"/><Relationship Id="rId5" Type="http://schemas.openxmlformats.org/officeDocument/2006/relationships/slide" Target="slides/slide1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7F8774AF-0FDE-AE4E-870D-9CD8BDC7E7F0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0902CF20-4A6A-7A49-A9D7-D02A3ED6EBF8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07F962C-6F88-BF44-8502-BCE46294F992}" type="datetimeFigureOut">
              <a:rPr lang="fr-FR" smtClean="0"/>
              <a:t>16/11/2021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49036A5B-BC2E-9C4E-9343-B7F734382716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5DD762FF-7595-1E4D-9477-0684A0E6A71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4FDBCD5-42D0-7F41-8028-E0AEB77E499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2411182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E6C608C-197F-3A42-B641-41777692F8F1}" type="datetimeFigureOut">
              <a:rPr lang="fr-FR" smtClean="0"/>
              <a:t>16/11/2021</a:t>
            </a:fld>
            <a:endParaRPr lang="fr-FR"/>
          </a:p>
        </p:txBody>
      </p:sp>
      <p:sp>
        <p:nvSpPr>
          <p:cNvPr id="4" name="Espace réservé de l'image de diapositive 3"/>
          <p:cNvSpPr>
            <a:spLocks noGrp="1" noRot="1" noChangeAspect="1"/>
          </p:cNvSpPr>
          <p:nvPr>
            <p:ph type="sldImg" idx="2"/>
          </p:nvPr>
        </p:nvSpPr>
        <p:spPr>
          <a:xfrm>
            <a:off x="2400300" y="1143000"/>
            <a:ext cx="2057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CA"/>
              <a:t>Cliquez pour modifier les styles du texte du masque</a:t>
            </a:r>
          </a:p>
          <a:p>
            <a:pPr lvl="1"/>
            <a:r>
              <a:rPr lang="fr-CA"/>
              <a:t>Deuxième niveau</a:t>
            </a:r>
          </a:p>
          <a:p>
            <a:pPr lvl="2"/>
            <a:r>
              <a:rPr lang="fr-CA"/>
              <a:t>Troisième niveau</a:t>
            </a:r>
          </a:p>
          <a:p>
            <a:pPr lvl="3"/>
            <a:r>
              <a:rPr lang="fr-CA"/>
              <a:t>Quatrième niveau</a:t>
            </a:r>
          </a:p>
          <a:p>
            <a:pPr lvl="4"/>
            <a:r>
              <a:rPr lang="fr-CA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34B50B9-641A-AB43-BDED-119F7837320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827185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52973" rtl="0" eaLnBrk="1" latinLnBrk="0" hangingPunct="1">
      <a:defRPr sz="857" kern="1200">
        <a:solidFill>
          <a:schemeClr val="tx1"/>
        </a:solidFill>
        <a:latin typeface="+mn-lt"/>
        <a:ea typeface="+mn-ea"/>
        <a:cs typeface="+mn-cs"/>
      </a:defRPr>
    </a:lvl1pPr>
    <a:lvl2pPr marL="326487" algn="l" defTabSz="652973" rtl="0" eaLnBrk="1" latinLnBrk="0" hangingPunct="1">
      <a:defRPr sz="857" kern="1200">
        <a:solidFill>
          <a:schemeClr val="tx1"/>
        </a:solidFill>
        <a:latin typeface="+mn-lt"/>
        <a:ea typeface="+mn-ea"/>
        <a:cs typeface="+mn-cs"/>
      </a:defRPr>
    </a:lvl2pPr>
    <a:lvl3pPr marL="652973" algn="l" defTabSz="652973" rtl="0" eaLnBrk="1" latinLnBrk="0" hangingPunct="1">
      <a:defRPr sz="857" kern="1200">
        <a:solidFill>
          <a:schemeClr val="tx1"/>
        </a:solidFill>
        <a:latin typeface="+mn-lt"/>
        <a:ea typeface="+mn-ea"/>
        <a:cs typeface="+mn-cs"/>
      </a:defRPr>
    </a:lvl3pPr>
    <a:lvl4pPr marL="979460" algn="l" defTabSz="652973" rtl="0" eaLnBrk="1" latinLnBrk="0" hangingPunct="1">
      <a:defRPr sz="857" kern="1200">
        <a:solidFill>
          <a:schemeClr val="tx1"/>
        </a:solidFill>
        <a:latin typeface="+mn-lt"/>
        <a:ea typeface="+mn-ea"/>
        <a:cs typeface="+mn-cs"/>
      </a:defRPr>
    </a:lvl4pPr>
    <a:lvl5pPr marL="1305946" algn="l" defTabSz="652973" rtl="0" eaLnBrk="1" latinLnBrk="0" hangingPunct="1">
      <a:defRPr sz="857" kern="1200">
        <a:solidFill>
          <a:schemeClr val="tx1"/>
        </a:solidFill>
        <a:latin typeface="+mn-lt"/>
        <a:ea typeface="+mn-ea"/>
        <a:cs typeface="+mn-cs"/>
      </a:defRPr>
    </a:lvl5pPr>
    <a:lvl6pPr marL="1632433" algn="l" defTabSz="652973" rtl="0" eaLnBrk="1" latinLnBrk="0" hangingPunct="1">
      <a:defRPr sz="857" kern="1200">
        <a:solidFill>
          <a:schemeClr val="tx1"/>
        </a:solidFill>
        <a:latin typeface="+mn-lt"/>
        <a:ea typeface="+mn-ea"/>
        <a:cs typeface="+mn-cs"/>
      </a:defRPr>
    </a:lvl6pPr>
    <a:lvl7pPr marL="1958919" algn="l" defTabSz="652973" rtl="0" eaLnBrk="1" latinLnBrk="0" hangingPunct="1">
      <a:defRPr sz="857" kern="1200">
        <a:solidFill>
          <a:schemeClr val="tx1"/>
        </a:solidFill>
        <a:latin typeface="+mn-lt"/>
        <a:ea typeface="+mn-ea"/>
        <a:cs typeface="+mn-cs"/>
      </a:defRPr>
    </a:lvl7pPr>
    <a:lvl8pPr marL="2285406" algn="l" defTabSz="652973" rtl="0" eaLnBrk="1" latinLnBrk="0" hangingPunct="1">
      <a:defRPr sz="857" kern="1200">
        <a:solidFill>
          <a:schemeClr val="tx1"/>
        </a:solidFill>
        <a:latin typeface="+mn-lt"/>
        <a:ea typeface="+mn-ea"/>
        <a:cs typeface="+mn-cs"/>
      </a:defRPr>
    </a:lvl8pPr>
    <a:lvl9pPr marL="2611892" algn="l" defTabSz="652973" rtl="0" eaLnBrk="1" latinLnBrk="0" hangingPunct="1">
      <a:defRPr sz="85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Avec bandes 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1D761848-55C2-5B45-915B-E49151B6273F}"/>
              </a:ext>
            </a:extLst>
          </p:cNvPr>
          <p:cNvSpPr/>
          <p:nvPr userDrawn="1"/>
        </p:nvSpPr>
        <p:spPr>
          <a:xfrm>
            <a:off x="1" y="-1"/>
            <a:ext cx="19387936" cy="5481907"/>
          </a:xfrm>
          <a:custGeom>
            <a:avLst/>
            <a:gdLst>
              <a:gd name="connsiteX0" fmla="*/ 0 w 32940625"/>
              <a:gd name="connsiteY0" fmla="*/ 0 h 7161285"/>
              <a:gd name="connsiteX1" fmla="*/ 32940625 w 32940625"/>
              <a:gd name="connsiteY1" fmla="*/ 0 h 7161285"/>
              <a:gd name="connsiteX2" fmla="*/ 32940625 w 32940625"/>
              <a:gd name="connsiteY2" fmla="*/ 7161285 h 7161285"/>
              <a:gd name="connsiteX3" fmla="*/ 0 w 32940625"/>
              <a:gd name="connsiteY3" fmla="*/ 7161285 h 7161285"/>
              <a:gd name="connsiteX4" fmla="*/ 0 w 32940625"/>
              <a:gd name="connsiteY4" fmla="*/ 0 h 7161285"/>
              <a:gd name="connsiteX0" fmla="*/ 0 w 32940625"/>
              <a:gd name="connsiteY0" fmla="*/ 0 h 7161285"/>
              <a:gd name="connsiteX1" fmla="*/ 26313178 w 32940625"/>
              <a:gd name="connsiteY1" fmla="*/ 0 h 7161285"/>
              <a:gd name="connsiteX2" fmla="*/ 32940625 w 32940625"/>
              <a:gd name="connsiteY2" fmla="*/ 7161285 h 7161285"/>
              <a:gd name="connsiteX3" fmla="*/ 0 w 32940625"/>
              <a:gd name="connsiteY3" fmla="*/ 7161285 h 7161285"/>
              <a:gd name="connsiteX4" fmla="*/ 0 w 32940625"/>
              <a:gd name="connsiteY4" fmla="*/ 0 h 7161285"/>
              <a:gd name="connsiteX0" fmla="*/ 0 w 26313178"/>
              <a:gd name="connsiteY0" fmla="*/ 0 h 7161285"/>
              <a:gd name="connsiteX1" fmla="*/ 26313178 w 26313178"/>
              <a:gd name="connsiteY1" fmla="*/ 0 h 7161285"/>
              <a:gd name="connsiteX2" fmla="*/ 26266286 w 26313178"/>
              <a:gd name="connsiteY2" fmla="*/ 7161285 h 7161285"/>
              <a:gd name="connsiteX3" fmla="*/ 0 w 26313178"/>
              <a:gd name="connsiteY3" fmla="*/ 7161285 h 7161285"/>
              <a:gd name="connsiteX4" fmla="*/ 0 w 26313178"/>
              <a:gd name="connsiteY4" fmla="*/ 0 h 7161285"/>
              <a:gd name="connsiteX0" fmla="*/ 0 w 26313178"/>
              <a:gd name="connsiteY0" fmla="*/ 0 h 7161285"/>
              <a:gd name="connsiteX1" fmla="*/ 26313178 w 26313178"/>
              <a:gd name="connsiteY1" fmla="*/ 0 h 7161285"/>
              <a:gd name="connsiteX2" fmla="*/ 26298769 w 26313178"/>
              <a:gd name="connsiteY2" fmla="*/ 3770776 h 7161285"/>
              <a:gd name="connsiteX3" fmla="*/ 26266286 w 26313178"/>
              <a:gd name="connsiteY3" fmla="*/ 7161285 h 7161285"/>
              <a:gd name="connsiteX4" fmla="*/ 0 w 26313178"/>
              <a:gd name="connsiteY4" fmla="*/ 7161285 h 7161285"/>
              <a:gd name="connsiteX5" fmla="*/ 0 w 26313178"/>
              <a:gd name="connsiteY5" fmla="*/ 0 h 7161285"/>
              <a:gd name="connsiteX0" fmla="*/ 0 w 29815724"/>
              <a:gd name="connsiteY0" fmla="*/ 0 h 7161285"/>
              <a:gd name="connsiteX1" fmla="*/ 26313178 w 29815724"/>
              <a:gd name="connsiteY1" fmla="*/ 0 h 7161285"/>
              <a:gd name="connsiteX2" fmla="*/ 29815691 w 29815724"/>
              <a:gd name="connsiteY2" fmla="*/ 3567576 h 7161285"/>
              <a:gd name="connsiteX3" fmla="*/ 26266286 w 29815724"/>
              <a:gd name="connsiteY3" fmla="*/ 7161285 h 7161285"/>
              <a:gd name="connsiteX4" fmla="*/ 0 w 29815724"/>
              <a:gd name="connsiteY4" fmla="*/ 7161285 h 7161285"/>
              <a:gd name="connsiteX5" fmla="*/ 0 w 29815724"/>
              <a:gd name="connsiteY5" fmla="*/ 0 h 7161285"/>
              <a:gd name="connsiteX0" fmla="*/ 0 w 29815691"/>
              <a:gd name="connsiteY0" fmla="*/ 0 h 7161285"/>
              <a:gd name="connsiteX1" fmla="*/ 26313178 w 29815691"/>
              <a:gd name="connsiteY1" fmla="*/ 0 h 7161285"/>
              <a:gd name="connsiteX2" fmla="*/ 29815691 w 29815691"/>
              <a:gd name="connsiteY2" fmla="*/ 3567576 h 7161285"/>
              <a:gd name="connsiteX3" fmla="*/ 26266286 w 29815691"/>
              <a:gd name="connsiteY3" fmla="*/ 7161285 h 7161285"/>
              <a:gd name="connsiteX4" fmla="*/ 0 w 29815691"/>
              <a:gd name="connsiteY4" fmla="*/ 7161285 h 7161285"/>
              <a:gd name="connsiteX5" fmla="*/ 0 w 29815691"/>
              <a:gd name="connsiteY5" fmla="*/ 0 h 7161285"/>
              <a:gd name="connsiteX0" fmla="*/ 0 w 29815691"/>
              <a:gd name="connsiteY0" fmla="*/ 0 h 7161285"/>
              <a:gd name="connsiteX1" fmla="*/ 26313178 w 29815691"/>
              <a:gd name="connsiteY1" fmla="*/ 0 h 7161285"/>
              <a:gd name="connsiteX2" fmla="*/ 29815691 w 29815691"/>
              <a:gd name="connsiteY2" fmla="*/ 3567576 h 7161285"/>
              <a:gd name="connsiteX3" fmla="*/ 26266286 w 29815691"/>
              <a:gd name="connsiteY3" fmla="*/ 7161285 h 7161285"/>
              <a:gd name="connsiteX4" fmla="*/ 0 w 29815691"/>
              <a:gd name="connsiteY4" fmla="*/ 7161285 h 7161285"/>
              <a:gd name="connsiteX5" fmla="*/ 0 w 29815691"/>
              <a:gd name="connsiteY5" fmla="*/ 0 h 7161285"/>
              <a:gd name="connsiteX0" fmla="*/ 0 w 29815691"/>
              <a:gd name="connsiteY0" fmla="*/ 0 h 7161285"/>
              <a:gd name="connsiteX1" fmla="*/ 26313178 w 29815691"/>
              <a:gd name="connsiteY1" fmla="*/ 0 h 7161285"/>
              <a:gd name="connsiteX2" fmla="*/ 29815691 w 29815691"/>
              <a:gd name="connsiteY2" fmla="*/ 3567576 h 7161285"/>
              <a:gd name="connsiteX3" fmla="*/ 26266286 w 29815691"/>
              <a:gd name="connsiteY3" fmla="*/ 7161285 h 7161285"/>
              <a:gd name="connsiteX4" fmla="*/ 0 w 29815691"/>
              <a:gd name="connsiteY4" fmla="*/ 7161285 h 7161285"/>
              <a:gd name="connsiteX5" fmla="*/ 0 w 29815691"/>
              <a:gd name="connsiteY5" fmla="*/ 0 h 7161285"/>
              <a:gd name="connsiteX0" fmla="*/ 0 w 29659384"/>
              <a:gd name="connsiteY0" fmla="*/ 0 h 7161285"/>
              <a:gd name="connsiteX1" fmla="*/ 26313178 w 29659384"/>
              <a:gd name="connsiteY1" fmla="*/ 0 h 7161285"/>
              <a:gd name="connsiteX2" fmla="*/ 29659384 w 29659384"/>
              <a:gd name="connsiteY2" fmla="*/ 3395638 h 7161285"/>
              <a:gd name="connsiteX3" fmla="*/ 26266286 w 29659384"/>
              <a:gd name="connsiteY3" fmla="*/ 7161285 h 7161285"/>
              <a:gd name="connsiteX4" fmla="*/ 0 w 29659384"/>
              <a:gd name="connsiteY4" fmla="*/ 7161285 h 7161285"/>
              <a:gd name="connsiteX5" fmla="*/ 0 w 29659384"/>
              <a:gd name="connsiteY5" fmla="*/ 0 h 7161285"/>
              <a:gd name="connsiteX0" fmla="*/ 0 w 29659384"/>
              <a:gd name="connsiteY0" fmla="*/ 0 h 7161285"/>
              <a:gd name="connsiteX1" fmla="*/ 26313178 w 29659384"/>
              <a:gd name="connsiteY1" fmla="*/ 0 h 7161285"/>
              <a:gd name="connsiteX2" fmla="*/ 29659384 w 29659384"/>
              <a:gd name="connsiteY2" fmla="*/ 3395638 h 7161285"/>
              <a:gd name="connsiteX3" fmla="*/ 28982075 w 29659384"/>
              <a:gd name="connsiteY3" fmla="*/ 4157785 h 7161285"/>
              <a:gd name="connsiteX4" fmla="*/ 26266286 w 29659384"/>
              <a:gd name="connsiteY4" fmla="*/ 7161285 h 7161285"/>
              <a:gd name="connsiteX5" fmla="*/ 0 w 29659384"/>
              <a:gd name="connsiteY5" fmla="*/ 7161285 h 7161285"/>
              <a:gd name="connsiteX6" fmla="*/ 0 w 29659384"/>
              <a:gd name="connsiteY6" fmla="*/ 0 h 7161285"/>
              <a:gd name="connsiteX0" fmla="*/ 0 w 29659384"/>
              <a:gd name="connsiteY0" fmla="*/ 0 h 7161285"/>
              <a:gd name="connsiteX1" fmla="*/ 26313178 w 29659384"/>
              <a:gd name="connsiteY1" fmla="*/ 0 h 7161285"/>
              <a:gd name="connsiteX2" fmla="*/ 29659384 w 29659384"/>
              <a:gd name="connsiteY2" fmla="*/ 3395638 h 7161285"/>
              <a:gd name="connsiteX3" fmla="*/ 29630753 w 29659384"/>
              <a:gd name="connsiteY3" fmla="*/ 3696677 h 7161285"/>
              <a:gd name="connsiteX4" fmla="*/ 26266286 w 29659384"/>
              <a:gd name="connsiteY4" fmla="*/ 7161285 h 7161285"/>
              <a:gd name="connsiteX5" fmla="*/ 0 w 29659384"/>
              <a:gd name="connsiteY5" fmla="*/ 7161285 h 7161285"/>
              <a:gd name="connsiteX6" fmla="*/ 0 w 29659384"/>
              <a:gd name="connsiteY6" fmla="*/ 0 h 7161285"/>
              <a:gd name="connsiteX0" fmla="*/ 0 w 29630753"/>
              <a:gd name="connsiteY0" fmla="*/ 0 h 7161285"/>
              <a:gd name="connsiteX1" fmla="*/ 26313178 w 29630753"/>
              <a:gd name="connsiteY1" fmla="*/ 0 h 7161285"/>
              <a:gd name="connsiteX2" fmla="*/ 29276430 w 29630753"/>
              <a:gd name="connsiteY2" fmla="*/ 3380007 h 7161285"/>
              <a:gd name="connsiteX3" fmla="*/ 29630753 w 29630753"/>
              <a:gd name="connsiteY3" fmla="*/ 3696677 h 7161285"/>
              <a:gd name="connsiteX4" fmla="*/ 26266286 w 29630753"/>
              <a:gd name="connsiteY4" fmla="*/ 7161285 h 7161285"/>
              <a:gd name="connsiteX5" fmla="*/ 0 w 29630753"/>
              <a:gd name="connsiteY5" fmla="*/ 7161285 h 7161285"/>
              <a:gd name="connsiteX6" fmla="*/ 0 w 29630753"/>
              <a:gd name="connsiteY6" fmla="*/ 0 h 7161285"/>
              <a:gd name="connsiteX0" fmla="*/ 0 w 29630753"/>
              <a:gd name="connsiteY0" fmla="*/ 0 h 7161285"/>
              <a:gd name="connsiteX1" fmla="*/ 26313178 w 29630753"/>
              <a:gd name="connsiteY1" fmla="*/ 0 h 7161285"/>
              <a:gd name="connsiteX2" fmla="*/ 29448368 w 29630753"/>
              <a:gd name="connsiteY2" fmla="*/ 3208068 h 7161285"/>
              <a:gd name="connsiteX3" fmla="*/ 29630753 w 29630753"/>
              <a:gd name="connsiteY3" fmla="*/ 3696677 h 7161285"/>
              <a:gd name="connsiteX4" fmla="*/ 26266286 w 29630753"/>
              <a:gd name="connsiteY4" fmla="*/ 7161285 h 7161285"/>
              <a:gd name="connsiteX5" fmla="*/ 0 w 29630753"/>
              <a:gd name="connsiteY5" fmla="*/ 7161285 h 7161285"/>
              <a:gd name="connsiteX6" fmla="*/ 0 w 29630753"/>
              <a:gd name="connsiteY6" fmla="*/ 0 h 7161285"/>
              <a:gd name="connsiteX0" fmla="*/ 0 w 29630753"/>
              <a:gd name="connsiteY0" fmla="*/ 0 h 7161285"/>
              <a:gd name="connsiteX1" fmla="*/ 26313178 w 29630753"/>
              <a:gd name="connsiteY1" fmla="*/ 0 h 7161285"/>
              <a:gd name="connsiteX2" fmla="*/ 29448368 w 29630753"/>
              <a:gd name="connsiteY2" fmla="*/ 3215883 h 7161285"/>
              <a:gd name="connsiteX3" fmla="*/ 29630753 w 29630753"/>
              <a:gd name="connsiteY3" fmla="*/ 3696677 h 7161285"/>
              <a:gd name="connsiteX4" fmla="*/ 26266286 w 29630753"/>
              <a:gd name="connsiteY4" fmla="*/ 7161285 h 7161285"/>
              <a:gd name="connsiteX5" fmla="*/ 0 w 29630753"/>
              <a:gd name="connsiteY5" fmla="*/ 7161285 h 7161285"/>
              <a:gd name="connsiteX6" fmla="*/ 0 w 29630753"/>
              <a:gd name="connsiteY6" fmla="*/ 0 h 7161285"/>
              <a:gd name="connsiteX0" fmla="*/ 0 w 29630753"/>
              <a:gd name="connsiteY0" fmla="*/ 0 h 7161285"/>
              <a:gd name="connsiteX1" fmla="*/ 26313178 w 29630753"/>
              <a:gd name="connsiteY1" fmla="*/ 0 h 7161285"/>
              <a:gd name="connsiteX2" fmla="*/ 29448368 w 29630753"/>
              <a:gd name="connsiteY2" fmla="*/ 3215883 h 7161285"/>
              <a:gd name="connsiteX3" fmla="*/ 29630753 w 29630753"/>
              <a:gd name="connsiteY3" fmla="*/ 3696677 h 7161285"/>
              <a:gd name="connsiteX4" fmla="*/ 26266286 w 29630753"/>
              <a:gd name="connsiteY4" fmla="*/ 7161285 h 7161285"/>
              <a:gd name="connsiteX5" fmla="*/ 0 w 29630753"/>
              <a:gd name="connsiteY5" fmla="*/ 7161285 h 7161285"/>
              <a:gd name="connsiteX6" fmla="*/ 0 w 29630753"/>
              <a:gd name="connsiteY6" fmla="*/ 0 h 7161285"/>
              <a:gd name="connsiteX0" fmla="*/ 0 w 29706076"/>
              <a:gd name="connsiteY0" fmla="*/ 0 h 7161285"/>
              <a:gd name="connsiteX1" fmla="*/ 26313178 w 29706076"/>
              <a:gd name="connsiteY1" fmla="*/ 0 h 7161285"/>
              <a:gd name="connsiteX2" fmla="*/ 29596860 w 29706076"/>
              <a:gd name="connsiteY2" fmla="*/ 3309668 h 7161285"/>
              <a:gd name="connsiteX3" fmla="*/ 29630753 w 29706076"/>
              <a:gd name="connsiteY3" fmla="*/ 3696677 h 7161285"/>
              <a:gd name="connsiteX4" fmla="*/ 26266286 w 29706076"/>
              <a:gd name="connsiteY4" fmla="*/ 7161285 h 7161285"/>
              <a:gd name="connsiteX5" fmla="*/ 0 w 29706076"/>
              <a:gd name="connsiteY5" fmla="*/ 7161285 h 7161285"/>
              <a:gd name="connsiteX6" fmla="*/ 0 w 29706076"/>
              <a:gd name="connsiteY6" fmla="*/ 0 h 7161285"/>
              <a:gd name="connsiteX0" fmla="*/ 0 w 29706076"/>
              <a:gd name="connsiteY0" fmla="*/ 0 h 7161285"/>
              <a:gd name="connsiteX1" fmla="*/ 26313178 w 29706076"/>
              <a:gd name="connsiteY1" fmla="*/ 0 h 7161285"/>
              <a:gd name="connsiteX2" fmla="*/ 29596860 w 29706076"/>
              <a:gd name="connsiteY2" fmla="*/ 3309668 h 7161285"/>
              <a:gd name="connsiteX3" fmla="*/ 29630753 w 29706076"/>
              <a:gd name="connsiteY3" fmla="*/ 3696677 h 7161285"/>
              <a:gd name="connsiteX4" fmla="*/ 26266286 w 29706076"/>
              <a:gd name="connsiteY4" fmla="*/ 7161285 h 7161285"/>
              <a:gd name="connsiteX5" fmla="*/ 0 w 29706076"/>
              <a:gd name="connsiteY5" fmla="*/ 7161285 h 7161285"/>
              <a:gd name="connsiteX6" fmla="*/ 0 w 29706076"/>
              <a:gd name="connsiteY6" fmla="*/ 0 h 7161285"/>
              <a:gd name="connsiteX0" fmla="*/ 0 w 29763766"/>
              <a:gd name="connsiteY0" fmla="*/ 0 h 7161285"/>
              <a:gd name="connsiteX1" fmla="*/ 26313178 w 29763766"/>
              <a:gd name="connsiteY1" fmla="*/ 0 h 7161285"/>
              <a:gd name="connsiteX2" fmla="*/ 29596860 w 29763766"/>
              <a:gd name="connsiteY2" fmla="*/ 3309668 h 7161285"/>
              <a:gd name="connsiteX3" fmla="*/ 29630753 w 29763766"/>
              <a:gd name="connsiteY3" fmla="*/ 3696677 h 7161285"/>
              <a:gd name="connsiteX4" fmla="*/ 26266286 w 29763766"/>
              <a:gd name="connsiteY4" fmla="*/ 7161285 h 7161285"/>
              <a:gd name="connsiteX5" fmla="*/ 0 w 29763766"/>
              <a:gd name="connsiteY5" fmla="*/ 7161285 h 7161285"/>
              <a:gd name="connsiteX6" fmla="*/ 0 w 29763766"/>
              <a:gd name="connsiteY6" fmla="*/ 0 h 7161285"/>
              <a:gd name="connsiteX0" fmla="*/ 0 w 29763766"/>
              <a:gd name="connsiteY0" fmla="*/ 0 h 7169101"/>
              <a:gd name="connsiteX1" fmla="*/ 26313178 w 29763766"/>
              <a:gd name="connsiteY1" fmla="*/ 0 h 7169101"/>
              <a:gd name="connsiteX2" fmla="*/ 29596860 w 29763766"/>
              <a:gd name="connsiteY2" fmla="*/ 3309668 h 7169101"/>
              <a:gd name="connsiteX3" fmla="*/ 29630753 w 29763766"/>
              <a:gd name="connsiteY3" fmla="*/ 3696677 h 7169101"/>
              <a:gd name="connsiteX4" fmla="*/ 26195948 w 29763766"/>
              <a:gd name="connsiteY4" fmla="*/ 7169101 h 7169101"/>
              <a:gd name="connsiteX5" fmla="*/ 0 w 29763766"/>
              <a:gd name="connsiteY5" fmla="*/ 7161285 h 7169101"/>
              <a:gd name="connsiteX6" fmla="*/ 0 w 29763766"/>
              <a:gd name="connsiteY6" fmla="*/ 0 h 7169101"/>
              <a:gd name="connsiteX0" fmla="*/ 0 w 29797340"/>
              <a:gd name="connsiteY0" fmla="*/ 0 h 7169101"/>
              <a:gd name="connsiteX1" fmla="*/ 26313178 w 29797340"/>
              <a:gd name="connsiteY1" fmla="*/ 0 h 7169101"/>
              <a:gd name="connsiteX2" fmla="*/ 29596860 w 29797340"/>
              <a:gd name="connsiteY2" fmla="*/ 3309668 h 7169101"/>
              <a:gd name="connsiteX3" fmla="*/ 29695552 w 29797340"/>
              <a:gd name="connsiteY3" fmla="*/ 3739877 h 7169101"/>
              <a:gd name="connsiteX4" fmla="*/ 26195948 w 29797340"/>
              <a:gd name="connsiteY4" fmla="*/ 7169101 h 7169101"/>
              <a:gd name="connsiteX5" fmla="*/ 0 w 29797340"/>
              <a:gd name="connsiteY5" fmla="*/ 7161285 h 7169101"/>
              <a:gd name="connsiteX6" fmla="*/ 0 w 29797340"/>
              <a:gd name="connsiteY6" fmla="*/ 0 h 7169101"/>
              <a:gd name="connsiteX0" fmla="*/ 0 w 29797340"/>
              <a:gd name="connsiteY0" fmla="*/ 0 h 7169101"/>
              <a:gd name="connsiteX1" fmla="*/ 26313178 w 29797340"/>
              <a:gd name="connsiteY1" fmla="*/ 0 h 7169101"/>
              <a:gd name="connsiteX2" fmla="*/ 29596860 w 29797340"/>
              <a:gd name="connsiteY2" fmla="*/ 3309668 h 7169101"/>
              <a:gd name="connsiteX3" fmla="*/ 29695552 w 29797340"/>
              <a:gd name="connsiteY3" fmla="*/ 3739877 h 7169101"/>
              <a:gd name="connsiteX4" fmla="*/ 26267948 w 29797340"/>
              <a:gd name="connsiteY4" fmla="*/ 7169101 h 7169101"/>
              <a:gd name="connsiteX5" fmla="*/ 0 w 29797340"/>
              <a:gd name="connsiteY5" fmla="*/ 7161285 h 7169101"/>
              <a:gd name="connsiteX6" fmla="*/ 0 w 29797340"/>
              <a:gd name="connsiteY6" fmla="*/ 0 h 7169101"/>
              <a:gd name="connsiteX0" fmla="*/ 0 w 29779912"/>
              <a:gd name="connsiteY0" fmla="*/ 0 h 7169101"/>
              <a:gd name="connsiteX1" fmla="*/ 26313178 w 29779912"/>
              <a:gd name="connsiteY1" fmla="*/ 0 h 7169101"/>
              <a:gd name="connsiteX2" fmla="*/ 29596860 w 29779912"/>
              <a:gd name="connsiteY2" fmla="*/ 3309668 h 7169101"/>
              <a:gd name="connsiteX3" fmla="*/ 29695552 w 29779912"/>
              <a:gd name="connsiteY3" fmla="*/ 3739877 h 7169101"/>
              <a:gd name="connsiteX4" fmla="*/ 26267948 w 29779912"/>
              <a:gd name="connsiteY4" fmla="*/ 7169101 h 7169101"/>
              <a:gd name="connsiteX5" fmla="*/ 0 w 29779912"/>
              <a:gd name="connsiteY5" fmla="*/ 7161285 h 7169101"/>
              <a:gd name="connsiteX6" fmla="*/ 0 w 29779912"/>
              <a:gd name="connsiteY6" fmla="*/ 0 h 7169101"/>
              <a:gd name="connsiteX0" fmla="*/ 0 w 29805610"/>
              <a:gd name="connsiteY0" fmla="*/ 0 h 7169101"/>
              <a:gd name="connsiteX1" fmla="*/ 26313178 w 29805610"/>
              <a:gd name="connsiteY1" fmla="*/ 0 h 7169101"/>
              <a:gd name="connsiteX2" fmla="*/ 29647260 w 29805610"/>
              <a:gd name="connsiteY2" fmla="*/ 3360068 h 7169101"/>
              <a:gd name="connsiteX3" fmla="*/ 29695552 w 29805610"/>
              <a:gd name="connsiteY3" fmla="*/ 3739877 h 7169101"/>
              <a:gd name="connsiteX4" fmla="*/ 26267948 w 29805610"/>
              <a:gd name="connsiteY4" fmla="*/ 7169101 h 7169101"/>
              <a:gd name="connsiteX5" fmla="*/ 0 w 29805610"/>
              <a:gd name="connsiteY5" fmla="*/ 7161285 h 7169101"/>
              <a:gd name="connsiteX6" fmla="*/ 0 w 29805610"/>
              <a:gd name="connsiteY6" fmla="*/ 0 h 7169101"/>
              <a:gd name="connsiteX0" fmla="*/ 0 w 29785805"/>
              <a:gd name="connsiteY0" fmla="*/ 0 h 7169101"/>
              <a:gd name="connsiteX1" fmla="*/ 26313178 w 29785805"/>
              <a:gd name="connsiteY1" fmla="*/ 0 h 7169101"/>
              <a:gd name="connsiteX2" fmla="*/ 29647260 w 29785805"/>
              <a:gd name="connsiteY2" fmla="*/ 3360068 h 7169101"/>
              <a:gd name="connsiteX3" fmla="*/ 29695552 w 29785805"/>
              <a:gd name="connsiteY3" fmla="*/ 3739877 h 7169101"/>
              <a:gd name="connsiteX4" fmla="*/ 26267948 w 29785805"/>
              <a:gd name="connsiteY4" fmla="*/ 7169101 h 7169101"/>
              <a:gd name="connsiteX5" fmla="*/ 0 w 29785805"/>
              <a:gd name="connsiteY5" fmla="*/ 7161285 h 7169101"/>
              <a:gd name="connsiteX6" fmla="*/ 0 w 29785805"/>
              <a:gd name="connsiteY6" fmla="*/ 0 h 7169101"/>
              <a:gd name="connsiteX0" fmla="*/ 0 w 29775095"/>
              <a:gd name="connsiteY0" fmla="*/ 0 h 7169101"/>
              <a:gd name="connsiteX1" fmla="*/ 26313178 w 29775095"/>
              <a:gd name="connsiteY1" fmla="*/ 0 h 7169101"/>
              <a:gd name="connsiteX2" fmla="*/ 29647260 w 29775095"/>
              <a:gd name="connsiteY2" fmla="*/ 3360068 h 7169101"/>
              <a:gd name="connsiteX3" fmla="*/ 29695552 w 29775095"/>
              <a:gd name="connsiteY3" fmla="*/ 3739877 h 7169101"/>
              <a:gd name="connsiteX4" fmla="*/ 26267948 w 29775095"/>
              <a:gd name="connsiteY4" fmla="*/ 7169101 h 7169101"/>
              <a:gd name="connsiteX5" fmla="*/ 0 w 29775095"/>
              <a:gd name="connsiteY5" fmla="*/ 7161285 h 7169101"/>
              <a:gd name="connsiteX6" fmla="*/ 0 w 29775095"/>
              <a:gd name="connsiteY6" fmla="*/ 0 h 7169101"/>
              <a:gd name="connsiteX0" fmla="*/ 0 w 29765335"/>
              <a:gd name="connsiteY0" fmla="*/ 0 h 7169101"/>
              <a:gd name="connsiteX1" fmla="*/ 26313178 w 29765335"/>
              <a:gd name="connsiteY1" fmla="*/ 0 h 7169101"/>
              <a:gd name="connsiteX2" fmla="*/ 29647260 w 29765335"/>
              <a:gd name="connsiteY2" fmla="*/ 3360068 h 7169101"/>
              <a:gd name="connsiteX3" fmla="*/ 29695552 w 29765335"/>
              <a:gd name="connsiteY3" fmla="*/ 3739877 h 7169101"/>
              <a:gd name="connsiteX4" fmla="*/ 26267948 w 29765335"/>
              <a:gd name="connsiteY4" fmla="*/ 7169101 h 7169101"/>
              <a:gd name="connsiteX5" fmla="*/ 0 w 29765335"/>
              <a:gd name="connsiteY5" fmla="*/ 7161285 h 7169101"/>
              <a:gd name="connsiteX6" fmla="*/ 0 w 29765335"/>
              <a:gd name="connsiteY6" fmla="*/ 0 h 7169101"/>
              <a:gd name="connsiteX0" fmla="*/ 0 w 29745410"/>
              <a:gd name="connsiteY0" fmla="*/ 0 h 7169101"/>
              <a:gd name="connsiteX1" fmla="*/ 26313178 w 29745410"/>
              <a:gd name="connsiteY1" fmla="*/ 0 h 7169101"/>
              <a:gd name="connsiteX2" fmla="*/ 29647260 w 29745410"/>
              <a:gd name="connsiteY2" fmla="*/ 3360068 h 7169101"/>
              <a:gd name="connsiteX3" fmla="*/ 29656641 w 29745410"/>
              <a:gd name="connsiteY3" fmla="*/ 3785272 h 7169101"/>
              <a:gd name="connsiteX4" fmla="*/ 26267948 w 29745410"/>
              <a:gd name="connsiteY4" fmla="*/ 7169101 h 7169101"/>
              <a:gd name="connsiteX5" fmla="*/ 0 w 29745410"/>
              <a:gd name="connsiteY5" fmla="*/ 7161285 h 7169101"/>
              <a:gd name="connsiteX6" fmla="*/ 0 w 29745410"/>
              <a:gd name="connsiteY6" fmla="*/ 0 h 7169101"/>
              <a:gd name="connsiteX0" fmla="*/ 0 w 29734580"/>
              <a:gd name="connsiteY0" fmla="*/ 0 h 7169101"/>
              <a:gd name="connsiteX1" fmla="*/ 26313178 w 29734580"/>
              <a:gd name="connsiteY1" fmla="*/ 0 h 7169101"/>
              <a:gd name="connsiteX2" fmla="*/ 29647260 w 29734580"/>
              <a:gd name="connsiteY2" fmla="*/ 3360068 h 7169101"/>
              <a:gd name="connsiteX3" fmla="*/ 29630699 w 29734580"/>
              <a:gd name="connsiteY3" fmla="*/ 3811213 h 7169101"/>
              <a:gd name="connsiteX4" fmla="*/ 26267948 w 29734580"/>
              <a:gd name="connsiteY4" fmla="*/ 7169101 h 7169101"/>
              <a:gd name="connsiteX5" fmla="*/ 0 w 29734580"/>
              <a:gd name="connsiteY5" fmla="*/ 7161285 h 7169101"/>
              <a:gd name="connsiteX6" fmla="*/ 0 w 29734580"/>
              <a:gd name="connsiteY6" fmla="*/ 0 h 7169101"/>
              <a:gd name="connsiteX0" fmla="*/ 0 w 29745084"/>
              <a:gd name="connsiteY0" fmla="*/ 0 h 7169101"/>
              <a:gd name="connsiteX1" fmla="*/ 26313178 w 29745084"/>
              <a:gd name="connsiteY1" fmla="*/ 0 h 7169101"/>
              <a:gd name="connsiteX2" fmla="*/ 29647260 w 29745084"/>
              <a:gd name="connsiteY2" fmla="*/ 3360068 h 7169101"/>
              <a:gd name="connsiteX3" fmla="*/ 29630699 w 29745084"/>
              <a:gd name="connsiteY3" fmla="*/ 3811213 h 7169101"/>
              <a:gd name="connsiteX4" fmla="*/ 26267948 w 29745084"/>
              <a:gd name="connsiteY4" fmla="*/ 7169101 h 7169101"/>
              <a:gd name="connsiteX5" fmla="*/ 0 w 29745084"/>
              <a:gd name="connsiteY5" fmla="*/ 7161285 h 7169101"/>
              <a:gd name="connsiteX6" fmla="*/ 0 w 29745084"/>
              <a:gd name="connsiteY6" fmla="*/ 0 h 7169101"/>
              <a:gd name="connsiteX0" fmla="*/ 0 w 29745084"/>
              <a:gd name="connsiteY0" fmla="*/ 0 h 7169101"/>
              <a:gd name="connsiteX1" fmla="*/ 26313178 w 29745084"/>
              <a:gd name="connsiteY1" fmla="*/ 0 h 7169101"/>
              <a:gd name="connsiteX2" fmla="*/ 29647260 w 29745084"/>
              <a:gd name="connsiteY2" fmla="*/ 3360068 h 7169101"/>
              <a:gd name="connsiteX3" fmla="*/ 29630699 w 29745084"/>
              <a:gd name="connsiteY3" fmla="*/ 3811213 h 7169101"/>
              <a:gd name="connsiteX4" fmla="*/ 26267948 w 29745084"/>
              <a:gd name="connsiteY4" fmla="*/ 7169101 h 7169101"/>
              <a:gd name="connsiteX5" fmla="*/ 0 w 29745084"/>
              <a:gd name="connsiteY5" fmla="*/ 7161285 h 7169101"/>
              <a:gd name="connsiteX6" fmla="*/ 0 w 29745084"/>
              <a:gd name="connsiteY6" fmla="*/ 0 h 7169101"/>
              <a:gd name="connsiteX0" fmla="*/ 0 w 29736139"/>
              <a:gd name="connsiteY0" fmla="*/ 0 h 7169101"/>
              <a:gd name="connsiteX1" fmla="*/ 26313178 w 29736139"/>
              <a:gd name="connsiteY1" fmla="*/ 0 h 7169101"/>
              <a:gd name="connsiteX2" fmla="*/ 29647260 w 29736139"/>
              <a:gd name="connsiteY2" fmla="*/ 3360068 h 7169101"/>
              <a:gd name="connsiteX3" fmla="*/ 29608667 w 29736139"/>
              <a:gd name="connsiteY3" fmla="*/ 3838755 h 7169101"/>
              <a:gd name="connsiteX4" fmla="*/ 26267948 w 29736139"/>
              <a:gd name="connsiteY4" fmla="*/ 7169101 h 7169101"/>
              <a:gd name="connsiteX5" fmla="*/ 0 w 29736139"/>
              <a:gd name="connsiteY5" fmla="*/ 7161285 h 7169101"/>
              <a:gd name="connsiteX6" fmla="*/ 0 w 29736139"/>
              <a:gd name="connsiteY6" fmla="*/ 0 h 7169101"/>
              <a:gd name="connsiteX0" fmla="*/ 0 w 29746745"/>
              <a:gd name="connsiteY0" fmla="*/ 0 h 7169101"/>
              <a:gd name="connsiteX1" fmla="*/ 26313178 w 29746745"/>
              <a:gd name="connsiteY1" fmla="*/ 0 h 7169101"/>
              <a:gd name="connsiteX2" fmla="*/ 29647260 w 29746745"/>
              <a:gd name="connsiteY2" fmla="*/ 3360068 h 7169101"/>
              <a:gd name="connsiteX3" fmla="*/ 29608667 w 29746745"/>
              <a:gd name="connsiteY3" fmla="*/ 3838755 h 7169101"/>
              <a:gd name="connsiteX4" fmla="*/ 26267948 w 29746745"/>
              <a:gd name="connsiteY4" fmla="*/ 7169101 h 7169101"/>
              <a:gd name="connsiteX5" fmla="*/ 0 w 29746745"/>
              <a:gd name="connsiteY5" fmla="*/ 7161285 h 7169101"/>
              <a:gd name="connsiteX6" fmla="*/ 0 w 29746745"/>
              <a:gd name="connsiteY6" fmla="*/ 0 h 7169101"/>
              <a:gd name="connsiteX0" fmla="*/ 0 w 29744911"/>
              <a:gd name="connsiteY0" fmla="*/ 0 h 7169101"/>
              <a:gd name="connsiteX1" fmla="*/ 26313178 w 29744911"/>
              <a:gd name="connsiteY1" fmla="*/ 0 h 7169101"/>
              <a:gd name="connsiteX2" fmla="*/ 29647260 w 29744911"/>
              <a:gd name="connsiteY2" fmla="*/ 3360068 h 7169101"/>
              <a:gd name="connsiteX3" fmla="*/ 29608667 w 29744911"/>
              <a:gd name="connsiteY3" fmla="*/ 3838755 h 7169101"/>
              <a:gd name="connsiteX4" fmla="*/ 26267948 w 29744911"/>
              <a:gd name="connsiteY4" fmla="*/ 7169101 h 7169101"/>
              <a:gd name="connsiteX5" fmla="*/ 0 w 29744911"/>
              <a:gd name="connsiteY5" fmla="*/ 7161285 h 7169101"/>
              <a:gd name="connsiteX6" fmla="*/ 0 w 29744911"/>
              <a:gd name="connsiteY6" fmla="*/ 0 h 7169101"/>
              <a:gd name="connsiteX0" fmla="*/ 0 w 29744911"/>
              <a:gd name="connsiteY0" fmla="*/ 0 h 7169101"/>
              <a:gd name="connsiteX1" fmla="*/ 25905709 w 29744911"/>
              <a:gd name="connsiteY1" fmla="*/ 0 h 7169101"/>
              <a:gd name="connsiteX2" fmla="*/ 29647260 w 29744911"/>
              <a:gd name="connsiteY2" fmla="*/ 3360068 h 7169101"/>
              <a:gd name="connsiteX3" fmla="*/ 29608667 w 29744911"/>
              <a:gd name="connsiteY3" fmla="*/ 3838755 h 7169101"/>
              <a:gd name="connsiteX4" fmla="*/ 26267948 w 29744911"/>
              <a:gd name="connsiteY4" fmla="*/ 7169101 h 7169101"/>
              <a:gd name="connsiteX5" fmla="*/ 0 w 29744911"/>
              <a:gd name="connsiteY5" fmla="*/ 7161285 h 7169101"/>
              <a:gd name="connsiteX6" fmla="*/ 0 w 29744911"/>
              <a:gd name="connsiteY6" fmla="*/ 0 h 7169101"/>
              <a:gd name="connsiteX0" fmla="*/ 0 w 29744911"/>
              <a:gd name="connsiteY0" fmla="*/ 0 h 7188148"/>
              <a:gd name="connsiteX1" fmla="*/ 25905709 w 29744911"/>
              <a:gd name="connsiteY1" fmla="*/ 0 h 7188148"/>
              <a:gd name="connsiteX2" fmla="*/ 29647260 w 29744911"/>
              <a:gd name="connsiteY2" fmla="*/ 3360068 h 7188148"/>
              <a:gd name="connsiteX3" fmla="*/ 29608667 w 29744911"/>
              <a:gd name="connsiteY3" fmla="*/ 3838755 h 7188148"/>
              <a:gd name="connsiteX4" fmla="*/ 25796143 w 29744911"/>
              <a:gd name="connsiteY4" fmla="*/ 7188148 h 7188148"/>
              <a:gd name="connsiteX5" fmla="*/ 0 w 29744911"/>
              <a:gd name="connsiteY5" fmla="*/ 7161285 h 7188148"/>
              <a:gd name="connsiteX6" fmla="*/ 0 w 29744911"/>
              <a:gd name="connsiteY6" fmla="*/ 0 h 7188148"/>
              <a:gd name="connsiteX0" fmla="*/ 1351081 w 29744911"/>
              <a:gd name="connsiteY0" fmla="*/ 0 h 7188148"/>
              <a:gd name="connsiteX1" fmla="*/ 25905709 w 29744911"/>
              <a:gd name="connsiteY1" fmla="*/ 0 h 7188148"/>
              <a:gd name="connsiteX2" fmla="*/ 29647260 w 29744911"/>
              <a:gd name="connsiteY2" fmla="*/ 3360068 h 7188148"/>
              <a:gd name="connsiteX3" fmla="*/ 29608667 w 29744911"/>
              <a:gd name="connsiteY3" fmla="*/ 3838755 h 7188148"/>
              <a:gd name="connsiteX4" fmla="*/ 25796143 w 29744911"/>
              <a:gd name="connsiteY4" fmla="*/ 7188148 h 7188148"/>
              <a:gd name="connsiteX5" fmla="*/ 0 w 29744911"/>
              <a:gd name="connsiteY5" fmla="*/ 7161285 h 7188148"/>
              <a:gd name="connsiteX6" fmla="*/ 1351081 w 29744911"/>
              <a:gd name="connsiteY6" fmla="*/ 0 h 7188148"/>
              <a:gd name="connsiteX0" fmla="*/ 579034 w 29744911"/>
              <a:gd name="connsiteY0" fmla="*/ 18734 h 7188148"/>
              <a:gd name="connsiteX1" fmla="*/ 25905709 w 29744911"/>
              <a:gd name="connsiteY1" fmla="*/ 0 h 7188148"/>
              <a:gd name="connsiteX2" fmla="*/ 29647260 w 29744911"/>
              <a:gd name="connsiteY2" fmla="*/ 3360068 h 7188148"/>
              <a:gd name="connsiteX3" fmla="*/ 29608667 w 29744911"/>
              <a:gd name="connsiteY3" fmla="*/ 3838755 h 7188148"/>
              <a:gd name="connsiteX4" fmla="*/ 25796143 w 29744911"/>
              <a:gd name="connsiteY4" fmla="*/ 7188148 h 7188148"/>
              <a:gd name="connsiteX5" fmla="*/ 0 w 29744911"/>
              <a:gd name="connsiteY5" fmla="*/ 7161285 h 7188148"/>
              <a:gd name="connsiteX6" fmla="*/ 579034 w 29744911"/>
              <a:gd name="connsiteY6" fmla="*/ 18734 h 7188148"/>
              <a:gd name="connsiteX0" fmla="*/ 0 w 29165877"/>
              <a:gd name="connsiteY0" fmla="*/ 18734 h 7188148"/>
              <a:gd name="connsiteX1" fmla="*/ 25326675 w 29165877"/>
              <a:gd name="connsiteY1" fmla="*/ 0 h 7188148"/>
              <a:gd name="connsiteX2" fmla="*/ 29068226 w 29165877"/>
              <a:gd name="connsiteY2" fmla="*/ 3360068 h 7188148"/>
              <a:gd name="connsiteX3" fmla="*/ 29029633 w 29165877"/>
              <a:gd name="connsiteY3" fmla="*/ 3838755 h 7188148"/>
              <a:gd name="connsiteX4" fmla="*/ 25217109 w 29165877"/>
              <a:gd name="connsiteY4" fmla="*/ 7188148 h 7188148"/>
              <a:gd name="connsiteX5" fmla="*/ 107229 w 29165877"/>
              <a:gd name="connsiteY5" fmla="*/ 7161286 h 7188148"/>
              <a:gd name="connsiteX6" fmla="*/ 0 w 29165877"/>
              <a:gd name="connsiteY6" fmla="*/ 18734 h 7188148"/>
              <a:gd name="connsiteX0" fmla="*/ 0 w 29165877"/>
              <a:gd name="connsiteY0" fmla="*/ 18734 h 7188148"/>
              <a:gd name="connsiteX1" fmla="*/ 25326675 w 29165877"/>
              <a:gd name="connsiteY1" fmla="*/ 0 h 7188148"/>
              <a:gd name="connsiteX2" fmla="*/ 29068226 w 29165877"/>
              <a:gd name="connsiteY2" fmla="*/ 3360068 h 7188148"/>
              <a:gd name="connsiteX3" fmla="*/ 29029633 w 29165877"/>
              <a:gd name="connsiteY3" fmla="*/ 3838755 h 7188148"/>
              <a:gd name="connsiteX4" fmla="*/ 25217109 w 29165877"/>
              <a:gd name="connsiteY4" fmla="*/ 7188148 h 7188148"/>
              <a:gd name="connsiteX5" fmla="*/ 85783 w 29165877"/>
              <a:gd name="connsiteY5" fmla="*/ 7161286 h 7188148"/>
              <a:gd name="connsiteX6" fmla="*/ 0 w 29165877"/>
              <a:gd name="connsiteY6" fmla="*/ 18734 h 7188148"/>
              <a:gd name="connsiteX0" fmla="*/ 128676 w 29080094"/>
              <a:gd name="connsiteY0" fmla="*/ 18734 h 7188148"/>
              <a:gd name="connsiteX1" fmla="*/ 25240892 w 29080094"/>
              <a:gd name="connsiteY1" fmla="*/ 0 h 7188148"/>
              <a:gd name="connsiteX2" fmla="*/ 28982443 w 29080094"/>
              <a:gd name="connsiteY2" fmla="*/ 3360068 h 7188148"/>
              <a:gd name="connsiteX3" fmla="*/ 28943850 w 29080094"/>
              <a:gd name="connsiteY3" fmla="*/ 3838755 h 7188148"/>
              <a:gd name="connsiteX4" fmla="*/ 25131326 w 29080094"/>
              <a:gd name="connsiteY4" fmla="*/ 7188148 h 7188148"/>
              <a:gd name="connsiteX5" fmla="*/ 0 w 29080094"/>
              <a:gd name="connsiteY5" fmla="*/ 7161286 h 7188148"/>
              <a:gd name="connsiteX6" fmla="*/ 128676 w 29080094"/>
              <a:gd name="connsiteY6" fmla="*/ 18734 h 7188148"/>
              <a:gd name="connsiteX0" fmla="*/ 0 w 29101539"/>
              <a:gd name="connsiteY0" fmla="*/ 18734 h 7188148"/>
              <a:gd name="connsiteX1" fmla="*/ 25262337 w 29101539"/>
              <a:gd name="connsiteY1" fmla="*/ 0 h 7188148"/>
              <a:gd name="connsiteX2" fmla="*/ 29003888 w 29101539"/>
              <a:gd name="connsiteY2" fmla="*/ 3360068 h 7188148"/>
              <a:gd name="connsiteX3" fmla="*/ 28965295 w 29101539"/>
              <a:gd name="connsiteY3" fmla="*/ 3838755 h 7188148"/>
              <a:gd name="connsiteX4" fmla="*/ 25152771 w 29101539"/>
              <a:gd name="connsiteY4" fmla="*/ 7188148 h 7188148"/>
              <a:gd name="connsiteX5" fmla="*/ 21445 w 29101539"/>
              <a:gd name="connsiteY5" fmla="*/ 7161286 h 7188148"/>
              <a:gd name="connsiteX6" fmla="*/ 0 w 29101539"/>
              <a:gd name="connsiteY6" fmla="*/ 18734 h 7188148"/>
              <a:gd name="connsiteX0" fmla="*/ 0 w 29101539"/>
              <a:gd name="connsiteY0" fmla="*/ 11721 h 7188148"/>
              <a:gd name="connsiteX1" fmla="*/ 25262337 w 29101539"/>
              <a:gd name="connsiteY1" fmla="*/ 0 h 7188148"/>
              <a:gd name="connsiteX2" fmla="*/ 29003888 w 29101539"/>
              <a:gd name="connsiteY2" fmla="*/ 3360068 h 7188148"/>
              <a:gd name="connsiteX3" fmla="*/ 28965295 w 29101539"/>
              <a:gd name="connsiteY3" fmla="*/ 3838755 h 7188148"/>
              <a:gd name="connsiteX4" fmla="*/ 25152771 w 29101539"/>
              <a:gd name="connsiteY4" fmla="*/ 7188148 h 7188148"/>
              <a:gd name="connsiteX5" fmla="*/ 21445 w 29101539"/>
              <a:gd name="connsiteY5" fmla="*/ 7161286 h 7188148"/>
              <a:gd name="connsiteX6" fmla="*/ 0 w 29101539"/>
              <a:gd name="connsiteY6" fmla="*/ 11721 h 7188148"/>
              <a:gd name="connsiteX0" fmla="*/ 0 w 29101539"/>
              <a:gd name="connsiteY0" fmla="*/ 11721 h 7188148"/>
              <a:gd name="connsiteX1" fmla="*/ 25262337 w 29101539"/>
              <a:gd name="connsiteY1" fmla="*/ 0 h 7188148"/>
              <a:gd name="connsiteX2" fmla="*/ 29003888 w 29101539"/>
              <a:gd name="connsiteY2" fmla="*/ 3360068 h 7188148"/>
              <a:gd name="connsiteX3" fmla="*/ 28965295 w 29101539"/>
              <a:gd name="connsiteY3" fmla="*/ 3838755 h 7188148"/>
              <a:gd name="connsiteX4" fmla="*/ 25152771 w 29101539"/>
              <a:gd name="connsiteY4" fmla="*/ 7188148 h 7188148"/>
              <a:gd name="connsiteX5" fmla="*/ 21445 w 29101539"/>
              <a:gd name="connsiteY5" fmla="*/ 7161286 h 7188148"/>
              <a:gd name="connsiteX6" fmla="*/ 0 w 29101539"/>
              <a:gd name="connsiteY6" fmla="*/ 11721 h 7188148"/>
              <a:gd name="connsiteX0" fmla="*/ 0 w 29101539"/>
              <a:gd name="connsiteY0" fmla="*/ 11721 h 7188148"/>
              <a:gd name="connsiteX1" fmla="*/ 25262337 w 29101539"/>
              <a:gd name="connsiteY1" fmla="*/ 0 h 7188148"/>
              <a:gd name="connsiteX2" fmla="*/ 29003888 w 29101539"/>
              <a:gd name="connsiteY2" fmla="*/ 3360068 h 7188148"/>
              <a:gd name="connsiteX3" fmla="*/ 28965295 w 29101539"/>
              <a:gd name="connsiteY3" fmla="*/ 3838755 h 7188148"/>
              <a:gd name="connsiteX4" fmla="*/ 25152771 w 29101539"/>
              <a:gd name="connsiteY4" fmla="*/ 7188148 h 7188148"/>
              <a:gd name="connsiteX5" fmla="*/ 13418 w 29101539"/>
              <a:gd name="connsiteY5" fmla="*/ 7161286 h 7188148"/>
              <a:gd name="connsiteX6" fmla="*/ 0 w 29101539"/>
              <a:gd name="connsiteY6" fmla="*/ 11721 h 7188148"/>
              <a:gd name="connsiteX0" fmla="*/ 0 w 29101539"/>
              <a:gd name="connsiteY0" fmla="*/ 11721 h 7188148"/>
              <a:gd name="connsiteX1" fmla="*/ 25262337 w 29101539"/>
              <a:gd name="connsiteY1" fmla="*/ 0 h 7188148"/>
              <a:gd name="connsiteX2" fmla="*/ 29003888 w 29101539"/>
              <a:gd name="connsiteY2" fmla="*/ 3360068 h 7188148"/>
              <a:gd name="connsiteX3" fmla="*/ 28965295 w 29101539"/>
              <a:gd name="connsiteY3" fmla="*/ 3838755 h 7188148"/>
              <a:gd name="connsiteX4" fmla="*/ 25152771 w 29101539"/>
              <a:gd name="connsiteY4" fmla="*/ 7188148 h 7188148"/>
              <a:gd name="connsiteX5" fmla="*/ 13418 w 29101539"/>
              <a:gd name="connsiteY5" fmla="*/ 7161286 h 7188148"/>
              <a:gd name="connsiteX6" fmla="*/ 0 w 29101539"/>
              <a:gd name="connsiteY6" fmla="*/ 11721 h 71881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9101539" h="7188148">
                <a:moveTo>
                  <a:pt x="0" y="11721"/>
                </a:moveTo>
                <a:lnTo>
                  <a:pt x="25262337" y="0"/>
                </a:lnTo>
                <a:cubicBezTo>
                  <a:pt x="25265349" y="11674"/>
                  <a:pt x="28703891" y="3043595"/>
                  <a:pt x="29003888" y="3360068"/>
                </a:cubicBezTo>
                <a:cubicBezTo>
                  <a:pt x="29152948" y="3496501"/>
                  <a:pt x="29124467" y="3675594"/>
                  <a:pt x="28965295" y="3838755"/>
                </a:cubicBezTo>
                <a:lnTo>
                  <a:pt x="25152771" y="7188148"/>
                </a:lnTo>
                <a:lnTo>
                  <a:pt x="13418" y="7161286"/>
                </a:lnTo>
                <a:cubicBezTo>
                  <a:pt x="14296" y="7185460"/>
                  <a:pt x="7148" y="36628"/>
                  <a:pt x="0" y="11721"/>
                </a:cubicBezTo>
                <a:close/>
              </a:path>
            </a:pathLst>
          </a:custGeom>
          <a:solidFill>
            <a:schemeClr val="tx2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236" dirty="0"/>
          </a:p>
        </p:txBody>
      </p:sp>
      <p:sp>
        <p:nvSpPr>
          <p:cNvPr id="64" name="Espace réservé du texte 27">
            <a:extLst>
              <a:ext uri="{FF2B5EF4-FFF2-40B4-BE49-F238E27FC236}">
                <a16:creationId xmlns:a16="http://schemas.microsoft.com/office/drawing/2014/main" id="{C38EF13F-10E7-9A42-863E-3972104CFFB9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769437" y="6861596"/>
            <a:ext cx="6321690" cy="4962759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598">
                <a:solidFill>
                  <a:schemeClr val="tx1"/>
                </a:solidFill>
                <a:latin typeface="Overpass" pitchFamily="2" charset="77"/>
              </a:defRPr>
            </a:lvl1pPr>
            <a:lvl2pPr>
              <a:defRPr>
                <a:latin typeface="Overpass" pitchFamily="2" charset="77"/>
              </a:defRPr>
            </a:lvl2pPr>
            <a:lvl3pPr>
              <a:defRPr>
                <a:latin typeface="Overpass" pitchFamily="2" charset="77"/>
              </a:defRPr>
            </a:lvl3pPr>
            <a:lvl4pPr>
              <a:defRPr>
                <a:latin typeface="Overpass" pitchFamily="2" charset="77"/>
              </a:defRPr>
            </a:lvl4pPr>
            <a:lvl5pPr>
              <a:defRPr>
                <a:latin typeface="Overpass" pitchFamily="2" charset="77"/>
              </a:defRPr>
            </a:lvl5pPr>
          </a:lstStyle>
          <a:p>
            <a:pPr lvl="0"/>
            <a:r>
              <a:rPr lang="fr-CA" dirty="0"/>
              <a:t>Cliquez pour modifier les styles du texte du masque</a:t>
            </a:r>
          </a:p>
        </p:txBody>
      </p:sp>
      <p:sp>
        <p:nvSpPr>
          <p:cNvPr id="65" name="Espace réservé du texte 27">
            <a:extLst>
              <a:ext uri="{FF2B5EF4-FFF2-40B4-BE49-F238E27FC236}">
                <a16:creationId xmlns:a16="http://schemas.microsoft.com/office/drawing/2014/main" id="{A401C700-3C8A-8740-A8BC-ABE75B36516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69437" y="5984367"/>
            <a:ext cx="6321690" cy="61204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3195" b="1" i="0">
                <a:solidFill>
                  <a:schemeClr val="tx1"/>
                </a:solidFill>
                <a:latin typeface="Overpass" pitchFamily="2" charset="77"/>
              </a:defRPr>
            </a:lvl1pPr>
            <a:lvl2pPr>
              <a:defRPr>
                <a:latin typeface="Overpass" pitchFamily="2" charset="77"/>
              </a:defRPr>
            </a:lvl2pPr>
            <a:lvl3pPr>
              <a:defRPr>
                <a:latin typeface="Overpass" pitchFamily="2" charset="77"/>
              </a:defRPr>
            </a:lvl3pPr>
            <a:lvl4pPr>
              <a:defRPr>
                <a:latin typeface="Overpass" pitchFamily="2" charset="77"/>
              </a:defRPr>
            </a:lvl4pPr>
            <a:lvl5pPr>
              <a:defRPr>
                <a:latin typeface="Overpass" pitchFamily="2" charset="77"/>
              </a:defRPr>
            </a:lvl5pPr>
          </a:lstStyle>
          <a:p>
            <a:pPr lvl="0"/>
            <a:r>
              <a:rPr lang="fr-CA" dirty="0"/>
              <a:t>Introduction</a:t>
            </a:r>
          </a:p>
        </p:txBody>
      </p:sp>
      <p:sp>
        <p:nvSpPr>
          <p:cNvPr id="66" name="Espace réservé du texte 27">
            <a:extLst>
              <a:ext uri="{FF2B5EF4-FFF2-40B4-BE49-F238E27FC236}">
                <a16:creationId xmlns:a16="http://schemas.microsoft.com/office/drawing/2014/main" id="{30780BC4-0B84-0D4A-8A30-507A1377F1C6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769437" y="13251730"/>
            <a:ext cx="6321690" cy="623393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598">
                <a:solidFill>
                  <a:schemeClr val="tx1"/>
                </a:solidFill>
                <a:latin typeface="Overpass" pitchFamily="2" charset="77"/>
              </a:defRPr>
            </a:lvl1pPr>
            <a:lvl2pPr>
              <a:defRPr>
                <a:latin typeface="Overpass" pitchFamily="2" charset="77"/>
              </a:defRPr>
            </a:lvl2pPr>
            <a:lvl3pPr>
              <a:defRPr>
                <a:latin typeface="Overpass" pitchFamily="2" charset="77"/>
              </a:defRPr>
            </a:lvl3pPr>
            <a:lvl4pPr>
              <a:defRPr>
                <a:latin typeface="Overpass" pitchFamily="2" charset="77"/>
              </a:defRPr>
            </a:lvl4pPr>
            <a:lvl5pPr>
              <a:defRPr>
                <a:latin typeface="Overpass" pitchFamily="2" charset="77"/>
              </a:defRPr>
            </a:lvl5pPr>
          </a:lstStyle>
          <a:p>
            <a:pPr lvl="0"/>
            <a:r>
              <a:rPr lang="fr-CA" dirty="0"/>
              <a:t>Cliquez pour modifier les styles du texte du masque</a:t>
            </a:r>
          </a:p>
        </p:txBody>
      </p:sp>
      <p:sp>
        <p:nvSpPr>
          <p:cNvPr id="67" name="Espace réservé du texte 27">
            <a:extLst>
              <a:ext uri="{FF2B5EF4-FFF2-40B4-BE49-F238E27FC236}">
                <a16:creationId xmlns:a16="http://schemas.microsoft.com/office/drawing/2014/main" id="{7741EA1E-5125-FB44-AF88-6EBA291808B2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769437" y="12374500"/>
            <a:ext cx="6321690" cy="61204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3195" b="1" i="0">
                <a:solidFill>
                  <a:schemeClr val="tx1"/>
                </a:solidFill>
                <a:latin typeface="Overpass" pitchFamily="2" charset="77"/>
              </a:defRPr>
            </a:lvl1pPr>
            <a:lvl2pPr>
              <a:defRPr>
                <a:latin typeface="Overpass" pitchFamily="2" charset="77"/>
              </a:defRPr>
            </a:lvl2pPr>
            <a:lvl3pPr>
              <a:defRPr>
                <a:latin typeface="Overpass" pitchFamily="2" charset="77"/>
              </a:defRPr>
            </a:lvl3pPr>
            <a:lvl4pPr>
              <a:defRPr>
                <a:latin typeface="Overpass" pitchFamily="2" charset="77"/>
              </a:defRPr>
            </a:lvl4pPr>
            <a:lvl5pPr>
              <a:defRPr>
                <a:latin typeface="Overpass" pitchFamily="2" charset="77"/>
              </a:defRPr>
            </a:lvl5pPr>
          </a:lstStyle>
          <a:p>
            <a:pPr lvl="0"/>
            <a:r>
              <a:rPr lang="fr-CA" dirty="0"/>
              <a:t>Section 1</a:t>
            </a:r>
          </a:p>
        </p:txBody>
      </p:sp>
      <p:sp>
        <p:nvSpPr>
          <p:cNvPr id="68" name="Espace réservé du graphique 34">
            <a:extLst>
              <a:ext uri="{FF2B5EF4-FFF2-40B4-BE49-F238E27FC236}">
                <a16:creationId xmlns:a16="http://schemas.microsoft.com/office/drawing/2014/main" id="{3AC3DC61-E46B-3048-8FB0-1DD84223C7F5}"/>
              </a:ext>
            </a:extLst>
          </p:cNvPr>
          <p:cNvSpPr>
            <a:spLocks noGrp="1"/>
          </p:cNvSpPr>
          <p:nvPr>
            <p:ph type="chart" sz="quarter" idx="16"/>
          </p:nvPr>
        </p:nvSpPr>
        <p:spPr>
          <a:xfrm>
            <a:off x="7749765" y="15195668"/>
            <a:ext cx="6355895" cy="4289999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40">
                <a:solidFill>
                  <a:schemeClr val="bg2">
                    <a:lumMod val="75000"/>
                  </a:schemeClr>
                </a:solidFill>
                <a:latin typeface="Overpass" pitchFamily="2" charset="77"/>
              </a:defRPr>
            </a:lvl1pPr>
          </a:lstStyle>
          <a:p>
            <a:endParaRPr lang="fr-FR" dirty="0"/>
          </a:p>
        </p:txBody>
      </p:sp>
      <p:sp>
        <p:nvSpPr>
          <p:cNvPr id="69" name="Espace réservé du texte 27">
            <a:extLst>
              <a:ext uri="{FF2B5EF4-FFF2-40B4-BE49-F238E27FC236}">
                <a16:creationId xmlns:a16="http://schemas.microsoft.com/office/drawing/2014/main" id="{0A800884-A122-9540-A7CB-24C0EEF8FA24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7749764" y="6861596"/>
            <a:ext cx="6355898" cy="776527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598">
                <a:solidFill>
                  <a:schemeClr val="tx1"/>
                </a:solidFill>
                <a:latin typeface="Overpass" pitchFamily="2" charset="77"/>
              </a:defRPr>
            </a:lvl1pPr>
            <a:lvl2pPr>
              <a:defRPr>
                <a:latin typeface="Overpass" pitchFamily="2" charset="77"/>
              </a:defRPr>
            </a:lvl2pPr>
            <a:lvl3pPr>
              <a:defRPr>
                <a:latin typeface="Overpass" pitchFamily="2" charset="77"/>
              </a:defRPr>
            </a:lvl3pPr>
            <a:lvl4pPr>
              <a:defRPr>
                <a:latin typeface="Overpass" pitchFamily="2" charset="77"/>
              </a:defRPr>
            </a:lvl4pPr>
            <a:lvl5pPr>
              <a:defRPr>
                <a:latin typeface="Overpass" pitchFamily="2" charset="77"/>
              </a:defRPr>
            </a:lvl5pPr>
          </a:lstStyle>
          <a:p>
            <a:pPr lvl="0"/>
            <a:r>
              <a:rPr lang="fr-CA" dirty="0"/>
              <a:t>Cliquez pour modifier les styles du texte du masque</a:t>
            </a:r>
          </a:p>
        </p:txBody>
      </p:sp>
      <p:sp>
        <p:nvSpPr>
          <p:cNvPr id="70" name="Espace réservé du texte 27">
            <a:extLst>
              <a:ext uri="{FF2B5EF4-FFF2-40B4-BE49-F238E27FC236}">
                <a16:creationId xmlns:a16="http://schemas.microsoft.com/office/drawing/2014/main" id="{F4B7B93D-82D5-4C4B-9E69-8F67ECC05602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7749764" y="5984367"/>
            <a:ext cx="6355898" cy="61204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3195" b="1" i="0">
                <a:solidFill>
                  <a:schemeClr val="tx1"/>
                </a:solidFill>
                <a:latin typeface="Overpass" pitchFamily="2" charset="77"/>
              </a:defRPr>
            </a:lvl1pPr>
            <a:lvl2pPr>
              <a:defRPr>
                <a:latin typeface="Overpass" pitchFamily="2" charset="77"/>
              </a:defRPr>
            </a:lvl2pPr>
            <a:lvl3pPr>
              <a:defRPr>
                <a:latin typeface="Overpass" pitchFamily="2" charset="77"/>
              </a:defRPr>
            </a:lvl3pPr>
            <a:lvl4pPr>
              <a:defRPr>
                <a:latin typeface="Overpass" pitchFamily="2" charset="77"/>
              </a:defRPr>
            </a:lvl4pPr>
            <a:lvl5pPr>
              <a:defRPr>
                <a:latin typeface="Overpass" pitchFamily="2" charset="77"/>
              </a:defRPr>
            </a:lvl5pPr>
          </a:lstStyle>
          <a:p>
            <a:pPr lvl="0"/>
            <a:r>
              <a:rPr lang="fr-CA" dirty="0"/>
              <a:t>Section 2</a:t>
            </a:r>
          </a:p>
        </p:txBody>
      </p:sp>
      <p:sp>
        <p:nvSpPr>
          <p:cNvPr id="71" name="Espace réservé du texte 27">
            <a:extLst>
              <a:ext uri="{FF2B5EF4-FFF2-40B4-BE49-F238E27FC236}">
                <a16:creationId xmlns:a16="http://schemas.microsoft.com/office/drawing/2014/main" id="{FA2AB194-DF72-F04E-A465-2B06BC074E52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7749767" y="20911876"/>
            <a:ext cx="6355896" cy="4512259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598">
                <a:solidFill>
                  <a:schemeClr val="tx1"/>
                </a:solidFill>
                <a:latin typeface="Overpass" pitchFamily="2" charset="77"/>
              </a:defRPr>
            </a:lvl1pPr>
            <a:lvl2pPr>
              <a:defRPr>
                <a:latin typeface="Overpass" pitchFamily="2" charset="77"/>
              </a:defRPr>
            </a:lvl2pPr>
            <a:lvl3pPr>
              <a:defRPr>
                <a:latin typeface="Overpass" pitchFamily="2" charset="77"/>
              </a:defRPr>
            </a:lvl3pPr>
            <a:lvl4pPr>
              <a:defRPr>
                <a:latin typeface="Overpass" pitchFamily="2" charset="77"/>
              </a:defRPr>
            </a:lvl4pPr>
            <a:lvl5pPr>
              <a:defRPr>
                <a:latin typeface="Overpass" pitchFamily="2" charset="77"/>
              </a:defRPr>
            </a:lvl5pPr>
          </a:lstStyle>
          <a:p>
            <a:pPr lvl="0"/>
            <a:r>
              <a:rPr lang="fr-CA" dirty="0"/>
              <a:t>Cliquez pour modifier les styles du texte du masque</a:t>
            </a:r>
          </a:p>
        </p:txBody>
      </p:sp>
      <p:sp>
        <p:nvSpPr>
          <p:cNvPr id="72" name="Espace réservé du texte 27">
            <a:extLst>
              <a:ext uri="{FF2B5EF4-FFF2-40B4-BE49-F238E27FC236}">
                <a16:creationId xmlns:a16="http://schemas.microsoft.com/office/drawing/2014/main" id="{EAF8556A-EBC8-1B40-96EF-050490F2B475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7749766" y="20034645"/>
            <a:ext cx="6355897" cy="61204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3195" b="1" i="0">
                <a:solidFill>
                  <a:schemeClr val="tx1"/>
                </a:solidFill>
                <a:latin typeface="Overpass" pitchFamily="2" charset="77"/>
              </a:defRPr>
            </a:lvl1pPr>
            <a:lvl2pPr>
              <a:defRPr>
                <a:latin typeface="Overpass" pitchFamily="2" charset="77"/>
              </a:defRPr>
            </a:lvl2pPr>
            <a:lvl3pPr>
              <a:defRPr>
                <a:latin typeface="Overpass" pitchFamily="2" charset="77"/>
              </a:defRPr>
            </a:lvl3pPr>
            <a:lvl4pPr>
              <a:defRPr>
                <a:latin typeface="Overpass" pitchFamily="2" charset="77"/>
              </a:defRPr>
            </a:lvl4pPr>
            <a:lvl5pPr>
              <a:defRPr>
                <a:latin typeface="Overpass" pitchFamily="2" charset="77"/>
              </a:defRPr>
            </a:lvl5pPr>
          </a:lstStyle>
          <a:p>
            <a:pPr lvl="0"/>
            <a:r>
              <a:rPr lang="fr-CA" dirty="0"/>
              <a:t>Section 3</a:t>
            </a:r>
          </a:p>
        </p:txBody>
      </p:sp>
      <p:sp>
        <p:nvSpPr>
          <p:cNvPr id="73" name="Espace réservé du tableau 40">
            <a:extLst>
              <a:ext uri="{FF2B5EF4-FFF2-40B4-BE49-F238E27FC236}">
                <a16:creationId xmlns:a16="http://schemas.microsoft.com/office/drawing/2014/main" id="{8B7469BA-BC18-6942-9AA6-95A83CF0FDAA}"/>
              </a:ext>
            </a:extLst>
          </p:cNvPr>
          <p:cNvSpPr>
            <a:spLocks noGrp="1"/>
          </p:cNvSpPr>
          <p:nvPr>
            <p:ph type="tbl" sz="quarter" idx="21"/>
          </p:nvPr>
        </p:nvSpPr>
        <p:spPr>
          <a:xfrm>
            <a:off x="735613" y="20052199"/>
            <a:ext cx="6355896" cy="537193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40" b="0" i="0">
                <a:solidFill>
                  <a:schemeClr val="bg2">
                    <a:lumMod val="75000"/>
                  </a:schemeClr>
                </a:solidFill>
                <a:latin typeface="Overpass" pitchFamily="2" charset="77"/>
              </a:defRPr>
            </a:lvl1pPr>
          </a:lstStyle>
          <a:p>
            <a:endParaRPr lang="fr-FR" dirty="0"/>
          </a:p>
        </p:txBody>
      </p:sp>
      <p:sp>
        <p:nvSpPr>
          <p:cNvPr id="74" name="Espace réservé du texte 27">
            <a:extLst>
              <a:ext uri="{FF2B5EF4-FFF2-40B4-BE49-F238E27FC236}">
                <a16:creationId xmlns:a16="http://schemas.microsoft.com/office/drawing/2014/main" id="{B1E9ABE7-E714-AF44-866A-450AA56FEAAD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14854475" y="6836247"/>
            <a:ext cx="6321690" cy="779062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598">
                <a:solidFill>
                  <a:schemeClr val="tx1"/>
                </a:solidFill>
                <a:latin typeface="Overpass" pitchFamily="2" charset="77"/>
              </a:defRPr>
            </a:lvl1pPr>
            <a:lvl2pPr>
              <a:defRPr>
                <a:latin typeface="Overpass" pitchFamily="2" charset="77"/>
              </a:defRPr>
            </a:lvl2pPr>
            <a:lvl3pPr>
              <a:defRPr>
                <a:latin typeface="Overpass" pitchFamily="2" charset="77"/>
              </a:defRPr>
            </a:lvl3pPr>
            <a:lvl4pPr>
              <a:defRPr>
                <a:latin typeface="Overpass" pitchFamily="2" charset="77"/>
              </a:defRPr>
            </a:lvl4pPr>
            <a:lvl5pPr>
              <a:defRPr>
                <a:latin typeface="Overpass" pitchFamily="2" charset="77"/>
              </a:defRPr>
            </a:lvl5pPr>
          </a:lstStyle>
          <a:p>
            <a:pPr lvl="0"/>
            <a:r>
              <a:rPr lang="fr-CA" dirty="0"/>
              <a:t>Cliquez pour modifier les styles du texte du masque</a:t>
            </a:r>
          </a:p>
        </p:txBody>
      </p:sp>
      <p:sp>
        <p:nvSpPr>
          <p:cNvPr id="75" name="Espace réservé du texte 27">
            <a:extLst>
              <a:ext uri="{FF2B5EF4-FFF2-40B4-BE49-F238E27FC236}">
                <a16:creationId xmlns:a16="http://schemas.microsoft.com/office/drawing/2014/main" id="{360D4CF6-AC28-C748-89E7-C40EC8F0052B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14856824" y="5959019"/>
            <a:ext cx="6321690" cy="61204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3195" b="1" i="0">
                <a:solidFill>
                  <a:schemeClr val="tx1"/>
                </a:solidFill>
                <a:latin typeface="Overpass" pitchFamily="2" charset="77"/>
              </a:defRPr>
            </a:lvl1pPr>
            <a:lvl2pPr>
              <a:defRPr>
                <a:latin typeface="Overpass" pitchFamily="2" charset="77"/>
              </a:defRPr>
            </a:lvl2pPr>
            <a:lvl3pPr>
              <a:defRPr>
                <a:latin typeface="Overpass" pitchFamily="2" charset="77"/>
              </a:defRPr>
            </a:lvl3pPr>
            <a:lvl4pPr>
              <a:defRPr>
                <a:latin typeface="Overpass" pitchFamily="2" charset="77"/>
              </a:defRPr>
            </a:lvl4pPr>
            <a:lvl5pPr>
              <a:defRPr>
                <a:latin typeface="Overpass" pitchFamily="2" charset="77"/>
              </a:defRPr>
            </a:lvl5pPr>
          </a:lstStyle>
          <a:p>
            <a:pPr lvl="0"/>
            <a:r>
              <a:rPr lang="fr-CA" dirty="0"/>
              <a:t>Section 4</a:t>
            </a:r>
          </a:p>
        </p:txBody>
      </p:sp>
      <p:sp>
        <p:nvSpPr>
          <p:cNvPr id="76" name="Espace réservé du texte 27">
            <a:extLst>
              <a:ext uri="{FF2B5EF4-FFF2-40B4-BE49-F238E27FC236}">
                <a16:creationId xmlns:a16="http://schemas.microsoft.com/office/drawing/2014/main" id="{4E8FC1C7-6457-FA46-ADBE-7CC62500F27D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14854475" y="16059952"/>
            <a:ext cx="6315342" cy="469869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598">
                <a:solidFill>
                  <a:schemeClr val="tx1"/>
                </a:solidFill>
                <a:latin typeface="Overpass" pitchFamily="2" charset="77"/>
              </a:defRPr>
            </a:lvl1pPr>
            <a:lvl2pPr>
              <a:defRPr>
                <a:latin typeface="Overpass" pitchFamily="2" charset="77"/>
              </a:defRPr>
            </a:lvl2pPr>
            <a:lvl3pPr>
              <a:defRPr>
                <a:latin typeface="Overpass" pitchFamily="2" charset="77"/>
              </a:defRPr>
            </a:lvl3pPr>
            <a:lvl4pPr>
              <a:defRPr>
                <a:latin typeface="Overpass" pitchFamily="2" charset="77"/>
              </a:defRPr>
            </a:lvl4pPr>
            <a:lvl5pPr>
              <a:defRPr>
                <a:latin typeface="Overpass" pitchFamily="2" charset="77"/>
              </a:defRPr>
            </a:lvl5pPr>
          </a:lstStyle>
          <a:p>
            <a:pPr lvl="0"/>
            <a:r>
              <a:rPr lang="fr-CA" dirty="0"/>
              <a:t>Cliquez pour modifier les styles du texte du masque</a:t>
            </a:r>
          </a:p>
        </p:txBody>
      </p:sp>
      <p:sp>
        <p:nvSpPr>
          <p:cNvPr id="77" name="Espace réservé du texte 27">
            <a:extLst>
              <a:ext uri="{FF2B5EF4-FFF2-40B4-BE49-F238E27FC236}">
                <a16:creationId xmlns:a16="http://schemas.microsoft.com/office/drawing/2014/main" id="{3709DDD9-0D76-A34C-A393-7AD8268E4F5D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14856823" y="15182721"/>
            <a:ext cx="6312994" cy="61204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3195" b="1" i="0">
                <a:solidFill>
                  <a:schemeClr val="tx1"/>
                </a:solidFill>
                <a:latin typeface="Overpass" pitchFamily="2" charset="77"/>
              </a:defRPr>
            </a:lvl1pPr>
            <a:lvl2pPr>
              <a:defRPr>
                <a:latin typeface="Overpass" pitchFamily="2" charset="77"/>
              </a:defRPr>
            </a:lvl2pPr>
            <a:lvl3pPr>
              <a:defRPr>
                <a:latin typeface="Overpass" pitchFamily="2" charset="77"/>
              </a:defRPr>
            </a:lvl3pPr>
            <a:lvl4pPr>
              <a:defRPr>
                <a:latin typeface="Overpass" pitchFamily="2" charset="77"/>
              </a:defRPr>
            </a:lvl4pPr>
            <a:lvl5pPr>
              <a:defRPr>
                <a:latin typeface="Overpass" pitchFamily="2" charset="77"/>
              </a:defRPr>
            </a:lvl5pPr>
          </a:lstStyle>
          <a:p>
            <a:pPr lvl="0"/>
            <a:r>
              <a:rPr lang="fr-CA" dirty="0"/>
              <a:t>Conclusion</a:t>
            </a:r>
          </a:p>
        </p:txBody>
      </p:sp>
      <p:sp>
        <p:nvSpPr>
          <p:cNvPr id="78" name="Espace réservé du texte 27">
            <a:extLst>
              <a:ext uri="{FF2B5EF4-FFF2-40B4-BE49-F238E27FC236}">
                <a16:creationId xmlns:a16="http://schemas.microsoft.com/office/drawing/2014/main" id="{A2120B2B-91E7-8D43-9040-BE923CFE5519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14854475" y="22320769"/>
            <a:ext cx="6315342" cy="310336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242">
                <a:solidFill>
                  <a:schemeClr val="tx1"/>
                </a:solidFill>
                <a:latin typeface="Overpass" pitchFamily="2" charset="77"/>
              </a:defRPr>
            </a:lvl1pPr>
            <a:lvl2pPr>
              <a:defRPr>
                <a:latin typeface="Overpass" pitchFamily="2" charset="77"/>
              </a:defRPr>
            </a:lvl2pPr>
            <a:lvl3pPr>
              <a:defRPr>
                <a:latin typeface="Overpass" pitchFamily="2" charset="77"/>
              </a:defRPr>
            </a:lvl3pPr>
            <a:lvl4pPr>
              <a:defRPr>
                <a:latin typeface="Overpass" pitchFamily="2" charset="77"/>
              </a:defRPr>
            </a:lvl4pPr>
            <a:lvl5pPr>
              <a:defRPr>
                <a:latin typeface="Overpass" pitchFamily="2" charset="77"/>
              </a:defRPr>
            </a:lvl5pPr>
          </a:lstStyle>
          <a:p>
            <a:pPr lvl="0"/>
            <a:r>
              <a:rPr lang="fr-CA" dirty="0"/>
              <a:t>Cliquez pour modifier les styles du texte du masque</a:t>
            </a:r>
          </a:p>
        </p:txBody>
      </p:sp>
      <p:sp>
        <p:nvSpPr>
          <p:cNvPr id="79" name="Espace réservé du texte 27">
            <a:extLst>
              <a:ext uri="{FF2B5EF4-FFF2-40B4-BE49-F238E27FC236}">
                <a16:creationId xmlns:a16="http://schemas.microsoft.com/office/drawing/2014/main" id="{DDF8978C-1667-CB4F-9B96-4C45F1B9ACF2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14856823" y="21443540"/>
            <a:ext cx="6312994" cy="61204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3195" b="0" i="0">
                <a:solidFill>
                  <a:schemeClr val="tx1"/>
                </a:solidFill>
                <a:latin typeface="Overpass" pitchFamily="2" charset="77"/>
              </a:defRPr>
            </a:lvl1pPr>
            <a:lvl2pPr>
              <a:defRPr>
                <a:latin typeface="Overpass" pitchFamily="2" charset="77"/>
              </a:defRPr>
            </a:lvl2pPr>
            <a:lvl3pPr>
              <a:defRPr>
                <a:latin typeface="Overpass" pitchFamily="2" charset="77"/>
              </a:defRPr>
            </a:lvl3pPr>
            <a:lvl4pPr>
              <a:defRPr>
                <a:latin typeface="Overpass" pitchFamily="2" charset="77"/>
              </a:defRPr>
            </a:lvl4pPr>
            <a:lvl5pPr>
              <a:defRPr>
                <a:latin typeface="Overpass" pitchFamily="2" charset="77"/>
              </a:defRPr>
            </a:lvl5pPr>
          </a:lstStyle>
          <a:p>
            <a:pPr lvl="0"/>
            <a:r>
              <a:rPr lang="fr-CA" dirty="0"/>
              <a:t>Références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2D73E0E0-965D-D140-8BF6-3D5CD22AEE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28189521"/>
            <a:ext cx="21945600" cy="4724400"/>
          </a:xfrm>
          <a:prstGeom prst="rect">
            <a:avLst/>
          </a:prstGeom>
        </p:spPr>
      </p:pic>
      <p:sp>
        <p:nvSpPr>
          <p:cNvPr id="32" name="Espace réservé pour une image  21">
            <a:extLst>
              <a:ext uri="{FF2B5EF4-FFF2-40B4-BE49-F238E27FC236}">
                <a16:creationId xmlns:a16="http://schemas.microsoft.com/office/drawing/2014/main" id="{5E92FDAA-B95F-E240-9333-2502F9A17509}"/>
              </a:ext>
            </a:extLst>
          </p:cNvPr>
          <p:cNvSpPr>
            <a:spLocks noGrp="1"/>
          </p:cNvSpPr>
          <p:nvPr>
            <p:ph type="pic" sz="quarter" idx="28" hasCustomPrompt="1"/>
          </p:nvPr>
        </p:nvSpPr>
        <p:spPr>
          <a:xfrm>
            <a:off x="17216815" y="19581"/>
            <a:ext cx="4728784" cy="5462326"/>
          </a:xfrm>
          <a:custGeom>
            <a:avLst/>
            <a:gdLst>
              <a:gd name="connsiteX0" fmla="*/ 0 w 7185025"/>
              <a:gd name="connsiteY0" fmla="*/ 0 h 7161285"/>
              <a:gd name="connsiteX1" fmla="*/ 7185025 w 7185025"/>
              <a:gd name="connsiteY1" fmla="*/ 0 h 7161285"/>
              <a:gd name="connsiteX2" fmla="*/ 7185025 w 7185025"/>
              <a:gd name="connsiteY2" fmla="*/ 7161285 h 7161285"/>
              <a:gd name="connsiteX3" fmla="*/ 0 w 7185025"/>
              <a:gd name="connsiteY3" fmla="*/ 7161285 h 7161285"/>
              <a:gd name="connsiteX4" fmla="*/ 0 w 7185025"/>
              <a:gd name="connsiteY4" fmla="*/ 0 h 7161285"/>
              <a:gd name="connsiteX0" fmla="*/ 0 w 7185025"/>
              <a:gd name="connsiteY0" fmla="*/ 0 h 7161285"/>
              <a:gd name="connsiteX1" fmla="*/ 7185025 w 7185025"/>
              <a:gd name="connsiteY1" fmla="*/ 0 h 7161285"/>
              <a:gd name="connsiteX2" fmla="*/ 7185025 w 7185025"/>
              <a:gd name="connsiteY2" fmla="*/ 7161285 h 7161285"/>
              <a:gd name="connsiteX3" fmla="*/ 0 w 7185025"/>
              <a:gd name="connsiteY3" fmla="*/ 7161285 h 7161285"/>
              <a:gd name="connsiteX4" fmla="*/ 2829339 w 7185025"/>
              <a:gd name="connsiteY4" fmla="*/ 3491152 h 7161285"/>
              <a:gd name="connsiteX5" fmla="*/ 0 w 7185025"/>
              <a:gd name="connsiteY5" fmla="*/ 0 h 7161285"/>
              <a:gd name="connsiteX0" fmla="*/ 0 w 7185025"/>
              <a:gd name="connsiteY0" fmla="*/ 0 h 7161285"/>
              <a:gd name="connsiteX1" fmla="*/ 7185025 w 7185025"/>
              <a:gd name="connsiteY1" fmla="*/ 0 h 7161285"/>
              <a:gd name="connsiteX2" fmla="*/ 7185025 w 7185025"/>
              <a:gd name="connsiteY2" fmla="*/ 7161285 h 7161285"/>
              <a:gd name="connsiteX3" fmla="*/ 0 w 7185025"/>
              <a:gd name="connsiteY3" fmla="*/ 7161285 h 7161285"/>
              <a:gd name="connsiteX4" fmla="*/ 2829339 w 7185025"/>
              <a:gd name="connsiteY4" fmla="*/ 3491152 h 7161285"/>
              <a:gd name="connsiteX5" fmla="*/ 0 w 7185025"/>
              <a:gd name="connsiteY5" fmla="*/ 0 h 7161285"/>
              <a:gd name="connsiteX0" fmla="*/ 0 w 7185025"/>
              <a:gd name="connsiteY0" fmla="*/ 0 h 7161285"/>
              <a:gd name="connsiteX1" fmla="*/ 7185025 w 7185025"/>
              <a:gd name="connsiteY1" fmla="*/ 0 h 7161285"/>
              <a:gd name="connsiteX2" fmla="*/ 7185025 w 7185025"/>
              <a:gd name="connsiteY2" fmla="*/ 7161285 h 7161285"/>
              <a:gd name="connsiteX3" fmla="*/ 0 w 7185025"/>
              <a:gd name="connsiteY3" fmla="*/ 7161285 h 7161285"/>
              <a:gd name="connsiteX4" fmla="*/ 2829339 w 7185025"/>
              <a:gd name="connsiteY4" fmla="*/ 3491152 h 7161285"/>
              <a:gd name="connsiteX5" fmla="*/ 0 w 7185025"/>
              <a:gd name="connsiteY5" fmla="*/ 0 h 7161285"/>
              <a:gd name="connsiteX0" fmla="*/ 369 w 7185394"/>
              <a:gd name="connsiteY0" fmla="*/ 4790 h 7166075"/>
              <a:gd name="connsiteX1" fmla="*/ 7185394 w 7185394"/>
              <a:gd name="connsiteY1" fmla="*/ 4790 h 7166075"/>
              <a:gd name="connsiteX2" fmla="*/ 7185394 w 7185394"/>
              <a:gd name="connsiteY2" fmla="*/ 7166075 h 7166075"/>
              <a:gd name="connsiteX3" fmla="*/ 369 w 7185394"/>
              <a:gd name="connsiteY3" fmla="*/ 7166075 h 7166075"/>
              <a:gd name="connsiteX4" fmla="*/ 2829708 w 7185394"/>
              <a:gd name="connsiteY4" fmla="*/ 3495942 h 7166075"/>
              <a:gd name="connsiteX5" fmla="*/ 369 w 7185394"/>
              <a:gd name="connsiteY5" fmla="*/ 4790 h 7166075"/>
              <a:gd name="connsiteX0" fmla="*/ 82696 w 7267721"/>
              <a:gd name="connsiteY0" fmla="*/ 258604 h 7691750"/>
              <a:gd name="connsiteX1" fmla="*/ 7267721 w 7267721"/>
              <a:gd name="connsiteY1" fmla="*/ 258604 h 7691750"/>
              <a:gd name="connsiteX2" fmla="*/ 7267721 w 7267721"/>
              <a:gd name="connsiteY2" fmla="*/ 7419889 h 7691750"/>
              <a:gd name="connsiteX3" fmla="*/ 82696 w 7267721"/>
              <a:gd name="connsiteY3" fmla="*/ 7419889 h 7691750"/>
              <a:gd name="connsiteX4" fmla="*/ 3508383 w 7267721"/>
              <a:gd name="connsiteY4" fmla="*/ 3749756 h 7691750"/>
              <a:gd name="connsiteX5" fmla="*/ 82696 w 7267721"/>
              <a:gd name="connsiteY5" fmla="*/ 258604 h 7691750"/>
              <a:gd name="connsiteX0" fmla="*/ 65018 w 7250043"/>
              <a:gd name="connsiteY0" fmla="*/ 258604 h 7691750"/>
              <a:gd name="connsiteX1" fmla="*/ 7250043 w 7250043"/>
              <a:gd name="connsiteY1" fmla="*/ 258604 h 7691750"/>
              <a:gd name="connsiteX2" fmla="*/ 7250043 w 7250043"/>
              <a:gd name="connsiteY2" fmla="*/ 7419889 h 7691750"/>
              <a:gd name="connsiteX3" fmla="*/ 65018 w 7250043"/>
              <a:gd name="connsiteY3" fmla="*/ 7419889 h 7691750"/>
              <a:gd name="connsiteX4" fmla="*/ 3490705 w 7250043"/>
              <a:gd name="connsiteY4" fmla="*/ 3749756 h 7691750"/>
              <a:gd name="connsiteX5" fmla="*/ 65018 w 7250043"/>
              <a:gd name="connsiteY5" fmla="*/ 258604 h 7691750"/>
              <a:gd name="connsiteX0" fmla="*/ 40116 w 7225141"/>
              <a:gd name="connsiteY0" fmla="*/ 260076 h 7691750"/>
              <a:gd name="connsiteX1" fmla="*/ 7225141 w 7225141"/>
              <a:gd name="connsiteY1" fmla="*/ 260076 h 7691750"/>
              <a:gd name="connsiteX2" fmla="*/ 7225141 w 7225141"/>
              <a:gd name="connsiteY2" fmla="*/ 7421361 h 7691750"/>
              <a:gd name="connsiteX3" fmla="*/ 40116 w 7225141"/>
              <a:gd name="connsiteY3" fmla="*/ 7421361 h 7691750"/>
              <a:gd name="connsiteX4" fmla="*/ 4121785 w 7225141"/>
              <a:gd name="connsiteY4" fmla="*/ 3771107 h 7691750"/>
              <a:gd name="connsiteX5" fmla="*/ 40116 w 7225141"/>
              <a:gd name="connsiteY5" fmla="*/ 260076 h 7691750"/>
              <a:gd name="connsiteX0" fmla="*/ 40747 w 7225772"/>
              <a:gd name="connsiteY0" fmla="*/ 260076 h 7691750"/>
              <a:gd name="connsiteX1" fmla="*/ 7225772 w 7225772"/>
              <a:gd name="connsiteY1" fmla="*/ 260076 h 7691750"/>
              <a:gd name="connsiteX2" fmla="*/ 7225772 w 7225772"/>
              <a:gd name="connsiteY2" fmla="*/ 7421361 h 7691750"/>
              <a:gd name="connsiteX3" fmla="*/ 40747 w 7225772"/>
              <a:gd name="connsiteY3" fmla="*/ 7421361 h 7691750"/>
              <a:gd name="connsiteX4" fmla="*/ 4102538 w 7225772"/>
              <a:gd name="connsiteY4" fmla="*/ 3771107 h 7691750"/>
              <a:gd name="connsiteX5" fmla="*/ 40747 w 7225772"/>
              <a:gd name="connsiteY5" fmla="*/ 260076 h 7691750"/>
              <a:gd name="connsiteX0" fmla="*/ 40172 w 7225197"/>
              <a:gd name="connsiteY0" fmla="*/ 260076 h 7677123"/>
              <a:gd name="connsiteX1" fmla="*/ 7225197 w 7225197"/>
              <a:gd name="connsiteY1" fmla="*/ 260076 h 7677123"/>
              <a:gd name="connsiteX2" fmla="*/ 7225197 w 7225197"/>
              <a:gd name="connsiteY2" fmla="*/ 7421361 h 7677123"/>
              <a:gd name="connsiteX3" fmla="*/ 298589 w 7225197"/>
              <a:gd name="connsiteY3" fmla="*/ 7401483 h 7677123"/>
              <a:gd name="connsiteX4" fmla="*/ 4101963 w 7225197"/>
              <a:gd name="connsiteY4" fmla="*/ 3771107 h 7677123"/>
              <a:gd name="connsiteX5" fmla="*/ 40172 w 7225197"/>
              <a:gd name="connsiteY5" fmla="*/ 260076 h 7677123"/>
              <a:gd name="connsiteX0" fmla="*/ 261636 w 6969583"/>
              <a:gd name="connsiteY0" fmla="*/ 255021 h 7691946"/>
              <a:gd name="connsiteX1" fmla="*/ 6969583 w 6969583"/>
              <a:gd name="connsiteY1" fmla="*/ 274899 h 7691946"/>
              <a:gd name="connsiteX2" fmla="*/ 6969583 w 6969583"/>
              <a:gd name="connsiteY2" fmla="*/ 7436184 h 7691946"/>
              <a:gd name="connsiteX3" fmla="*/ 42975 w 6969583"/>
              <a:gd name="connsiteY3" fmla="*/ 7416306 h 7691946"/>
              <a:gd name="connsiteX4" fmla="*/ 3846349 w 6969583"/>
              <a:gd name="connsiteY4" fmla="*/ 3785930 h 7691946"/>
              <a:gd name="connsiteX5" fmla="*/ 261636 w 6969583"/>
              <a:gd name="connsiteY5" fmla="*/ 255021 h 7691946"/>
              <a:gd name="connsiteX0" fmla="*/ 261636 w 6969583"/>
              <a:gd name="connsiteY0" fmla="*/ 27 h 7436952"/>
              <a:gd name="connsiteX1" fmla="*/ 6969583 w 6969583"/>
              <a:gd name="connsiteY1" fmla="*/ 19905 h 7436952"/>
              <a:gd name="connsiteX2" fmla="*/ 6969583 w 6969583"/>
              <a:gd name="connsiteY2" fmla="*/ 7181190 h 7436952"/>
              <a:gd name="connsiteX3" fmla="*/ 42975 w 6969583"/>
              <a:gd name="connsiteY3" fmla="*/ 7161312 h 7436952"/>
              <a:gd name="connsiteX4" fmla="*/ 3846349 w 6969583"/>
              <a:gd name="connsiteY4" fmla="*/ 3530936 h 7436952"/>
              <a:gd name="connsiteX5" fmla="*/ 261636 w 6969583"/>
              <a:gd name="connsiteY5" fmla="*/ 27 h 7436952"/>
              <a:gd name="connsiteX0" fmla="*/ 218661 w 6926608"/>
              <a:gd name="connsiteY0" fmla="*/ 27 h 7181190"/>
              <a:gd name="connsiteX1" fmla="*/ 6926608 w 6926608"/>
              <a:gd name="connsiteY1" fmla="*/ 19905 h 7181190"/>
              <a:gd name="connsiteX2" fmla="*/ 6926608 w 6926608"/>
              <a:gd name="connsiteY2" fmla="*/ 7181190 h 7181190"/>
              <a:gd name="connsiteX3" fmla="*/ 0 w 6926608"/>
              <a:gd name="connsiteY3" fmla="*/ 7161312 h 7181190"/>
              <a:gd name="connsiteX4" fmla="*/ 3803374 w 6926608"/>
              <a:gd name="connsiteY4" fmla="*/ 3530936 h 7181190"/>
              <a:gd name="connsiteX5" fmla="*/ 218661 w 6926608"/>
              <a:gd name="connsiteY5" fmla="*/ 27 h 7181190"/>
              <a:gd name="connsiteX0" fmla="*/ 3 w 6707950"/>
              <a:gd name="connsiteY0" fmla="*/ 27 h 7181190"/>
              <a:gd name="connsiteX1" fmla="*/ 6707950 w 6707950"/>
              <a:gd name="connsiteY1" fmla="*/ 19905 h 7181190"/>
              <a:gd name="connsiteX2" fmla="*/ 6707950 w 6707950"/>
              <a:gd name="connsiteY2" fmla="*/ 7181190 h 7181190"/>
              <a:gd name="connsiteX3" fmla="*/ 39760 w 6707950"/>
              <a:gd name="connsiteY3" fmla="*/ 7141434 h 7181190"/>
              <a:gd name="connsiteX4" fmla="*/ 3584716 w 6707950"/>
              <a:gd name="connsiteY4" fmla="*/ 3530936 h 7181190"/>
              <a:gd name="connsiteX5" fmla="*/ 3 w 6707950"/>
              <a:gd name="connsiteY5" fmla="*/ 27 h 7181190"/>
              <a:gd name="connsiteX0" fmla="*/ 178904 w 6668190"/>
              <a:gd name="connsiteY0" fmla="*/ 27 h 7181190"/>
              <a:gd name="connsiteX1" fmla="*/ 6668190 w 6668190"/>
              <a:gd name="connsiteY1" fmla="*/ 19905 h 7181190"/>
              <a:gd name="connsiteX2" fmla="*/ 6668190 w 6668190"/>
              <a:gd name="connsiteY2" fmla="*/ 7181190 h 7181190"/>
              <a:gd name="connsiteX3" fmla="*/ 0 w 6668190"/>
              <a:gd name="connsiteY3" fmla="*/ 7141434 h 7181190"/>
              <a:gd name="connsiteX4" fmla="*/ 3544956 w 6668190"/>
              <a:gd name="connsiteY4" fmla="*/ 3530936 h 7181190"/>
              <a:gd name="connsiteX5" fmla="*/ 178904 w 6668190"/>
              <a:gd name="connsiteY5" fmla="*/ 27 h 7181190"/>
              <a:gd name="connsiteX0" fmla="*/ 79512 w 6668190"/>
              <a:gd name="connsiteY0" fmla="*/ 27 h 7181190"/>
              <a:gd name="connsiteX1" fmla="*/ 6668190 w 6668190"/>
              <a:gd name="connsiteY1" fmla="*/ 19905 h 7181190"/>
              <a:gd name="connsiteX2" fmla="*/ 6668190 w 6668190"/>
              <a:gd name="connsiteY2" fmla="*/ 7181190 h 7181190"/>
              <a:gd name="connsiteX3" fmla="*/ 0 w 6668190"/>
              <a:gd name="connsiteY3" fmla="*/ 7141434 h 7181190"/>
              <a:gd name="connsiteX4" fmla="*/ 3544956 w 6668190"/>
              <a:gd name="connsiteY4" fmla="*/ 3530936 h 7181190"/>
              <a:gd name="connsiteX5" fmla="*/ 79512 w 6668190"/>
              <a:gd name="connsiteY5" fmla="*/ 27 h 7181190"/>
              <a:gd name="connsiteX0" fmla="*/ 79512 w 6668190"/>
              <a:gd name="connsiteY0" fmla="*/ 271136 h 7452299"/>
              <a:gd name="connsiteX1" fmla="*/ 6658565 w 6668190"/>
              <a:gd name="connsiteY1" fmla="*/ 242982 h 7452299"/>
              <a:gd name="connsiteX2" fmla="*/ 6668190 w 6668190"/>
              <a:gd name="connsiteY2" fmla="*/ 7452299 h 7452299"/>
              <a:gd name="connsiteX3" fmla="*/ 0 w 6668190"/>
              <a:gd name="connsiteY3" fmla="*/ 7412543 h 7452299"/>
              <a:gd name="connsiteX4" fmla="*/ 3544956 w 6668190"/>
              <a:gd name="connsiteY4" fmla="*/ 3802045 h 7452299"/>
              <a:gd name="connsiteX5" fmla="*/ 79512 w 6668190"/>
              <a:gd name="connsiteY5" fmla="*/ 271136 h 7452299"/>
              <a:gd name="connsiteX0" fmla="*/ 79512 w 6668190"/>
              <a:gd name="connsiteY0" fmla="*/ 271136 h 7452299"/>
              <a:gd name="connsiteX1" fmla="*/ 6658565 w 6668190"/>
              <a:gd name="connsiteY1" fmla="*/ 242982 h 7452299"/>
              <a:gd name="connsiteX2" fmla="*/ 6668190 w 6668190"/>
              <a:gd name="connsiteY2" fmla="*/ 7452299 h 7452299"/>
              <a:gd name="connsiteX3" fmla="*/ 0 w 6668190"/>
              <a:gd name="connsiteY3" fmla="*/ 7412543 h 7452299"/>
              <a:gd name="connsiteX4" fmla="*/ 3544956 w 6668190"/>
              <a:gd name="connsiteY4" fmla="*/ 3802045 h 7452299"/>
              <a:gd name="connsiteX5" fmla="*/ 79512 w 6668190"/>
              <a:gd name="connsiteY5" fmla="*/ 271136 h 7452299"/>
              <a:gd name="connsiteX0" fmla="*/ 79512 w 6668190"/>
              <a:gd name="connsiteY0" fmla="*/ 28154 h 7209317"/>
              <a:gd name="connsiteX1" fmla="*/ 6658565 w 6668190"/>
              <a:gd name="connsiteY1" fmla="*/ 0 h 7209317"/>
              <a:gd name="connsiteX2" fmla="*/ 6668190 w 6668190"/>
              <a:gd name="connsiteY2" fmla="*/ 7209317 h 7209317"/>
              <a:gd name="connsiteX3" fmla="*/ 0 w 6668190"/>
              <a:gd name="connsiteY3" fmla="*/ 7169561 h 7209317"/>
              <a:gd name="connsiteX4" fmla="*/ 3544956 w 6668190"/>
              <a:gd name="connsiteY4" fmla="*/ 3559063 h 7209317"/>
              <a:gd name="connsiteX5" fmla="*/ 79512 w 6668190"/>
              <a:gd name="connsiteY5" fmla="*/ 28154 h 7209317"/>
              <a:gd name="connsiteX0" fmla="*/ 124717 w 6704695"/>
              <a:gd name="connsiteY0" fmla="*/ 28154 h 7439857"/>
              <a:gd name="connsiteX1" fmla="*/ 6703770 w 6704695"/>
              <a:gd name="connsiteY1" fmla="*/ 0 h 7439857"/>
              <a:gd name="connsiteX2" fmla="*/ 6703769 w 6704695"/>
              <a:gd name="connsiteY2" fmla="*/ 7180498 h 7439857"/>
              <a:gd name="connsiteX3" fmla="*/ 45205 w 6704695"/>
              <a:gd name="connsiteY3" fmla="*/ 7169561 h 7439857"/>
              <a:gd name="connsiteX4" fmla="*/ 3590161 w 6704695"/>
              <a:gd name="connsiteY4" fmla="*/ 3559063 h 7439857"/>
              <a:gd name="connsiteX5" fmla="*/ 124717 w 6704695"/>
              <a:gd name="connsiteY5" fmla="*/ 28154 h 7439857"/>
              <a:gd name="connsiteX0" fmla="*/ 124717 w 6704695"/>
              <a:gd name="connsiteY0" fmla="*/ 28154 h 7439857"/>
              <a:gd name="connsiteX1" fmla="*/ 6703770 w 6704695"/>
              <a:gd name="connsiteY1" fmla="*/ 0 h 7439857"/>
              <a:gd name="connsiteX2" fmla="*/ 6703769 w 6704695"/>
              <a:gd name="connsiteY2" fmla="*/ 7180498 h 7439857"/>
              <a:gd name="connsiteX3" fmla="*/ 45205 w 6704695"/>
              <a:gd name="connsiteY3" fmla="*/ 7169561 h 7439857"/>
              <a:gd name="connsiteX4" fmla="*/ 3590161 w 6704695"/>
              <a:gd name="connsiteY4" fmla="*/ 3559063 h 7439857"/>
              <a:gd name="connsiteX5" fmla="*/ 124717 w 6704695"/>
              <a:gd name="connsiteY5" fmla="*/ 28154 h 7439857"/>
              <a:gd name="connsiteX0" fmla="*/ 79525 w 6659503"/>
              <a:gd name="connsiteY0" fmla="*/ 28154 h 7180498"/>
              <a:gd name="connsiteX1" fmla="*/ 6658578 w 6659503"/>
              <a:gd name="connsiteY1" fmla="*/ 0 h 7180498"/>
              <a:gd name="connsiteX2" fmla="*/ 6658577 w 6659503"/>
              <a:gd name="connsiteY2" fmla="*/ 7180498 h 7180498"/>
              <a:gd name="connsiteX3" fmla="*/ 13 w 6659503"/>
              <a:gd name="connsiteY3" fmla="*/ 7169561 h 7180498"/>
              <a:gd name="connsiteX4" fmla="*/ 3544969 w 6659503"/>
              <a:gd name="connsiteY4" fmla="*/ 3559063 h 7180498"/>
              <a:gd name="connsiteX5" fmla="*/ 79525 w 6659503"/>
              <a:gd name="connsiteY5" fmla="*/ 28154 h 7180498"/>
              <a:gd name="connsiteX0" fmla="*/ 108400 w 6688378"/>
              <a:gd name="connsiteY0" fmla="*/ 28154 h 7180498"/>
              <a:gd name="connsiteX1" fmla="*/ 6687453 w 6688378"/>
              <a:gd name="connsiteY1" fmla="*/ 0 h 7180498"/>
              <a:gd name="connsiteX2" fmla="*/ 6687452 w 6688378"/>
              <a:gd name="connsiteY2" fmla="*/ 7180498 h 7180498"/>
              <a:gd name="connsiteX3" fmla="*/ 12 w 6688378"/>
              <a:gd name="connsiteY3" fmla="*/ 7179168 h 7180498"/>
              <a:gd name="connsiteX4" fmla="*/ 3573844 w 6688378"/>
              <a:gd name="connsiteY4" fmla="*/ 3559063 h 7180498"/>
              <a:gd name="connsiteX5" fmla="*/ 108400 w 6688378"/>
              <a:gd name="connsiteY5" fmla="*/ 28154 h 7180498"/>
              <a:gd name="connsiteX0" fmla="*/ 108400 w 6688378"/>
              <a:gd name="connsiteY0" fmla="*/ 261327 h 7413671"/>
              <a:gd name="connsiteX1" fmla="*/ 6687453 w 6688378"/>
              <a:gd name="connsiteY1" fmla="*/ 261993 h 7413671"/>
              <a:gd name="connsiteX2" fmla="*/ 6687452 w 6688378"/>
              <a:gd name="connsiteY2" fmla="*/ 7413671 h 7413671"/>
              <a:gd name="connsiteX3" fmla="*/ 12 w 6688378"/>
              <a:gd name="connsiteY3" fmla="*/ 7412341 h 7413671"/>
              <a:gd name="connsiteX4" fmla="*/ 3573844 w 6688378"/>
              <a:gd name="connsiteY4" fmla="*/ 3792236 h 7413671"/>
              <a:gd name="connsiteX5" fmla="*/ 108400 w 6688378"/>
              <a:gd name="connsiteY5" fmla="*/ 261327 h 7413671"/>
              <a:gd name="connsiteX0" fmla="*/ 108400 w 6688378"/>
              <a:gd name="connsiteY0" fmla="*/ 908 h 7153252"/>
              <a:gd name="connsiteX1" fmla="*/ 6687453 w 6688378"/>
              <a:gd name="connsiteY1" fmla="*/ 1574 h 7153252"/>
              <a:gd name="connsiteX2" fmla="*/ 6687452 w 6688378"/>
              <a:gd name="connsiteY2" fmla="*/ 7153252 h 7153252"/>
              <a:gd name="connsiteX3" fmla="*/ 12 w 6688378"/>
              <a:gd name="connsiteY3" fmla="*/ 7151922 h 7153252"/>
              <a:gd name="connsiteX4" fmla="*/ 3573844 w 6688378"/>
              <a:gd name="connsiteY4" fmla="*/ 3531817 h 7153252"/>
              <a:gd name="connsiteX5" fmla="*/ 108400 w 6688378"/>
              <a:gd name="connsiteY5" fmla="*/ 908 h 7153252"/>
              <a:gd name="connsiteX0" fmla="*/ 583600 w 6688378"/>
              <a:gd name="connsiteY0" fmla="*/ 358 h 7159888"/>
              <a:gd name="connsiteX1" fmla="*/ 6687453 w 6688378"/>
              <a:gd name="connsiteY1" fmla="*/ 8210 h 7159888"/>
              <a:gd name="connsiteX2" fmla="*/ 6687452 w 6688378"/>
              <a:gd name="connsiteY2" fmla="*/ 7159888 h 7159888"/>
              <a:gd name="connsiteX3" fmla="*/ 12 w 6688378"/>
              <a:gd name="connsiteY3" fmla="*/ 7158558 h 7159888"/>
              <a:gd name="connsiteX4" fmla="*/ 3573844 w 6688378"/>
              <a:gd name="connsiteY4" fmla="*/ 3538453 h 7159888"/>
              <a:gd name="connsiteX5" fmla="*/ 583600 w 6688378"/>
              <a:gd name="connsiteY5" fmla="*/ 358 h 7159888"/>
              <a:gd name="connsiteX0" fmla="*/ 617432 w 6722210"/>
              <a:gd name="connsiteY0" fmla="*/ 247237 h 7685470"/>
              <a:gd name="connsiteX1" fmla="*/ 6721285 w 6722210"/>
              <a:gd name="connsiteY1" fmla="*/ 255089 h 7685470"/>
              <a:gd name="connsiteX2" fmla="*/ 6721284 w 6722210"/>
              <a:gd name="connsiteY2" fmla="*/ 7406767 h 7685470"/>
              <a:gd name="connsiteX3" fmla="*/ 33844 w 6722210"/>
              <a:gd name="connsiteY3" fmla="*/ 7405437 h 7685470"/>
              <a:gd name="connsiteX4" fmla="*/ 3946076 w 6722210"/>
              <a:gd name="connsiteY4" fmla="*/ 3620055 h 7685470"/>
              <a:gd name="connsiteX5" fmla="*/ 617432 w 6722210"/>
              <a:gd name="connsiteY5" fmla="*/ 247237 h 7685470"/>
              <a:gd name="connsiteX0" fmla="*/ 632164 w 6736942"/>
              <a:gd name="connsiteY0" fmla="*/ 247237 h 7685469"/>
              <a:gd name="connsiteX1" fmla="*/ 6736017 w 6736942"/>
              <a:gd name="connsiteY1" fmla="*/ 255089 h 7685469"/>
              <a:gd name="connsiteX2" fmla="*/ 6736016 w 6736942"/>
              <a:gd name="connsiteY2" fmla="*/ 7406767 h 7685469"/>
              <a:gd name="connsiteX3" fmla="*/ 48576 w 6736942"/>
              <a:gd name="connsiteY3" fmla="*/ 7405437 h 7685469"/>
              <a:gd name="connsiteX4" fmla="*/ 3728218 w 6736942"/>
              <a:gd name="connsiteY4" fmla="*/ 3802576 h 7685469"/>
              <a:gd name="connsiteX5" fmla="*/ 3960808 w 6736942"/>
              <a:gd name="connsiteY5" fmla="*/ 3620055 h 7685469"/>
              <a:gd name="connsiteX6" fmla="*/ 632164 w 6736942"/>
              <a:gd name="connsiteY6" fmla="*/ 247237 h 7685469"/>
              <a:gd name="connsiteX0" fmla="*/ 623583 w 6728361"/>
              <a:gd name="connsiteY0" fmla="*/ 247237 h 7669287"/>
              <a:gd name="connsiteX1" fmla="*/ 6727436 w 6728361"/>
              <a:gd name="connsiteY1" fmla="*/ 255089 h 7669287"/>
              <a:gd name="connsiteX2" fmla="*/ 6727435 w 6728361"/>
              <a:gd name="connsiteY2" fmla="*/ 7406767 h 7669287"/>
              <a:gd name="connsiteX3" fmla="*/ 39995 w 6728361"/>
              <a:gd name="connsiteY3" fmla="*/ 7405437 h 7669287"/>
              <a:gd name="connsiteX4" fmla="*/ 3942837 w 6728361"/>
              <a:gd name="connsiteY4" fmla="*/ 3838506 h 7669287"/>
              <a:gd name="connsiteX5" fmla="*/ 3952227 w 6728361"/>
              <a:gd name="connsiteY5" fmla="*/ 3620055 h 7669287"/>
              <a:gd name="connsiteX6" fmla="*/ 623583 w 6728361"/>
              <a:gd name="connsiteY6" fmla="*/ 247237 h 7669287"/>
              <a:gd name="connsiteX0" fmla="*/ 623583 w 6728361"/>
              <a:gd name="connsiteY0" fmla="*/ 247237 h 7669287"/>
              <a:gd name="connsiteX1" fmla="*/ 6727436 w 6728361"/>
              <a:gd name="connsiteY1" fmla="*/ 255089 h 7669287"/>
              <a:gd name="connsiteX2" fmla="*/ 6727435 w 6728361"/>
              <a:gd name="connsiteY2" fmla="*/ 7406767 h 7669287"/>
              <a:gd name="connsiteX3" fmla="*/ 39995 w 6728361"/>
              <a:gd name="connsiteY3" fmla="*/ 7405437 h 7669287"/>
              <a:gd name="connsiteX4" fmla="*/ 3942837 w 6728361"/>
              <a:gd name="connsiteY4" fmla="*/ 3838506 h 7669287"/>
              <a:gd name="connsiteX5" fmla="*/ 3952227 w 6728361"/>
              <a:gd name="connsiteY5" fmla="*/ 3620055 h 7669287"/>
              <a:gd name="connsiteX6" fmla="*/ 623583 w 6728361"/>
              <a:gd name="connsiteY6" fmla="*/ 247237 h 7669287"/>
              <a:gd name="connsiteX0" fmla="*/ 623583 w 6728361"/>
              <a:gd name="connsiteY0" fmla="*/ 247237 h 7669287"/>
              <a:gd name="connsiteX1" fmla="*/ 6727436 w 6728361"/>
              <a:gd name="connsiteY1" fmla="*/ 255089 h 7669287"/>
              <a:gd name="connsiteX2" fmla="*/ 6727435 w 6728361"/>
              <a:gd name="connsiteY2" fmla="*/ 7406767 h 7669287"/>
              <a:gd name="connsiteX3" fmla="*/ 39995 w 6728361"/>
              <a:gd name="connsiteY3" fmla="*/ 7405437 h 7669287"/>
              <a:gd name="connsiteX4" fmla="*/ 3942837 w 6728361"/>
              <a:gd name="connsiteY4" fmla="*/ 3838506 h 7669287"/>
              <a:gd name="connsiteX5" fmla="*/ 3952227 w 6728361"/>
              <a:gd name="connsiteY5" fmla="*/ 3620055 h 7669287"/>
              <a:gd name="connsiteX6" fmla="*/ 623583 w 6728361"/>
              <a:gd name="connsiteY6" fmla="*/ 247237 h 7669287"/>
              <a:gd name="connsiteX0" fmla="*/ 623583 w 6728361"/>
              <a:gd name="connsiteY0" fmla="*/ 11 h 7422061"/>
              <a:gd name="connsiteX1" fmla="*/ 6727436 w 6728361"/>
              <a:gd name="connsiteY1" fmla="*/ 7863 h 7422061"/>
              <a:gd name="connsiteX2" fmla="*/ 6727435 w 6728361"/>
              <a:gd name="connsiteY2" fmla="*/ 7159541 h 7422061"/>
              <a:gd name="connsiteX3" fmla="*/ 39995 w 6728361"/>
              <a:gd name="connsiteY3" fmla="*/ 7158211 h 7422061"/>
              <a:gd name="connsiteX4" fmla="*/ 3942837 w 6728361"/>
              <a:gd name="connsiteY4" fmla="*/ 3591280 h 7422061"/>
              <a:gd name="connsiteX5" fmla="*/ 3952227 w 6728361"/>
              <a:gd name="connsiteY5" fmla="*/ 3372829 h 7422061"/>
              <a:gd name="connsiteX6" fmla="*/ 623583 w 6728361"/>
              <a:gd name="connsiteY6" fmla="*/ 11 h 7422061"/>
              <a:gd name="connsiteX0" fmla="*/ 623070 w 6727848"/>
              <a:gd name="connsiteY0" fmla="*/ 11 h 7421529"/>
              <a:gd name="connsiteX1" fmla="*/ 6726923 w 6727848"/>
              <a:gd name="connsiteY1" fmla="*/ 7863 h 7421529"/>
              <a:gd name="connsiteX2" fmla="*/ 6726922 w 6727848"/>
              <a:gd name="connsiteY2" fmla="*/ 7159541 h 7421529"/>
              <a:gd name="connsiteX3" fmla="*/ 39482 w 6727848"/>
              <a:gd name="connsiteY3" fmla="*/ 7158211 h 7421529"/>
              <a:gd name="connsiteX4" fmla="*/ 3956724 w 6727848"/>
              <a:gd name="connsiteY4" fmla="*/ 3598466 h 7421529"/>
              <a:gd name="connsiteX5" fmla="*/ 3951714 w 6727848"/>
              <a:gd name="connsiteY5" fmla="*/ 3372829 h 7421529"/>
              <a:gd name="connsiteX6" fmla="*/ 623070 w 6727848"/>
              <a:gd name="connsiteY6" fmla="*/ 11 h 7421529"/>
              <a:gd name="connsiteX0" fmla="*/ 623070 w 6727848"/>
              <a:gd name="connsiteY0" fmla="*/ 239785 h 7661303"/>
              <a:gd name="connsiteX1" fmla="*/ 6726923 w 6727848"/>
              <a:gd name="connsiteY1" fmla="*/ 247637 h 7661303"/>
              <a:gd name="connsiteX2" fmla="*/ 6726922 w 6727848"/>
              <a:gd name="connsiteY2" fmla="*/ 7399315 h 7661303"/>
              <a:gd name="connsiteX3" fmla="*/ 39482 w 6727848"/>
              <a:gd name="connsiteY3" fmla="*/ 7397985 h 7661303"/>
              <a:gd name="connsiteX4" fmla="*/ 3956724 w 6727848"/>
              <a:gd name="connsiteY4" fmla="*/ 3838240 h 7661303"/>
              <a:gd name="connsiteX5" fmla="*/ 3879714 w 6727848"/>
              <a:gd name="connsiteY5" fmla="*/ 3511999 h 7661303"/>
              <a:gd name="connsiteX6" fmla="*/ 623070 w 6727848"/>
              <a:gd name="connsiteY6" fmla="*/ 239785 h 7661303"/>
              <a:gd name="connsiteX0" fmla="*/ 623070 w 6727848"/>
              <a:gd name="connsiteY0" fmla="*/ 239785 h 7661303"/>
              <a:gd name="connsiteX1" fmla="*/ 6726923 w 6727848"/>
              <a:gd name="connsiteY1" fmla="*/ 247637 h 7661303"/>
              <a:gd name="connsiteX2" fmla="*/ 6726922 w 6727848"/>
              <a:gd name="connsiteY2" fmla="*/ 7399315 h 7661303"/>
              <a:gd name="connsiteX3" fmla="*/ 39482 w 6727848"/>
              <a:gd name="connsiteY3" fmla="*/ 7397985 h 7661303"/>
              <a:gd name="connsiteX4" fmla="*/ 3956724 w 6727848"/>
              <a:gd name="connsiteY4" fmla="*/ 3838240 h 7661303"/>
              <a:gd name="connsiteX5" fmla="*/ 3879714 w 6727848"/>
              <a:gd name="connsiteY5" fmla="*/ 3511999 h 7661303"/>
              <a:gd name="connsiteX6" fmla="*/ 623070 w 6727848"/>
              <a:gd name="connsiteY6" fmla="*/ 239785 h 7661303"/>
              <a:gd name="connsiteX0" fmla="*/ 623070 w 6727848"/>
              <a:gd name="connsiteY0" fmla="*/ 239785 h 7661303"/>
              <a:gd name="connsiteX1" fmla="*/ 6726923 w 6727848"/>
              <a:gd name="connsiteY1" fmla="*/ 247637 h 7661303"/>
              <a:gd name="connsiteX2" fmla="*/ 6726922 w 6727848"/>
              <a:gd name="connsiteY2" fmla="*/ 7399315 h 7661303"/>
              <a:gd name="connsiteX3" fmla="*/ 39482 w 6727848"/>
              <a:gd name="connsiteY3" fmla="*/ 7397985 h 7661303"/>
              <a:gd name="connsiteX4" fmla="*/ 3956724 w 6727848"/>
              <a:gd name="connsiteY4" fmla="*/ 3838240 h 7661303"/>
              <a:gd name="connsiteX5" fmla="*/ 3879714 w 6727848"/>
              <a:gd name="connsiteY5" fmla="*/ 3511999 h 7661303"/>
              <a:gd name="connsiteX6" fmla="*/ 623070 w 6727848"/>
              <a:gd name="connsiteY6" fmla="*/ 239785 h 7661303"/>
              <a:gd name="connsiteX0" fmla="*/ 623070 w 6727848"/>
              <a:gd name="connsiteY0" fmla="*/ 244043 h 7665561"/>
              <a:gd name="connsiteX1" fmla="*/ 6726923 w 6727848"/>
              <a:gd name="connsiteY1" fmla="*/ 251895 h 7665561"/>
              <a:gd name="connsiteX2" fmla="*/ 6726922 w 6727848"/>
              <a:gd name="connsiteY2" fmla="*/ 7403573 h 7665561"/>
              <a:gd name="connsiteX3" fmla="*/ 39482 w 6727848"/>
              <a:gd name="connsiteY3" fmla="*/ 7402243 h 7665561"/>
              <a:gd name="connsiteX4" fmla="*/ 3956724 w 6727848"/>
              <a:gd name="connsiteY4" fmla="*/ 3842498 h 7665561"/>
              <a:gd name="connsiteX5" fmla="*/ 3922914 w 6727848"/>
              <a:gd name="connsiteY5" fmla="*/ 3573745 h 7665561"/>
              <a:gd name="connsiteX6" fmla="*/ 623070 w 6727848"/>
              <a:gd name="connsiteY6" fmla="*/ 244043 h 7665561"/>
              <a:gd name="connsiteX0" fmla="*/ 623070 w 6727848"/>
              <a:gd name="connsiteY0" fmla="*/ 10 h 7421528"/>
              <a:gd name="connsiteX1" fmla="*/ 6726923 w 6727848"/>
              <a:gd name="connsiteY1" fmla="*/ 7862 h 7421528"/>
              <a:gd name="connsiteX2" fmla="*/ 6726922 w 6727848"/>
              <a:gd name="connsiteY2" fmla="*/ 7159540 h 7421528"/>
              <a:gd name="connsiteX3" fmla="*/ 39482 w 6727848"/>
              <a:gd name="connsiteY3" fmla="*/ 7158210 h 7421528"/>
              <a:gd name="connsiteX4" fmla="*/ 3956724 w 6727848"/>
              <a:gd name="connsiteY4" fmla="*/ 3598465 h 7421528"/>
              <a:gd name="connsiteX5" fmla="*/ 3922914 w 6727848"/>
              <a:gd name="connsiteY5" fmla="*/ 3329712 h 7421528"/>
              <a:gd name="connsiteX6" fmla="*/ 623070 w 6727848"/>
              <a:gd name="connsiteY6" fmla="*/ 10 h 7421528"/>
              <a:gd name="connsiteX0" fmla="*/ 623070 w 6727848"/>
              <a:gd name="connsiteY0" fmla="*/ 10 h 7421528"/>
              <a:gd name="connsiteX1" fmla="*/ 6726923 w 6727848"/>
              <a:gd name="connsiteY1" fmla="*/ 7862 h 7421528"/>
              <a:gd name="connsiteX2" fmla="*/ 6726922 w 6727848"/>
              <a:gd name="connsiteY2" fmla="*/ 7159540 h 7421528"/>
              <a:gd name="connsiteX3" fmla="*/ 39482 w 6727848"/>
              <a:gd name="connsiteY3" fmla="*/ 7158210 h 7421528"/>
              <a:gd name="connsiteX4" fmla="*/ 3956724 w 6727848"/>
              <a:gd name="connsiteY4" fmla="*/ 3598465 h 7421528"/>
              <a:gd name="connsiteX5" fmla="*/ 3922914 w 6727848"/>
              <a:gd name="connsiteY5" fmla="*/ 3329712 h 7421528"/>
              <a:gd name="connsiteX6" fmla="*/ 623070 w 6727848"/>
              <a:gd name="connsiteY6" fmla="*/ 10 h 7421528"/>
              <a:gd name="connsiteX0" fmla="*/ 623070 w 6727848"/>
              <a:gd name="connsiteY0" fmla="*/ 10 h 7417269"/>
              <a:gd name="connsiteX1" fmla="*/ 6726923 w 6727848"/>
              <a:gd name="connsiteY1" fmla="*/ 7862 h 7417269"/>
              <a:gd name="connsiteX2" fmla="*/ 6726922 w 6727848"/>
              <a:gd name="connsiteY2" fmla="*/ 7159540 h 7417269"/>
              <a:gd name="connsiteX3" fmla="*/ 39482 w 6727848"/>
              <a:gd name="connsiteY3" fmla="*/ 7158210 h 7417269"/>
              <a:gd name="connsiteX4" fmla="*/ 3956724 w 6727848"/>
              <a:gd name="connsiteY4" fmla="*/ 3655953 h 7417269"/>
              <a:gd name="connsiteX5" fmla="*/ 3922914 w 6727848"/>
              <a:gd name="connsiteY5" fmla="*/ 3329712 h 7417269"/>
              <a:gd name="connsiteX6" fmla="*/ 623070 w 6727848"/>
              <a:gd name="connsiteY6" fmla="*/ 10 h 7417269"/>
              <a:gd name="connsiteX0" fmla="*/ 67795 w 6172573"/>
              <a:gd name="connsiteY0" fmla="*/ 10 h 7460687"/>
              <a:gd name="connsiteX1" fmla="*/ 6171648 w 6172573"/>
              <a:gd name="connsiteY1" fmla="*/ 7862 h 7460687"/>
              <a:gd name="connsiteX2" fmla="*/ 6171647 w 6172573"/>
              <a:gd name="connsiteY2" fmla="*/ 7159540 h 7460687"/>
              <a:gd name="connsiteX3" fmla="*/ 45807 w 6172573"/>
              <a:gd name="connsiteY3" fmla="*/ 7215698 h 7460687"/>
              <a:gd name="connsiteX4" fmla="*/ 3401449 w 6172573"/>
              <a:gd name="connsiteY4" fmla="*/ 3655953 h 7460687"/>
              <a:gd name="connsiteX5" fmla="*/ 3367639 w 6172573"/>
              <a:gd name="connsiteY5" fmla="*/ 3329712 h 7460687"/>
              <a:gd name="connsiteX6" fmla="*/ 67795 w 6172573"/>
              <a:gd name="connsiteY6" fmla="*/ 10 h 7460687"/>
              <a:gd name="connsiteX0" fmla="*/ 21993 w 6126771"/>
              <a:gd name="connsiteY0" fmla="*/ 10 h 7216519"/>
              <a:gd name="connsiteX1" fmla="*/ 6125846 w 6126771"/>
              <a:gd name="connsiteY1" fmla="*/ 7862 h 7216519"/>
              <a:gd name="connsiteX2" fmla="*/ 6125845 w 6126771"/>
              <a:gd name="connsiteY2" fmla="*/ 7159540 h 7216519"/>
              <a:gd name="connsiteX3" fmla="*/ 5 w 6126771"/>
              <a:gd name="connsiteY3" fmla="*/ 7215698 h 7216519"/>
              <a:gd name="connsiteX4" fmla="*/ 3355647 w 6126771"/>
              <a:gd name="connsiteY4" fmla="*/ 3655953 h 7216519"/>
              <a:gd name="connsiteX5" fmla="*/ 3321837 w 6126771"/>
              <a:gd name="connsiteY5" fmla="*/ 3329712 h 7216519"/>
              <a:gd name="connsiteX6" fmla="*/ 21993 w 6126771"/>
              <a:gd name="connsiteY6" fmla="*/ 10 h 7216519"/>
              <a:gd name="connsiteX0" fmla="*/ 14793 w 6119571"/>
              <a:gd name="connsiteY0" fmla="*/ 10 h 7209421"/>
              <a:gd name="connsiteX1" fmla="*/ 6118646 w 6119571"/>
              <a:gd name="connsiteY1" fmla="*/ 7862 h 7209421"/>
              <a:gd name="connsiteX2" fmla="*/ 6118645 w 6119571"/>
              <a:gd name="connsiteY2" fmla="*/ 7159540 h 7209421"/>
              <a:gd name="connsiteX3" fmla="*/ 5 w 6119571"/>
              <a:gd name="connsiteY3" fmla="*/ 7208513 h 7209421"/>
              <a:gd name="connsiteX4" fmla="*/ 3348447 w 6119571"/>
              <a:gd name="connsiteY4" fmla="*/ 3655953 h 7209421"/>
              <a:gd name="connsiteX5" fmla="*/ 3314637 w 6119571"/>
              <a:gd name="connsiteY5" fmla="*/ 3329712 h 7209421"/>
              <a:gd name="connsiteX6" fmla="*/ 14793 w 6119571"/>
              <a:gd name="connsiteY6" fmla="*/ 10 h 7209421"/>
              <a:gd name="connsiteX0" fmla="*/ 21992 w 6126770"/>
              <a:gd name="connsiteY0" fmla="*/ 10 h 7202343"/>
              <a:gd name="connsiteX1" fmla="*/ 6125845 w 6126770"/>
              <a:gd name="connsiteY1" fmla="*/ 7862 h 7202343"/>
              <a:gd name="connsiteX2" fmla="*/ 6125844 w 6126770"/>
              <a:gd name="connsiteY2" fmla="*/ 7159540 h 7202343"/>
              <a:gd name="connsiteX3" fmla="*/ 4 w 6126770"/>
              <a:gd name="connsiteY3" fmla="*/ 7201327 h 7202343"/>
              <a:gd name="connsiteX4" fmla="*/ 3355646 w 6126770"/>
              <a:gd name="connsiteY4" fmla="*/ 3655953 h 7202343"/>
              <a:gd name="connsiteX5" fmla="*/ 3321836 w 6126770"/>
              <a:gd name="connsiteY5" fmla="*/ 3329712 h 7202343"/>
              <a:gd name="connsiteX6" fmla="*/ 21992 w 6126770"/>
              <a:gd name="connsiteY6" fmla="*/ 10 h 7202343"/>
              <a:gd name="connsiteX0" fmla="*/ 29192 w 6133970"/>
              <a:gd name="connsiteY0" fmla="*/ 10 h 7195294"/>
              <a:gd name="connsiteX1" fmla="*/ 6133045 w 6133970"/>
              <a:gd name="connsiteY1" fmla="*/ 7862 h 7195294"/>
              <a:gd name="connsiteX2" fmla="*/ 6133044 w 6133970"/>
              <a:gd name="connsiteY2" fmla="*/ 7159540 h 7195294"/>
              <a:gd name="connsiteX3" fmla="*/ 4 w 6133970"/>
              <a:gd name="connsiteY3" fmla="*/ 7194141 h 7195294"/>
              <a:gd name="connsiteX4" fmla="*/ 3362846 w 6133970"/>
              <a:gd name="connsiteY4" fmla="*/ 3655953 h 7195294"/>
              <a:gd name="connsiteX5" fmla="*/ 3329036 w 6133970"/>
              <a:gd name="connsiteY5" fmla="*/ 3329712 h 7195294"/>
              <a:gd name="connsiteX6" fmla="*/ 29192 w 6133970"/>
              <a:gd name="connsiteY6" fmla="*/ 10 h 7195294"/>
              <a:gd name="connsiteX0" fmla="*/ 29192 w 6133970"/>
              <a:gd name="connsiteY0" fmla="*/ 10 h 7181350"/>
              <a:gd name="connsiteX1" fmla="*/ 6133045 w 6133970"/>
              <a:gd name="connsiteY1" fmla="*/ 7862 h 7181350"/>
              <a:gd name="connsiteX2" fmla="*/ 6133044 w 6133970"/>
              <a:gd name="connsiteY2" fmla="*/ 7159540 h 7181350"/>
              <a:gd name="connsiteX3" fmla="*/ 4 w 6133970"/>
              <a:gd name="connsiteY3" fmla="*/ 7179769 h 7181350"/>
              <a:gd name="connsiteX4" fmla="*/ 3362846 w 6133970"/>
              <a:gd name="connsiteY4" fmla="*/ 3655953 h 7181350"/>
              <a:gd name="connsiteX5" fmla="*/ 3329036 w 6133970"/>
              <a:gd name="connsiteY5" fmla="*/ 3329712 h 7181350"/>
              <a:gd name="connsiteX6" fmla="*/ 29192 w 6133970"/>
              <a:gd name="connsiteY6" fmla="*/ 10 h 7181350"/>
              <a:gd name="connsiteX0" fmla="*/ 7593 w 6112371"/>
              <a:gd name="connsiteY0" fmla="*/ 10 h 7188288"/>
              <a:gd name="connsiteX1" fmla="*/ 6111446 w 6112371"/>
              <a:gd name="connsiteY1" fmla="*/ 7862 h 7188288"/>
              <a:gd name="connsiteX2" fmla="*/ 6111445 w 6112371"/>
              <a:gd name="connsiteY2" fmla="*/ 7159540 h 7188288"/>
              <a:gd name="connsiteX3" fmla="*/ 5 w 6112371"/>
              <a:gd name="connsiteY3" fmla="*/ 7186955 h 7188288"/>
              <a:gd name="connsiteX4" fmla="*/ 3341247 w 6112371"/>
              <a:gd name="connsiteY4" fmla="*/ 3655953 h 7188288"/>
              <a:gd name="connsiteX5" fmla="*/ 3307437 w 6112371"/>
              <a:gd name="connsiteY5" fmla="*/ 3329712 h 7188288"/>
              <a:gd name="connsiteX6" fmla="*/ 7593 w 6112371"/>
              <a:gd name="connsiteY6" fmla="*/ 10 h 7188288"/>
              <a:gd name="connsiteX0" fmla="*/ 7640 w 6112418"/>
              <a:gd name="connsiteY0" fmla="*/ 10 h 7188288"/>
              <a:gd name="connsiteX1" fmla="*/ 6111493 w 6112418"/>
              <a:gd name="connsiteY1" fmla="*/ 7862 h 7188288"/>
              <a:gd name="connsiteX2" fmla="*/ 6111492 w 6112418"/>
              <a:gd name="connsiteY2" fmla="*/ 7159540 h 7188288"/>
              <a:gd name="connsiteX3" fmla="*/ 52 w 6112418"/>
              <a:gd name="connsiteY3" fmla="*/ 7186955 h 7188288"/>
              <a:gd name="connsiteX4" fmla="*/ 3341294 w 6112418"/>
              <a:gd name="connsiteY4" fmla="*/ 3655953 h 7188288"/>
              <a:gd name="connsiteX5" fmla="*/ 3307484 w 6112418"/>
              <a:gd name="connsiteY5" fmla="*/ 3329712 h 7188288"/>
              <a:gd name="connsiteX6" fmla="*/ 7640 w 6112418"/>
              <a:gd name="connsiteY6" fmla="*/ 10 h 7188288"/>
              <a:gd name="connsiteX0" fmla="*/ 7640 w 6112418"/>
              <a:gd name="connsiteY0" fmla="*/ 10 h 7187031"/>
              <a:gd name="connsiteX1" fmla="*/ 6111493 w 6112418"/>
              <a:gd name="connsiteY1" fmla="*/ 7862 h 7187031"/>
              <a:gd name="connsiteX2" fmla="*/ 6111492 w 6112418"/>
              <a:gd name="connsiteY2" fmla="*/ 7159540 h 7187031"/>
              <a:gd name="connsiteX3" fmla="*/ 52 w 6112418"/>
              <a:gd name="connsiteY3" fmla="*/ 7186955 h 7187031"/>
              <a:gd name="connsiteX4" fmla="*/ 3341294 w 6112418"/>
              <a:gd name="connsiteY4" fmla="*/ 3655953 h 7187031"/>
              <a:gd name="connsiteX5" fmla="*/ 3307484 w 6112418"/>
              <a:gd name="connsiteY5" fmla="*/ 3329712 h 7187031"/>
              <a:gd name="connsiteX6" fmla="*/ 7640 w 6112418"/>
              <a:gd name="connsiteY6" fmla="*/ 10 h 7187031"/>
              <a:gd name="connsiteX0" fmla="*/ 7607 w 6112385"/>
              <a:gd name="connsiteY0" fmla="*/ 10 h 7188288"/>
              <a:gd name="connsiteX1" fmla="*/ 6111460 w 6112385"/>
              <a:gd name="connsiteY1" fmla="*/ 7862 h 7188288"/>
              <a:gd name="connsiteX2" fmla="*/ 6111459 w 6112385"/>
              <a:gd name="connsiteY2" fmla="*/ 7159540 h 7188288"/>
              <a:gd name="connsiteX3" fmla="*/ 19 w 6112385"/>
              <a:gd name="connsiteY3" fmla="*/ 7186955 h 7188288"/>
              <a:gd name="connsiteX4" fmla="*/ 3341261 w 6112385"/>
              <a:gd name="connsiteY4" fmla="*/ 3655953 h 7188288"/>
              <a:gd name="connsiteX5" fmla="*/ 3307451 w 6112385"/>
              <a:gd name="connsiteY5" fmla="*/ 3329712 h 7188288"/>
              <a:gd name="connsiteX6" fmla="*/ 7607 w 6112385"/>
              <a:gd name="connsiteY6" fmla="*/ 10 h 7188288"/>
              <a:gd name="connsiteX0" fmla="*/ 14806 w 6119584"/>
              <a:gd name="connsiteY0" fmla="*/ 10 h 7159540"/>
              <a:gd name="connsiteX1" fmla="*/ 6118659 w 6119584"/>
              <a:gd name="connsiteY1" fmla="*/ 7862 h 7159540"/>
              <a:gd name="connsiteX2" fmla="*/ 6118658 w 6119584"/>
              <a:gd name="connsiteY2" fmla="*/ 7159540 h 7159540"/>
              <a:gd name="connsiteX3" fmla="*/ 18 w 6119584"/>
              <a:gd name="connsiteY3" fmla="*/ 7129468 h 7159540"/>
              <a:gd name="connsiteX4" fmla="*/ 3348460 w 6119584"/>
              <a:gd name="connsiteY4" fmla="*/ 3655953 h 7159540"/>
              <a:gd name="connsiteX5" fmla="*/ 3314650 w 6119584"/>
              <a:gd name="connsiteY5" fmla="*/ 3329712 h 7159540"/>
              <a:gd name="connsiteX6" fmla="*/ 14806 w 6119584"/>
              <a:gd name="connsiteY6" fmla="*/ 10 h 7159540"/>
              <a:gd name="connsiteX0" fmla="*/ 360404 w 6465182"/>
              <a:gd name="connsiteY0" fmla="*/ 10 h 7161802"/>
              <a:gd name="connsiteX1" fmla="*/ 6464257 w 6465182"/>
              <a:gd name="connsiteY1" fmla="*/ 7862 h 7161802"/>
              <a:gd name="connsiteX2" fmla="*/ 6464256 w 6465182"/>
              <a:gd name="connsiteY2" fmla="*/ 7159540 h 7161802"/>
              <a:gd name="connsiteX3" fmla="*/ 16 w 6465182"/>
              <a:gd name="connsiteY3" fmla="*/ 7158213 h 7161802"/>
              <a:gd name="connsiteX4" fmla="*/ 3694058 w 6465182"/>
              <a:gd name="connsiteY4" fmla="*/ 3655953 h 7161802"/>
              <a:gd name="connsiteX5" fmla="*/ 3660248 w 6465182"/>
              <a:gd name="connsiteY5" fmla="*/ 3329712 h 7161802"/>
              <a:gd name="connsiteX6" fmla="*/ 360404 w 6465182"/>
              <a:gd name="connsiteY6" fmla="*/ 10 h 7161802"/>
              <a:gd name="connsiteX0" fmla="*/ 324405 w 6429183"/>
              <a:gd name="connsiteY0" fmla="*/ 10 h 7159540"/>
              <a:gd name="connsiteX1" fmla="*/ 6428258 w 6429183"/>
              <a:gd name="connsiteY1" fmla="*/ 7862 h 7159540"/>
              <a:gd name="connsiteX2" fmla="*/ 6428257 w 6429183"/>
              <a:gd name="connsiteY2" fmla="*/ 7159540 h 7159540"/>
              <a:gd name="connsiteX3" fmla="*/ 17 w 6429183"/>
              <a:gd name="connsiteY3" fmla="*/ 7136655 h 7159540"/>
              <a:gd name="connsiteX4" fmla="*/ 3658059 w 6429183"/>
              <a:gd name="connsiteY4" fmla="*/ 3655953 h 7159540"/>
              <a:gd name="connsiteX5" fmla="*/ 3624249 w 6429183"/>
              <a:gd name="connsiteY5" fmla="*/ 3329712 h 7159540"/>
              <a:gd name="connsiteX6" fmla="*/ 324405 w 6429183"/>
              <a:gd name="connsiteY6" fmla="*/ 10 h 7159540"/>
              <a:gd name="connsiteX0" fmla="*/ 468403 w 6573181"/>
              <a:gd name="connsiteY0" fmla="*/ 10 h 7181353"/>
              <a:gd name="connsiteX1" fmla="*/ 6572256 w 6573181"/>
              <a:gd name="connsiteY1" fmla="*/ 7862 h 7181353"/>
              <a:gd name="connsiteX2" fmla="*/ 6572255 w 6573181"/>
              <a:gd name="connsiteY2" fmla="*/ 7159540 h 7181353"/>
              <a:gd name="connsiteX3" fmla="*/ 15 w 6573181"/>
              <a:gd name="connsiteY3" fmla="*/ 7179772 h 7181353"/>
              <a:gd name="connsiteX4" fmla="*/ 3802057 w 6573181"/>
              <a:gd name="connsiteY4" fmla="*/ 3655953 h 7181353"/>
              <a:gd name="connsiteX5" fmla="*/ 3768247 w 6573181"/>
              <a:gd name="connsiteY5" fmla="*/ 3329712 h 7181353"/>
              <a:gd name="connsiteX6" fmla="*/ 468403 w 6573181"/>
              <a:gd name="connsiteY6" fmla="*/ 10 h 7181353"/>
              <a:gd name="connsiteX0" fmla="*/ 497203 w 6601981"/>
              <a:gd name="connsiteY0" fmla="*/ 10 h 7195297"/>
              <a:gd name="connsiteX1" fmla="*/ 6601056 w 6601981"/>
              <a:gd name="connsiteY1" fmla="*/ 7862 h 7195297"/>
              <a:gd name="connsiteX2" fmla="*/ 6601055 w 6601981"/>
              <a:gd name="connsiteY2" fmla="*/ 7159540 h 7195297"/>
              <a:gd name="connsiteX3" fmla="*/ 15 w 6601981"/>
              <a:gd name="connsiteY3" fmla="*/ 7194144 h 7195297"/>
              <a:gd name="connsiteX4" fmla="*/ 3830857 w 6601981"/>
              <a:gd name="connsiteY4" fmla="*/ 3655953 h 7195297"/>
              <a:gd name="connsiteX5" fmla="*/ 3797047 w 6601981"/>
              <a:gd name="connsiteY5" fmla="*/ 3329712 h 7195297"/>
              <a:gd name="connsiteX6" fmla="*/ 497203 w 6601981"/>
              <a:gd name="connsiteY6" fmla="*/ 10 h 7195297"/>
              <a:gd name="connsiteX0" fmla="*/ 29207 w 6133985"/>
              <a:gd name="connsiteY0" fmla="*/ 10 h 7195297"/>
              <a:gd name="connsiteX1" fmla="*/ 6133060 w 6133985"/>
              <a:gd name="connsiteY1" fmla="*/ 7862 h 7195297"/>
              <a:gd name="connsiteX2" fmla="*/ 6133059 w 6133985"/>
              <a:gd name="connsiteY2" fmla="*/ 7159540 h 7195297"/>
              <a:gd name="connsiteX3" fmla="*/ 19 w 6133985"/>
              <a:gd name="connsiteY3" fmla="*/ 7194144 h 7195297"/>
              <a:gd name="connsiteX4" fmla="*/ 3362861 w 6133985"/>
              <a:gd name="connsiteY4" fmla="*/ 3655953 h 7195297"/>
              <a:gd name="connsiteX5" fmla="*/ 3329051 w 6133985"/>
              <a:gd name="connsiteY5" fmla="*/ 3329712 h 7195297"/>
              <a:gd name="connsiteX6" fmla="*/ 29207 w 6133985"/>
              <a:gd name="connsiteY6" fmla="*/ 10 h 7195297"/>
              <a:gd name="connsiteX0" fmla="*/ 407 w 6105185"/>
              <a:gd name="connsiteY0" fmla="*/ 10 h 7188291"/>
              <a:gd name="connsiteX1" fmla="*/ 6104260 w 6105185"/>
              <a:gd name="connsiteY1" fmla="*/ 7862 h 7188291"/>
              <a:gd name="connsiteX2" fmla="*/ 6104259 w 6105185"/>
              <a:gd name="connsiteY2" fmla="*/ 7159540 h 7188291"/>
              <a:gd name="connsiteX3" fmla="*/ 19 w 6105185"/>
              <a:gd name="connsiteY3" fmla="*/ 7186958 h 7188291"/>
              <a:gd name="connsiteX4" fmla="*/ 3334061 w 6105185"/>
              <a:gd name="connsiteY4" fmla="*/ 3655953 h 7188291"/>
              <a:gd name="connsiteX5" fmla="*/ 3300251 w 6105185"/>
              <a:gd name="connsiteY5" fmla="*/ 3329712 h 7188291"/>
              <a:gd name="connsiteX6" fmla="*/ 407 w 6105185"/>
              <a:gd name="connsiteY6" fmla="*/ 10 h 7188291"/>
              <a:gd name="connsiteX0" fmla="*/ 14806 w 6119584"/>
              <a:gd name="connsiteY0" fmla="*/ 10 h 7167917"/>
              <a:gd name="connsiteX1" fmla="*/ 6118659 w 6119584"/>
              <a:gd name="connsiteY1" fmla="*/ 7862 h 7167917"/>
              <a:gd name="connsiteX2" fmla="*/ 6118658 w 6119584"/>
              <a:gd name="connsiteY2" fmla="*/ 7159540 h 7167917"/>
              <a:gd name="connsiteX3" fmla="*/ 18 w 6119584"/>
              <a:gd name="connsiteY3" fmla="*/ 7165401 h 7167917"/>
              <a:gd name="connsiteX4" fmla="*/ 3348460 w 6119584"/>
              <a:gd name="connsiteY4" fmla="*/ 3655953 h 7167917"/>
              <a:gd name="connsiteX5" fmla="*/ 3314650 w 6119584"/>
              <a:gd name="connsiteY5" fmla="*/ 3329712 h 7167917"/>
              <a:gd name="connsiteX6" fmla="*/ 14806 w 6119584"/>
              <a:gd name="connsiteY6" fmla="*/ 10 h 7167917"/>
              <a:gd name="connsiteX0" fmla="*/ 14806 w 6119584"/>
              <a:gd name="connsiteY0" fmla="*/ 10 h 7167917"/>
              <a:gd name="connsiteX1" fmla="*/ 6118659 w 6119584"/>
              <a:gd name="connsiteY1" fmla="*/ 7862 h 7167917"/>
              <a:gd name="connsiteX2" fmla="*/ 6118658 w 6119584"/>
              <a:gd name="connsiteY2" fmla="*/ 7159540 h 7167917"/>
              <a:gd name="connsiteX3" fmla="*/ 18 w 6119584"/>
              <a:gd name="connsiteY3" fmla="*/ 7165401 h 7167917"/>
              <a:gd name="connsiteX4" fmla="*/ 3348460 w 6119584"/>
              <a:gd name="connsiteY4" fmla="*/ 3655953 h 7167917"/>
              <a:gd name="connsiteX5" fmla="*/ 3314650 w 6119584"/>
              <a:gd name="connsiteY5" fmla="*/ 3329712 h 7167917"/>
              <a:gd name="connsiteX6" fmla="*/ 14806 w 6119584"/>
              <a:gd name="connsiteY6" fmla="*/ 10 h 7167917"/>
              <a:gd name="connsiteX0" fmla="*/ 55139 w 6159917"/>
              <a:gd name="connsiteY0" fmla="*/ 10 h 7422082"/>
              <a:gd name="connsiteX1" fmla="*/ 6158992 w 6159917"/>
              <a:gd name="connsiteY1" fmla="*/ 7862 h 7422082"/>
              <a:gd name="connsiteX2" fmla="*/ 6158991 w 6159917"/>
              <a:gd name="connsiteY2" fmla="*/ 7159540 h 7422082"/>
              <a:gd name="connsiteX3" fmla="*/ 40351 w 6159917"/>
              <a:gd name="connsiteY3" fmla="*/ 7165401 h 7422082"/>
              <a:gd name="connsiteX4" fmla="*/ 3525593 w 6159917"/>
              <a:gd name="connsiteY4" fmla="*/ 3663139 h 7422082"/>
              <a:gd name="connsiteX5" fmla="*/ 3354983 w 6159917"/>
              <a:gd name="connsiteY5" fmla="*/ 3329712 h 7422082"/>
              <a:gd name="connsiteX6" fmla="*/ 55139 w 6159917"/>
              <a:gd name="connsiteY6" fmla="*/ 10 h 7422082"/>
              <a:gd name="connsiteX0" fmla="*/ 14789 w 6119567"/>
              <a:gd name="connsiteY0" fmla="*/ 10 h 7165412"/>
              <a:gd name="connsiteX1" fmla="*/ 6118642 w 6119567"/>
              <a:gd name="connsiteY1" fmla="*/ 7862 h 7165412"/>
              <a:gd name="connsiteX2" fmla="*/ 6118641 w 6119567"/>
              <a:gd name="connsiteY2" fmla="*/ 7159540 h 7165412"/>
              <a:gd name="connsiteX3" fmla="*/ 1 w 6119567"/>
              <a:gd name="connsiteY3" fmla="*/ 7165401 h 7165412"/>
              <a:gd name="connsiteX4" fmla="*/ 3485243 w 6119567"/>
              <a:gd name="connsiteY4" fmla="*/ 3663139 h 7165412"/>
              <a:gd name="connsiteX5" fmla="*/ 3314633 w 6119567"/>
              <a:gd name="connsiteY5" fmla="*/ 3329712 h 7165412"/>
              <a:gd name="connsiteX6" fmla="*/ 14789 w 6119567"/>
              <a:gd name="connsiteY6" fmla="*/ 10 h 7165412"/>
              <a:gd name="connsiteX0" fmla="*/ 59476 w 6164254"/>
              <a:gd name="connsiteY0" fmla="*/ 10 h 7412502"/>
              <a:gd name="connsiteX1" fmla="*/ 6163329 w 6164254"/>
              <a:gd name="connsiteY1" fmla="*/ 7862 h 7412502"/>
              <a:gd name="connsiteX2" fmla="*/ 6163328 w 6164254"/>
              <a:gd name="connsiteY2" fmla="*/ 7159540 h 7412502"/>
              <a:gd name="connsiteX3" fmla="*/ 44688 w 6164254"/>
              <a:gd name="connsiteY3" fmla="*/ 7165401 h 7412502"/>
              <a:gd name="connsiteX4" fmla="*/ 3421930 w 6164254"/>
              <a:gd name="connsiteY4" fmla="*/ 3792487 h 7412502"/>
              <a:gd name="connsiteX5" fmla="*/ 3359320 w 6164254"/>
              <a:gd name="connsiteY5" fmla="*/ 3329712 h 7412502"/>
              <a:gd name="connsiteX6" fmla="*/ 59476 w 6164254"/>
              <a:gd name="connsiteY6" fmla="*/ 10 h 7412502"/>
              <a:gd name="connsiteX0" fmla="*/ 59476 w 6164254"/>
              <a:gd name="connsiteY0" fmla="*/ 10 h 7412502"/>
              <a:gd name="connsiteX1" fmla="*/ 6163329 w 6164254"/>
              <a:gd name="connsiteY1" fmla="*/ 7862 h 7412502"/>
              <a:gd name="connsiteX2" fmla="*/ 6163328 w 6164254"/>
              <a:gd name="connsiteY2" fmla="*/ 7159540 h 7412502"/>
              <a:gd name="connsiteX3" fmla="*/ 44688 w 6164254"/>
              <a:gd name="connsiteY3" fmla="*/ 7165401 h 7412502"/>
              <a:gd name="connsiteX4" fmla="*/ 3421930 w 6164254"/>
              <a:gd name="connsiteY4" fmla="*/ 3792487 h 7412502"/>
              <a:gd name="connsiteX5" fmla="*/ 3359320 w 6164254"/>
              <a:gd name="connsiteY5" fmla="*/ 3329712 h 7412502"/>
              <a:gd name="connsiteX6" fmla="*/ 59476 w 6164254"/>
              <a:gd name="connsiteY6" fmla="*/ 10 h 7412502"/>
              <a:gd name="connsiteX0" fmla="*/ 59476 w 6164254"/>
              <a:gd name="connsiteY0" fmla="*/ 10 h 7416227"/>
              <a:gd name="connsiteX1" fmla="*/ 6163329 w 6164254"/>
              <a:gd name="connsiteY1" fmla="*/ 7862 h 7416227"/>
              <a:gd name="connsiteX2" fmla="*/ 6163328 w 6164254"/>
              <a:gd name="connsiteY2" fmla="*/ 7159540 h 7416227"/>
              <a:gd name="connsiteX3" fmla="*/ 44688 w 6164254"/>
              <a:gd name="connsiteY3" fmla="*/ 7165401 h 7416227"/>
              <a:gd name="connsiteX4" fmla="*/ 3421930 w 6164254"/>
              <a:gd name="connsiteY4" fmla="*/ 3742185 h 7416227"/>
              <a:gd name="connsiteX5" fmla="*/ 3359320 w 6164254"/>
              <a:gd name="connsiteY5" fmla="*/ 3329712 h 7416227"/>
              <a:gd name="connsiteX6" fmla="*/ 59476 w 6164254"/>
              <a:gd name="connsiteY6" fmla="*/ 10 h 7416227"/>
              <a:gd name="connsiteX0" fmla="*/ 59476 w 6164254"/>
              <a:gd name="connsiteY0" fmla="*/ 10 h 7416227"/>
              <a:gd name="connsiteX1" fmla="*/ 6163329 w 6164254"/>
              <a:gd name="connsiteY1" fmla="*/ 7862 h 7416227"/>
              <a:gd name="connsiteX2" fmla="*/ 6163328 w 6164254"/>
              <a:gd name="connsiteY2" fmla="*/ 7159540 h 7416227"/>
              <a:gd name="connsiteX3" fmla="*/ 44688 w 6164254"/>
              <a:gd name="connsiteY3" fmla="*/ 7165401 h 7416227"/>
              <a:gd name="connsiteX4" fmla="*/ 3421930 w 6164254"/>
              <a:gd name="connsiteY4" fmla="*/ 3742185 h 7416227"/>
              <a:gd name="connsiteX5" fmla="*/ 3359320 w 6164254"/>
              <a:gd name="connsiteY5" fmla="*/ 3329712 h 7416227"/>
              <a:gd name="connsiteX6" fmla="*/ 59476 w 6164254"/>
              <a:gd name="connsiteY6" fmla="*/ 10 h 7416227"/>
              <a:gd name="connsiteX0" fmla="*/ 52577 w 6157355"/>
              <a:gd name="connsiteY0" fmla="*/ 10 h 7416227"/>
              <a:gd name="connsiteX1" fmla="*/ 6156430 w 6157355"/>
              <a:gd name="connsiteY1" fmla="*/ 7862 h 7416227"/>
              <a:gd name="connsiteX2" fmla="*/ 6156429 w 6157355"/>
              <a:gd name="connsiteY2" fmla="*/ 7159540 h 7416227"/>
              <a:gd name="connsiteX3" fmla="*/ 37789 w 6157355"/>
              <a:gd name="connsiteY3" fmla="*/ 7165401 h 7416227"/>
              <a:gd name="connsiteX4" fmla="*/ 3415031 w 6157355"/>
              <a:gd name="connsiteY4" fmla="*/ 3742185 h 7416227"/>
              <a:gd name="connsiteX5" fmla="*/ 3352421 w 6157355"/>
              <a:gd name="connsiteY5" fmla="*/ 3329712 h 7416227"/>
              <a:gd name="connsiteX6" fmla="*/ 52577 w 6157355"/>
              <a:gd name="connsiteY6" fmla="*/ 10 h 7416227"/>
              <a:gd name="connsiteX0" fmla="*/ 14813 w 6119591"/>
              <a:gd name="connsiteY0" fmla="*/ 10 h 7165609"/>
              <a:gd name="connsiteX1" fmla="*/ 6118666 w 6119591"/>
              <a:gd name="connsiteY1" fmla="*/ 7862 h 7165609"/>
              <a:gd name="connsiteX2" fmla="*/ 6118665 w 6119591"/>
              <a:gd name="connsiteY2" fmla="*/ 7159540 h 7165609"/>
              <a:gd name="connsiteX3" fmla="*/ 25 w 6119591"/>
              <a:gd name="connsiteY3" fmla="*/ 7165401 h 7165609"/>
              <a:gd name="connsiteX4" fmla="*/ 3377267 w 6119591"/>
              <a:gd name="connsiteY4" fmla="*/ 3742185 h 7165609"/>
              <a:gd name="connsiteX5" fmla="*/ 3314657 w 6119591"/>
              <a:gd name="connsiteY5" fmla="*/ 3329712 h 7165609"/>
              <a:gd name="connsiteX6" fmla="*/ 14813 w 6119591"/>
              <a:gd name="connsiteY6" fmla="*/ 10 h 7165609"/>
              <a:gd name="connsiteX0" fmla="*/ 14813 w 6119591"/>
              <a:gd name="connsiteY0" fmla="*/ 10 h 7165609"/>
              <a:gd name="connsiteX1" fmla="*/ 6118666 w 6119591"/>
              <a:gd name="connsiteY1" fmla="*/ 7862 h 7165609"/>
              <a:gd name="connsiteX2" fmla="*/ 6118665 w 6119591"/>
              <a:gd name="connsiteY2" fmla="*/ 7159540 h 7165609"/>
              <a:gd name="connsiteX3" fmla="*/ 25 w 6119591"/>
              <a:gd name="connsiteY3" fmla="*/ 7165401 h 7165609"/>
              <a:gd name="connsiteX4" fmla="*/ 3377267 w 6119591"/>
              <a:gd name="connsiteY4" fmla="*/ 3742185 h 7165609"/>
              <a:gd name="connsiteX5" fmla="*/ 3314657 w 6119591"/>
              <a:gd name="connsiteY5" fmla="*/ 3329712 h 7165609"/>
              <a:gd name="connsiteX6" fmla="*/ 14813 w 6119591"/>
              <a:gd name="connsiteY6" fmla="*/ 10 h 7165609"/>
              <a:gd name="connsiteX0" fmla="*/ 42016 w 6146794"/>
              <a:gd name="connsiteY0" fmla="*/ 243564 h 7409163"/>
              <a:gd name="connsiteX1" fmla="*/ 6145869 w 6146794"/>
              <a:gd name="connsiteY1" fmla="*/ 251416 h 7409163"/>
              <a:gd name="connsiteX2" fmla="*/ 6145868 w 6146794"/>
              <a:gd name="connsiteY2" fmla="*/ 7403094 h 7409163"/>
              <a:gd name="connsiteX3" fmla="*/ 27228 w 6146794"/>
              <a:gd name="connsiteY3" fmla="*/ 7408955 h 7409163"/>
              <a:gd name="connsiteX4" fmla="*/ 3404470 w 6146794"/>
              <a:gd name="connsiteY4" fmla="*/ 3985739 h 7409163"/>
              <a:gd name="connsiteX5" fmla="*/ 3292107 w 6146794"/>
              <a:gd name="connsiteY5" fmla="*/ 3566793 h 7409163"/>
              <a:gd name="connsiteX6" fmla="*/ 42016 w 6146794"/>
              <a:gd name="connsiteY6" fmla="*/ 243564 h 7409163"/>
              <a:gd name="connsiteX0" fmla="*/ 55409 w 6160187"/>
              <a:gd name="connsiteY0" fmla="*/ 243564 h 7659781"/>
              <a:gd name="connsiteX1" fmla="*/ 6159262 w 6160187"/>
              <a:gd name="connsiteY1" fmla="*/ 251416 h 7659781"/>
              <a:gd name="connsiteX2" fmla="*/ 6159261 w 6160187"/>
              <a:gd name="connsiteY2" fmla="*/ 7403094 h 7659781"/>
              <a:gd name="connsiteX3" fmla="*/ 40621 w 6160187"/>
              <a:gd name="connsiteY3" fmla="*/ 7408955 h 7659781"/>
              <a:gd name="connsiteX4" fmla="*/ 3337016 w 6160187"/>
              <a:gd name="connsiteY4" fmla="*/ 3985739 h 7659781"/>
              <a:gd name="connsiteX5" fmla="*/ 3305500 w 6160187"/>
              <a:gd name="connsiteY5" fmla="*/ 3566793 h 7659781"/>
              <a:gd name="connsiteX6" fmla="*/ 55409 w 6160187"/>
              <a:gd name="connsiteY6" fmla="*/ 243564 h 7659781"/>
              <a:gd name="connsiteX0" fmla="*/ 42017 w 6146795"/>
              <a:gd name="connsiteY0" fmla="*/ 243564 h 7408964"/>
              <a:gd name="connsiteX1" fmla="*/ 6145870 w 6146795"/>
              <a:gd name="connsiteY1" fmla="*/ 251416 h 7408964"/>
              <a:gd name="connsiteX2" fmla="*/ 6145869 w 6146795"/>
              <a:gd name="connsiteY2" fmla="*/ 7403094 h 7408964"/>
              <a:gd name="connsiteX3" fmla="*/ 27229 w 6146795"/>
              <a:gd name="connsiteY3" fmla="*/ 7408955 h 7408964"/>
              <a:gd name="connsiteX4" fmla="*/ 3323624 w 6146795"/>
              <a:gd name="connsiteY4" fmla="*/ 3985739 h 7408964"/>
              <a:gd name="connsiteX5" fmla="*/ 3292108 w 6146795"/>
              <a:gd name="connsiteY5" fmla="*/ 3566793 h 7408964"/>
              <a:gd name="connsiteX6" fmla="*/ 42017 w 6146795"/>
              <a:gd name="connsiteY6" fmla="*/ 243564 h 7408964"/>
              <a:gd name="connsiteX0" fmla="*/ 14792 w 6119570"/>
              <a:gd name="connsiteY0" fmla="*/ 365 h 7165765"/>
              <a:gd name="connsiteX1" fmla="*/ 6118645 w 6119570"/>
              <a:gd name="connsiteY1" fmla="*/ 8217 h 7165765"/>
              <a:gd name="connsiteX2" fmla="*/ 6118644 w 6119570"/>
              <a:gd name="connsiteY2" fmla="*/ 7159895 h 7165765"/>
              <a:gd name="connsiteX3" fmla="*/ 4 w 6119570"/>
              <a:gd name="connsiteY3" fmla="*/ 7165756 h 7165765"/>
              <a:gd name="connsiteX4" fmla="*/ 3296399 w 6119570"/>
              <a:gd name="connsiteY4" fmla="*/ 3742540 h 7165765"/>
              <a:gd name="connsiteX5" fmla="*/ 3264883 w 6119570"/>
              <a:gd name="connsiteY5" fmla="*/ 3323594 h 7165765"/>
              <a:gd name="connsiteX6" fmla="*/ 14792 w 6119570"/>
              <a:gd name="connsiteY6" fmla="*/ 365 h 7165765"/>
              <a:gd name="connsiteX0" fmla="*/ 56538 w 6161316"/>
              <a:gd name="connsiteY0" fmla="*/ 365 h 7416582"/>
              <a:gd name="connsiteX1" fmla="*/ 6160391 w 6161316"/>
              <a:gd name="connsiteY1" fmla="*/ 8217 h 7416582"/>
              <a:gd name="connsiteX2" fmla="*/ 6160390 w 6161316"/>
              <a:gd name="connsiteY2" fmla="*/ 7159895 h 7416582"/>
              <a:gd name="connsiteX3" fmla="*/ 41750 w 6161316"/>
              <a:gd name="connsiteY3" fmla="*/ 7165756 h 7416582"/>
              <a:gd name="connsiteX4" fmla="*/ 3307049 w 6161316"/>
              <a:gd name="connsiteY4" fmla="*/ 3742540 h 7416582"/>
              <a:gd name="connsiteX5" fmla="*/ 3306629 w 6161316"/>
              <a:gd name="connsiteY5" fmla="*/ 3323594 h 7416582"/>
              <a:gd name="connsiteX6" fmla="*/ 56538 w 6161316"/>
              <a:gd name="connsiteY6" fmla="*/ 365 h 7416582"/>
              <a:gd name="connsiteX0" fmla="*/ 56538 w 6161316"/>
              <a:gd name="connsiteY0" fmla="*/ 242605 h 7658822"/>
              <a:gd name="connsiteX1" fmla="*/ 6160391 w 6161316"/>
              <a:gd name="connsiteY1" fmla="*/ 250457 h 7658822"/>
              <a:gd name="connsiteX2" fmla="*/ 6160390 w 6161316"/>
              <a:gd name="connsiteY2" fmla="*/ 7402135 h 7658822"/>
              <a:gd name="connsiteX3" fmla="*/ 41750 w 6161316"/>
              <a:gd name="connsiteY3" fmla="*/ 7407996 h 7658822"/>
              <a:gd name="connsiteX4" fmla="*/ 3307049 w 6161316"/>
              <a:gd name="connsiteY4" fmla="*/ 3984780 h 7658822"/>
              <a:gd name="connsiteX5" fmla="*/ 3269315 w 6161316"/>
              <a:gd name="connsiteY5" fmla="*/ 3552890 h 7658822"/>
              <a:gd name="connsiteX6" fmla="*/ 56538 w 6161316"/>
              <a:gd name="connsiteY6" fmla="*/ 242605 h 7658822"/>
              <a:gd name="connsiteX0" fmla="*/ 56538 w 6161316"/>
              <a:gd name="connsiteY0" fmla="*/ 242605 h 7658822"/>
              <a:gd name="connsiteX1" fmla="*/ 6160391 w 6161316"/>
              <a:gd name="connsiteY1" fmla="*/ 250457 h 7658822"/>
              <a:gd name="connsiteX2" fmla="*/ 6160390 w 6161316"/>
              <a:gd name="connsiteY2" fmla="*/ 7402135 h 7658822"/>
              <a:gd name="connsiteX3" fmla="*/ 41750 w 6161316"/>
              <a:gd name="connsiteY3" fmla="*/ 7407996 h 7658822"/>
              <a:gd name="connsiteX4" fmla="*/ 3307049 w 6161316"/>
              <a:gd name="connsiteY4" fmla="*/ 3984780 h 7658822"/>
              <a:gd name="connsiteX5" fmla="*/ 3269315 w 6161316"/>
              <a:gd name="connsiteY5" fmla="*/ 3552890 h 7658822"/>
              <a:gd name="connsiteX6" fmla="*/ 56538 w 6161316"/>
              <a:gd name="connsiteY6" fmla="*/ 242605 h 7658822"/>
              <a:gd name="connsiteX0" fmla="*/ 56538 w 6161316"/>
              <a:gd name="connsiteY0" fmla="*/ 245481 h 7661698"/>
              <a:gd name="connsiteX1" fmla="*/ 6160391 w 6161316"/>
              <a:gd name="connsiteY1" fmla="*/ 253333 h 7661698"/>
              <a:gd name="connsiteX2" fmla="*/ 6160390 w 6161316"/>
              <a:gd name="connsiteY2" fmla="*/ 7405011 h 7661698"/>
              <a:gd name="connsiteX3" fmla="*/ 41750 w 6161316"/>
              <a:gd name="connsiteY3" fmla="*/ 7410872 h 7661698"/>
              <a:gd name="connsiteX4" fmla="*/ 3307049 w 6161316"/>
              <a:gd name="connsiteY4" fmla="*/ 3987656 h 7661698"/>
              <a:gd name="connsiteX5" fmla="*/ 3263096 w 6161316"/>
              <a:gd name="connsiteY5" fmla="*/ 3594601 h 7661698"/>
              <a:gd name="connsiteX6" fmla="*/ 56538 w 6161316"/>
              <a:gd name="connsiteY6" fmla="*/ 245481 h 7661698"/>
              <a:gd name="connsiteX0" fmla="*/ 55859 w 6160637"/>
              <a:gd name="connsiteY0" fmla="*/ 245481 h 7663136"/>
              <a:gd name="connsiteX1" fmla="*/ 6159712 w 6160637"/>
              <a:gd name="connsiteY1" fmla="*/ 253333 h 7663136"/>
              <a:gd name="connsiteX2" fmla="*/ 6159711 w 6160637"/>
              <a:gd name="connsiteY2" fmla="*/ 7405011 h 7663136"/>
              <a:gd name="connsiteX3" fmla="*/ 41071 w 6160637"/>
              <a:gd name="connsiteY3" fmla="*/ 7410872 h 7663136"/>
              <a:gd name="connsiteX4" fmla="*/ 3325027 w 6160637"/>
              <a:gd name="connsiteY4" fmla="*/ 3968239 h 7663136"/>
              <a:gd name="connsiteX5" fmla="*/ 3262417 w 6160637"/>
              <a:gd name="connsiteY5" fmla="*/ 3594601 h 7663136"/>
              <a:gd name="connsiteX6" fmla="*/ 55859 w 6160637"/>
              <a:gd name="connsiteY6" fmla="*/ 245481 h 7663136"/>
              <a:gd name="connsiteX0" fmla="*/ 55859 w 6160637"/>
              <a:gd name="connsiteY0" fmla="*/ 245481 h 7663136"/>
              <a:gd name="connsiteX1" fmla="*/ 6159712 w 6160637"/>
              <a:gd name="connsiteY1" fmla="*/ 253333 h 7663136"/>
              <a:gd name="connsiteX2" fmla="*/ 6159711 w 6160637"/>
              <a:gd name="connsiteY2" fmla="*/ 7405011 h 7663136"/>
              <a:gd name="connsiteX3" fmla="*/ 41071 w 6160637"/>
              <a:gd name="connsiteY3" fmla="*/ 7410872 h 7663136"/>
              <a:gd name="connsiteX4" fmla="*/ 3325027 w 6160637"/>
              <a:gd name="connsiteY4" fmla="*/ 3968239 h 7663136"/>
              <a:gd name="connsiteX5" fmla="*/ 3262417 w 6160637"/>
              <a:gd name="connsiteY5" fmla="*/ 3594601 h 7663136"/>
              <a:gd name="connsiteX6" fmla="*/ 55859 w 6160637"/>
              <a:gd name="connsiteY6" fmla="*/ 245481 h 7663136"/>
              <a:gd name="connsiteX0" fmla="*/ 55859 w 6160637"/>
              <a:gd name="connsiteY0" fmla="*/ 245481 h 7663136"/>
              <a:gd name="connsiteX1" fmla="*/ 6159712 w 6160637"/>
              <a:gd name="connsiteY1" fmla="*/ 253333 h 7663136"/>
              <a:gd name="connsiteX2" fmla="*/ 6159711 w 6160637"/>
              <a:gd name="connsiteY2" fmla="*/ 7405011 h 7663136"/>
              <a:gd name="connsiteX3" fmla="*/ 41071 w 6160637"/>
              <a:gd name="connsiteY3" fmla="*/ 7410872 h 7663136"/>
              <a:gd name="connsiteX4" fmla="*/ 3325027 w 6160637"/>
              <a:gd name="connsiteY4" fmla="*/ 3968239 h 7663136"/>
              <a:gd name="connsiteX5" fmla="*/ 3262417 w 6160637"/>
              <a:gd name="connsiteY5" fmla="*/ 3594601 h 7663136"/>
              <a:gd name="connsiteX6" fmla="*/ 55859 w 6160637"/>
              <a:gd name="connsiteY6" fmla="*/ 245481 h 7663136"/>
              <a:gd name="connsiteX0" fmla="*/ 43648 w 6148426"/>
              <a:gd name="connsiteY0" fmla="*/ 245481 h 7410874"/>
              <a:gd name="connsiteX1" fmla="*/ 6147501 w 6148426"/>
              <a:gd name="connsiteY1" fmla="*/ 253333 h 7410874"/>
              <a:gd name="connsiteX2" fmla="*/ 6147500 w 6148426"/>
              <a:gd name="connsiteY2" fmla="*/ 7405011 h 7410874"/>
              <a:gd name="connsiteX3" fmla="*/ 28860 w 6148426"/>
              <a:gd name="connsiteY3" fmla="*/ 7410872 h 7410874"/>
              <a:gd name="connsiteX4" fmla="*/ 3312816 w 6148426"/>
              <a:gd name="connsiteY4" fmla="*/ 3968239 h 7410874"/>
              <a:gd name="connsiteX5" fmla="*/ 3250206 w 6148426"/>
              <a:gd name="connsiteY5" fmla="*/ 3594601 h 7410874"/>
              <a:gd name="connsiteX6" fmla="*/ 43648 w 6148426"/>
              <a:gd name="connsiteY6" fmla="*/ 245481 h 7410874"/>
              <a:gd name="connsiteX0" fmla="*/ 14797 w 6119575"/>
              <a:gd name="connsiteY0" fmla="*/ 6 h 7165399"/>
              <a:gd name="connsiteX1" fmla="*/ 6118650 w 6119575"/>
              <a:gd name="connsiteY1" fmla="*/ 7858 h 7165399"/>
              <a:gd name="connsiteX2" fmla="*/ 6118649 w 6119575"/>
              <a:gd name="connsiteY2" fmla="*/ 7159536 h 7165399"/>
              <a:gd name="connsiteX3" fmla="*/ 9 w 6119575"/>
              <a:gd name="connsiteY3" fmla="*/ 7165397 h 7165399"/>
              <a:gd name="connsiteX4" fmla="*/ 3283965 w 6119575"/>
              <a:gd name="connsiteY4" fmla="*/ 3722764 h 7165399"/>
              <a:gd name="connsiteX5" fmla="*/ 3221355 w 6119575"/>
              <a:gd name="connsiteY5" fmla="*/ 3349126 h 7165399"/>
              <a:gd name="connsiteX6" fmla="*/ 14797 w 6119575"/>
              <a:gd name="connsiteY6" fmla="*/ 6 h 7165399"/>
              <a:gd name="connsiteX0" fmla="*/ 14797 w 6119575"/>
              <a:gd name="connsiteY0" fmla="*/ 6 h 7165399"/>
              <a:gd name="connsiteX1" fmla="*/ 6118650 w 6119575"/>
              <a:gd name="connsiteY1" fmla="*/ 7858 h 7165399"/>
              <a:gd name="connsiteX2" fmla="*/ 6118649 w 6119575"/>
              <a:gd name="connsiteY2" fmla="*/ 7159536 h 7165399"/>
              <a:gd name="connsiteX3" fmla="*/ 9 w 6119575"/>
              <a:gd name="connsiteY3" fmla="*/ 7165397 h 7165399"/>
              <a:gd name="connsiteX4" fmla="*/ 3283965 w 6119575"/>
              <a:gd name="connsiteY4" fmla="*/ 3722764 h 7165399"/>
              <a:gd name="connsiteX5" fmla="*/ 3221355 w 6119575"/>
              <a:gd name="connsiteY5" fmla="*/ 3349126 h 7165399"/>
              <a:gd name="connsiteX6" fmla="*/ 14797 w 6119575"/>
              <a:gd name="connsiteY6" fmla="*/ 6 h 7165399"/>
              <a:gd name="connsiteX0" fmla="*/ 14797 w 6119575"/>
              <a:gd name="connsiteY0" fmla="*/ 6 h 7165399"/>
              <a:gd name="connsiteX1" fmla="*/ 6118650 w 6119575"/>
              <a:gd name="connsiteY1" fmla="*/ 7858 h 7165399"/>
              <a:gd name="connsiteX2" fmla="*/ 6118649 w 6119575"/>
              <a:gd name="connsiteY2" fmla="*/ 7159536 h 7165399"/>
              <a:gd name="connsiteX3" fmla="*/ 9 w 6119575"/>
              <a:gd name="connsiteY3" fmla="*/ 7165397 h 7165399"/>
              <a:gd name="connsiteX4" fmla="*/ 3283965 w 6119575"/>
              <a:gd name="connsiteY4" fmla="*/ 3722764 h 7165399"/>
              <a:gd name="connsiteX5" fmla="*/ 3221355 w 6119575"/>
              <a:gd name="connsiteY5" fmla="*/ 3349126 h 7165399"/>
              <a:gd name="connsiteX6" fmla="*/ 14797 w 6119575"/>
              <a:gd name="connsiteY6" fmla="*/ 6 h 7165399"/>
              <a:gd name="connsiteX0" fmla="*/ 57690 w 6162468"/>
              <a:gd name="connsiteY0" fmla="*/ 6 h 7413347"/>
              <a:gd name="connsiteX1" fmla="*/ 6161543 w 6162468"/>
              <a:gd name="connsiteY1" fmla="*/ 7858 h 7413347"/>
              <a:gd name="connsiteX2" fmla="*/ 6161542 w 6162468"/>
              <a:gd name="connsiteY2" fmla="*/ 7159536 h 7413347"/>
              <a:gd name="connsiteX3" fmla="*/ 42902 w 6162468"/>
              <a:gd name="connsiteY3" fmla="*/ 7165397 h 7413347"/>
              <a:gd name="connsiteX4" fmla="*/ 3277105 w 6162468"/>
              <a:gd name="connsiteY4" fmla="*/ 3781017 h 7413347"/>
              <a:gd name="connsiteX5" fmla="*/ 3264248 w 6162468"/>
              <a:gd name="connsiteY5" fmla="*/ 3349126 h 7413347"/>
              <a:gd name="connsiteX6" fmla="*/ 57690 w 6162468"/>
              <a:gd name="connsiteY6" fmla="*/ 6 h 7413347"/>
              <a:gd name="connsiteX0" fmla="*/ 57690 w 6162468"/>
              <a:gd name="connsiteY0" fmla="*/ 6 h 7413347"/>
              <a:gd name="connsiteX1" fmla="*/ 6161543 w 6162468"/>
              <a:gd name="connsiteY1" fmla="*/ 7858 h 7413347"/>
              <a:gd name="connsiteX2" fmla="*/ 6161542 w 6162468"/>
              <a:gd name="connsiteY2" fmla="*/ 7159536 h 7413347"/>
              <a:gd name="connsiteX3" fmla="*/ 42902 w 6162468"/>
              <a:gd name="connsiteY3" fmla="*/ 7165397 h 7413347"/>
              <a:gd name="connsiteX4" fmla="*/ 3277105 w 6162468"/>
              <a:gd name="connsiteY4" fmla="*/ 3781017 h 7413347"/>
              <a:gd name="connsiteX5" fmla="*/ 3264248 w 6162468"/>
              <a:gd name="connsiteY5" fmla="*/ 3349126 h 7413347"/>
              <a:gd name="connsiteX6" fmla="*/ 57690 w 6162468"/>
              <a:gd name="connsiteY6" fmla="*/ 6 h 7413347"/>
              <a:gd name="connsiteX0" fmla="*/ 57690 w 6162468"/>
              <a:gd name="connsiteY0" fmla="*/ 6 h 7414306"/>
              <a:gd name="connsiteX1" fmla="*/ 6161543 w 6162468"/>
              <a:gd name="connsiteY1" fmla="*/ 7858 h 7414306"/>
              <a:gd name="connsiteX2" fmla="*/ 6161542 w 6162468"/>
              <a:gd name="connsiteY2" fmla="*/ 7159536 h 7414306"/>
              <a:gd name="connsiteX3" fmla="*/ 42902 w 6162468"/>
              <a:gd name="connsiteY3" fmla="*/ 7165397 h 7414306"/>
              <a:gd name="connsiteX4" fmla="*/ 3277105 w 6162468"/>
              <a:gd name="connsiteY4" fmla="*/ 3768073 h 7414306"/>
              <a:gd name="connsiteX5" fmla="*/ 3264248 w 6162468"/>
              <a:gd name="connsiteY5" fmla="*/ 3349126 h 7414306"/>
              <a:gd name="connsiteX6" fmla="*/ 57690 w 6162468"/>
              <a:gd name="connsiteY6" fmla="*/ 6 h 7414306"/>
              <a:gd name="connsiteX0" fmla="*/ 57562 w 6162340"/>
              <a:gd name="connsiteY0" fmla="*/ 6 h 7414306"/>
              <a:gd name="connsiteX1" fmla="*/ 6161415 w 6162340"/>
              <a:gd name="connsiteY1" fmla="*/ 7858 h 7414306"/>
              <a:gd name="connsiteX2" fmla="*/ 6161414 w 6162340"/>
              <a:gd name="connsiteY2" fmla="*/ 7159536 h 7414306"/>
              <a:gd name="connsiteX3" fmla="*/ 42774 w 6162340"/>
              <a:gd name="connsiteY3" fmla="*/ 7165397 h 7414306"/>
              <a:gd name="connsiteX4" fmla="*/ 3276977 w 6162340"/>
              <a:gd name="connsiteY4" fmla="*/ 3768073 h 7414306"/>
              <a:gd name="connsiteX5" fmla="*/ 3264120 w 6162340"/>
              <a:gd name="connsiteY5" fmla="*/ 3349126 h 7414306"/>
              <a:gd name="connsiteX6" fmla="*/ 57562 w 6162340"/>
              <a:gd name="connsiteY6" fmla="*/ 6 h 7414306"/>
              <a:gd name="connsiteX0" fmla="*/ 57562 w 6162340"/>
              <a:gd name="connsiteY0" fmla="*/ 6 h 7414306"/>
              <a:gd name="connsiteX1" fmla="*/ 6161415 w 6162340"/>
              <a:gd name="connsiteY1" fmla="*/ 7858 h 7414306"/>
              <a:gd name="connsiteX2" fmla="*/ 6161414 w 6162340"/>
              <a:gd name="connsiteY2" fmla="*/ 7159536 h 7414306"/>
              <a:gd name="connsiteX3" fmla="*/ 42774 w 6162340"/>
              <a:gd name="connsiteY3" fmla="*/ 7165397 h 7414306"/>
              <a:gd name="connsiteX4" fmla="*/ 3276977 w 6162340"/>
              <a:gd name="connsiteY4" fmla="*/ 3768073 h 7414306"/>
              <a:gd name="connsiteX5" fmla="*/ 3264120 w 6162340"/>
              <a:gd name="connsiteY5" fmla="*/ 3349126 h 7414306"/>
              <a:gd name="connsiteX6" fmla="*/ 57562 w 6162340"/>
              <a:gd name="connsiteY6" fmla="*/ 6 h 7414306"/>
              <a:gd name="connsiteX0" fmla="*/ 14791 w 6119569"/>
              <a:gd name="connsiteY0" fmla="*/ 6 h 7165661"/>
              <a:gd name="connsiteX1" fmla="*/ 6118644 w 6119569"/>
              <a:gd name="connsiteY1" fmla="*/ 7858 h 7165661"/>
              <a:gd name="connsiteX2" fmla="*/ 6118643 w 6119569"/>
              <a:gd name="connsiteY2" fmla="*/ 7159536 h 7165661"/>
              <a:gd name="connsiteX3" fmla="*/ 3 w 6119569"/>
              <a:gd name="connsiteY3" fmla="*/ 7165397 h 7165661"/>
              <a:gd name="connsiteX4" fmla="*/ 3234206 w 6119569"/>
              <a:gd name="connsiteY4" fmla="*/ 3768073 h 7165661"/>
              <a:gd name="connsiteX5" fmla="*/ 3221349 w 6119569"/>
              <a:gd name="connsiteY5" fmla="*/ 3349126 h 7165661"/>
              <a:gd name="connsiteX6" fmla="*/ 14791 w 6119569"/>
              <a:gd name="connsiteY6" fmla="*/ 6 h 7165661"/>
              <a:gd name="connsiteX0" fmla="*/ 55735 w 6160513"/>
              <a:gd name="connsiteY0" fmla="*/ 6 h 7412867"/>
              <a:gd name="connsiteX1" fmla="*/ 6159588 w 6160513"/>
              <a:gd name="connsiteY1" fmla="*/ 7858 h 7412867"/>
              <a:gd name="connsiteX2" fmla="*/ 6159587 w 6160513"/>
              <a:gd name="connsiteY2" fmla="*/ 7159536 h 7412867"/>
              <a:gd name="connsiteX3" fmla="*/ 40947 w 6160513"/>
              <a:gd name="connsiteY3" fmla="*/ 7165397 h 7412867"/>
              <a:gd name="connsiteX4" fmla="*/ 3324903 w 6160513"/>
              <a:gd name="connsiteY4" fmla="*/ 3787491 h 7412867"/>
              <a:gd name="connsiteX5" fmla="*/ 3262293 w 6160513"/>
              <a:gd name="connsiteY5" fmla="*/ 3349126 h 7412867"/>
              <a:gd name="connsiteX6" fmla="*/ 55735 w 6160513"/>
              <a:gd name="connsiteY6" fmla="*/ 6 h 7412867"/>
              <a:gd name="connsiteX0" fmla="*/ 55735 w 6160513"/>
              <a:gd name="connsiteY0" fmla="*/ 6 h 7412867"/>
              <a:gd name="connsiteX1" fmla="*/ 6159588 w 6160513"/>
              <a:gd name="connsiteY1" fmla="*/ 7858 h 7412867"/>
              <a:gd name="connsiteX2" fmla="*/ 6159587 w 6160513"/>
              <a:gd name="connsiteY2" fmla="*/ 7159536 h 7412867"/>
              <a:gd name="connsiteX3" fmla="*/ 40947 w 6160513"/>
              <a:gd name="connsiteY3" fmla="*/ 7165397 h 7412867"/>
              <a:gd name="connsiteX4" fmla="*/ 3324903 w 6160513"/>
              <a:gd name="connsiteY4" fmla="*/ 3787491 h 7412867"/>
              <a:gd name="connsiteX5" fmla="*/ 3262293 w 6160513"/>
              <a:gd name="connsiteY5" fmla="*/ 3349126 h 7412867"/>
              <a:gd name="connsiteX6" fmla="*/ 55735 w 6160513"/>
              <a:gd name="connsiteY6" fmla="*/ 6 h 7412867"/>
              <a:gd name="connsiteX0" fmla="*/ 57099 w 6161877"/>
              <a:gd name="connsiteY0" fmla="*/ 6 h 7411908"/>
              <a:gd name="connsiteX1" fmla="*/ 6160952 w 6161877"/>
              <a:gd name="connsiteY1" fmla="*/ 7858 h 7411908"/>
              <a:gd name="connsiteX2" fmla="*/ 6160951 w 6161877"/>
              <a:gd name="connsiteY2" fmla="*/ 7159536 h 7411908"/>
              <a:gd name="connsiteX3" fmla="*/ 42311 w 6161877"/>
              <a:gd name="connsiteY3" fmla="*/ 7165397 h 7411908"/>
              <a:gd name="connsiteX4" fmla="*/ 3288952 w 6161877"/>
              <a:gd name="connsiteY4" fmla="*/ 3800436 h 7411908"/>
              <a:gd name="connsiteX5" fmla="*/ 3263657 w 6161877"/>
              <a:gd name="connsiteY5" fmla="*/ 3349126 h 7411908"/>
              <a:gd name="connsiteX6" fmla="*/ 57099 w 6161877"/>
              <a:gd name="connsiteY6" fmla="*/ 6 h 7411908"/>
              <a:gd name="connsiteX0" fmla="*/ 57099 w 6161877"/>
              <a:gd name="connsiteY0" fmla="*/ 6 h 7411908"/>
              <a:gd name="connsiteX1" fmla="*/ 6160952 w 6161877"/>
              <a:gd name="connsiteY1" fmla="*/ 7858 h 7411908"/>
              <a:gd name="connsiteX2" fmla="*/ 6160951 w 6161877"/>
              <a:gd name="connsiteY2" fmla="*/ 7159536 h 7411908"/>
              <a:gd name="connsiteX3" fmla="*/ 42311 w 6161877"/>
              <a:gd name="connsiteY3" fmla="*/ 7165397 h 7411908"/>
              <a:gd name="connsiteX4" fmla="*/ 3288952 w 6161877"/>
              <a:gd name="connsiteY4" fmla="*/ 3800436 h 7411908"/>
              <a:gd name="connsiteX5" fmla="*/ 3263657 w 6161877"/>
              <a:gd name="connsiteY5" fmla="*/ 3349126 h 7411908"/>
              <a:gd name="connsiteX6" fmla="*/ 57099 w 6161877"/>
              <a:gd name="connsiteY6" fmla="*/ 6 h 7411908"/>
              <a:gd name="connsiteX0" fmla="*/ 14797 w 6119575"/>
              <a:gd name="connsiteY0" fmla="*/ 6 h 7165417"/>
              <a:gd name="connsiteX1" fmla="*/ 6118650 w 6119575"/>
              <a:gd name="connsiteY1" fmla="*/ 7858 h 7165417"/>
              <a:gd name="connsiteX2" fmla="*/ 6118649 w 6119575"/>
              <a:gd name="connsiteY2" fmla="*/ 7159536 h 7165417"/>
              <a:gd name="connsiteX3" fmla="*/ 9 w 6119575"/>
              <a:gd name="connsiteY3" fmla="*/ 7165397 h 7165417"/>
              <a:gd name="connsiteX4" fmla="*/ 3246650 w 6119575"/>
              <a:gd name="connsiteY4" fmla="*/ 3800436 h 7165417"/>
              <a:gd name="connsiteX5" fmla="*/ 3221355 w 6119575"/>
              <a:gd name="connsiteY5" fmla="*/ 3349126 h 7165417"/>
              <a:gd name="connsiteX6" fmla="*/ 14797 w 6119575"/>
              <a:gd name="connsiteY6" fmla="*/ 6 h 7165417"/>
              <a:gd name="connsiteX0" fmla="*/ 14797 w 6119575"/>
              <a:gd name="connsiteY0" fmla="*/ 6 h 7165417"/>
              <a:gd name="connsiteX1" fmla="*/ 6118650 w 6119575"/>
              <a:gd name="connsiteY1" fmla="*/ 7858 h 7165417"/>
              <a:gd name="connsiteX2" fmla="*/ 6118649 w 6119575"/>
              <a:gd name="connsiteY2" fmla="*/ 7159536 h 7165417"/>
              <a:gd name="connsiteX3" fmla="*/ 9 w 6119575"/>
              <a:gd name="connsiteY3" fmla="*/ 7165397 h 7165417"/>
              <a:gd name="connsiteX4" fmla="*/ 3246650 w 6119575"/>
              <a:gd name="connsiteY4" fmla="*/ 3800436 h 7165417"/>
              <a:gd name="connsiteX5" fmla="*/ 3221355 w 6119575"/>
              <a:gd name="connsiteY5" fmla="*/ 3349126 h 7165417"/>
              <a:gd name="connsiteX6" fmla="*/ 14797 w 6119575"/>
              <a:gd name="connsiteY6" fmla="*/ 6 h 7165417"/>
              <a:gd name="connsiteX0" fmla="*/ 64550 w 6119575"/>
              <a:gd name="connsiteY0" fmla="*/ 26 h 7158965"/>
              <a:gd name="connsiteX1" fmla="*/ 6118650 w 6119575"/>
              <a:gd name="connsiteY1" fmla="*/ 1406 h 7158965"/>
              <a:gd name="connsiteX2" fmla="*/ 6118649 w 6119575"/>
              <a:gd name="connsiteY2" fmla="*/ 7153084 h 7158965"/>
              <a:gd name="connsiteX3" fmla="*/ 9 w 6119575"/>
              <a:gd name="connsiteY3" fmla="*/ 7158945 h 7158965"/>
              <a:gd name="connsiteX4" fmla="*/ 3246650 w 6119575"/>
              <a:gd name="connsiteY4" fmla="*/ 3793984 h 7158965"/>
              <a:gd name="connsiteX5" fmla="*/ 3221355 w 6119575"/>
              <a:gd name="connsiteY5" fmla="*/ 3342674 h 7158965"/>
              <a:gd name="connsiteX6" fmla="*/ 64550 w 6119575"/>
              <a:gd name="connsiteY6" fmla="*/ 26 h 7158965"/>
              <a:gd name="connsiteX0" fmla="*/ 45892 w 6100917"/>
              <a:gd name="connsiteY0" fmla="*/ 26 h 7165437"/>
              <a:gd name="connsiteX1" fmla="*/ 6099992 w 6100917"/>
              <a:gd name="connsiteY1" fmla="*/ 1406 h 7165437"/>
              <a:gd name="connsiteX2" fmla="*/ 6099991 w 6100917"/>
              <a:gd name="connsiteY2" fmla="*/ 7153084 h 7165437"/>
              <a:gd name="connsiteX3" fmla="*/ 9 w 6100917"/>
              <a:gd name="connsiteY3" fmla="*/ 7165417 h 7165437"/>
              <a:gd name="connsiteX4" fmla="*/ 3227992 w 6100917"/>
              <a:gd name="connsiteY4" fmla="*/ 3793984 h 7165437"/>
              <a:gd name="connsiteX5" fmla="*/ 3202697 w 6100917"/>
              <a:gd name="connsiteY5" fmla="*/ 3342674 h 7165437"/>
              <a:gd name="connsiteX6" fmla="*/ 45892 w 6100917"/>
              <a:gd name="connsiteY6" fmla="*/ 26 h 7165437"/>
              <a:gd name="connsiteX0" fmla="*/ 45892 w 6100917"/>
              <a:gd name="connsiteY0" fmla="*/ 248772 h 7414183"/>
              <a:gd name="connsiteX1" fmla="*/ 6099992 w 6100917"/>
              <a:gd name="connsiteY1" fmla="*/ 250152 h 7414183"/>
              <a:gd name="connsiteX2" fmla="*/ 6099991 w 6100917"/>
              <a:gd name="connsiteY2" fmla="*/ 7401830 h 7414183"/>
              <a:gd name="connsiteX3" fmla="*/ 9 w 6100917"/>
              <a:gd name="connsiteY3" fmla="*/ 7414163 h 7414183"/>
              <a:gd name="connsiteX4" fmla="*/ 3227992 w 6100917"/>
              <a:gd name="connsiteY4" fmla="*/ 4042730 h 7414183"/>
              <a:gd name="connsiteX5" fmla="*/ 3218544 w 6100917"/>
              <a:gd name="connsiteY5" fmla="*/ 3613410 h 7414183"/>
              <a:gd name="connsiteX6" fmla="*/ 45892 w 6100917"/>
              <a:gd name="connsiteY6" fmla="*/ 248772 h 7414183"/>
              <a:gd name="connsiteX0" fmla="*/ 87223 w 6142248"/>
              <a:gd name="connsiteY0" fmla="*/ 248772 h 7661479"/>
              <a:gd name="connsiteX1" fmla="*/ 6141323 w 6142248"/>
              <a:gd name="connsiteY1" fmla="*/ 250152 h 7661479"/>
              <a:gd name="connsiteX2" fmla="*/ 6141322 w 6142248"/>
              <a:gd name="connsiteY2" fmla="*/ 7401830 h 7661479"/>
              <a:gd name="connsiteX3" fmla="*/ 41340 w 6142248"/>
              <a:gd name="connsiteY3" fmla="*/ 7414163 h 7661479"/>
              <a:gd name="connsiteX4" fmla="*/ 3301018 w 6142248"/>
              <a:gd name="connsiteY4" fmla="*/ 4009744 h 7661479"/>
              <a:gd name="connsiteX5" fmla="*/ 3259875 w 6142248"/>
              <a:gd name="connsiteY5" fmla="*/ 3613410 h 7661479"/>
              <a:gd name="connsiteX6" fmla="*/ 87223 w 6142248"/>
              <a:gd name="connsiteY6" fmla="*/ 248772 h 7661479"/>
              <a:gd name="connsiteX0" fmla="*/ 87223 w 6142248"/>
              <a:gd name="connsiteY0" fmla="*/ 1 h 7412708"/>
              <a:gd name="connsiteX1" fmla="*/ 6141323 w 6142248"/>
              <a:gd name="connsiteY1" fmla="*/ 1381 h 7412708"/>
              <a:gd name="connsiteX2" fmla="*/ 6141322 w 6142248"/>
              <a:gd name="connsiteY2" fmla="*/ 7153059 h 7412708"/>
              <a:gd name="connsiteX3" fmla="*/ 41340 w 6142248"/>
              <a:gd name="connsiteY3" fmla="*/ 7165392 h 7412708"/>
              <a:gd name="connsiteX4" fmla="*/ 3301018 w 6142248"/>
              <a:gd name="connsiteY4" fmla="*/ 3760973 h 7412708"/>
              <a:gd name="connsiteX5" fmla="*/ 3259875 w 6142248"/>
              <a:gd name="connsiteY5" fmla="*/ 3364639 h 7412708"/>
              <a:gd name="connsiteX6" fmla="*/ 87223 w 6142248"/>
              <a:gd name="connsiteY6" fmla="*/ 1 h 7412708"/>
              <a:gd name="connsiteX0" fmla="*/ 45886 w 6100911"/>
              <a:gd name="connsiteY0" fmla="*/ 1 h 7165392"/>
              <a:gd name="connsiteX1" fmla="*/ 6099986 w 6100911"/>
              <a:gd name="connsiteY1" fmla="*/ 1381 h 7165392"/>
              <a:gd name="connsiteX2" fmla="*/ 6099985 w 6100911"/>
              <a:gd name="connsiteY2" fmla="*/ 7153059 h 7165392"/>
              <a:gd name="connsiteX3" fmla="*/ 3 w 6100911"/>
              <a:gd name="connsiteY3" fmla="*/ 7165392 h 7165392"/>
              <a:gd name="connsiteX4" fmla="*/ 3259681 w 6100911"/>
              <a:gd name="connsiteY4" fmla="*/ 3760973 h 7165392"/>
              <a:gd name="connsiteX5" fmla="*/ 3218538 w 6100911"/>
              <a:gd name="connsiteY5" fmla="*/ 3364639 h 7165392"/>
              <a:gd name="connsiteX6" fmla="*/ 45886 w 6100911"/>
              <a:gd name="connsiteY6" fmla="*/ 1 h 7165392"/>
              <a:gd name="connsiteX0" fmla="*/ 45886 w 6100911"/>
              <a:gd name="connsiteY0" fmla="*/ 1 h 7165392"/>
              <a:gd name="connsiteX1" fmla="*/ 6099986 w 6100911"/>
              <a:gd name="connsiteY1" fmla="*/ 1381 h 7165392"/>
              <a:gd name="connsiteX2" fmla="*/ 6099985 w 6100911"/>
              <a:gd name="connsiteY2" fmla="*/ 7153059 h 7165392"/>
              <a:gd name="connsiteX3" fmla="*/ 3 w 6100911"/>
              <a:gd name="connsiteY3" fmla="*/ 7165392 h 7165392"/>
              <a:gd name="connsiteX4" fmla="*/ 3259681 w 6100911"/>
              <a:gd name="connsiteY4" fmla="*/ 3760973 h 7165392"/>
              <a:gd name="connsiteX5" fmla="*/ 3218538 w 6100911"/>
              <a:gd name="connsiteY5" fmla="*/ 3364639 h 7165392"/>
              <a:gd name="connsiteX6" fmla="*/ 45886 w 6100911"/>
              <a:gd name="connsiteY6" fmla="*/ 1 h 7165392"/>
              <a:gd name="connsiteX0" fmla="*/ 45886 w 6100911"/>
              <a:gd name="connsiteY0" fmla="*/ 1 h 7165392"/>
              <a:gd name="connsiteX1" fmla="*/ 6099986 w 6100911"/>
              <a:gd name="connsiteY1" fmla="*/ 1381 h 7165392"/>
              <a:gd name="connsiteX2" fmla="*/ 6099985 w 6100911"/>
              <a:gd name="connsiteY2" fmla="*/ 7153059 h 7165392"/>
              <a:gd name="connsiteX3" fmla="*/ 3 w 6100911"/>
              <a:gd name="connsiteY3" fmla="*/ 7165392 h 7165392"/>
              <a:gd name="connsiteX4" fmla="*/ 3259681 w 6100911"/>
              <a:gd name="connsiteY4" fmla="*/ 3760973 h 7165392"/>
              <a:gd name="connsiteX5" fmla="*/ 3218538 w 6100911"/>
              <a:gd name="connsiteY5" fmla="*/ 3364639 h 7165392"/>
              <a:gd name="connsiteX6" fmla="*/ 45886 w 6100911"/>
              <a:gd name="connsiteY6" fmla="*/ 1 h 7165392"/>
              <a:gd name="connsiteX0" fmla="*/ 45886 w 6100911"/>
              <a:gd name="connsiteY0" fmla="*/ 1 h 7165392"/>
              <a:gd name="connsiteX1" fmla="*/ 6099986 w 6100911"/>
              <a:gd name="connsiteY1" fmla="*/ 1381 h 7165392"/>
              <a:gd name="connsiteX2" fmla="*/ 6099985 w 6100911"/>
              <a:gd name="connsiteY2" fmla="*/ 7153059 h 7165392"/>
              <a:gd name="connsiteX3" fmla="*/ 3 w 6100911"/>
              <a:gd name="connsiteY3" fmla="*/ 7165392 h 7165392"/>
              <a:gd name="connsiteX4" fmla="*/ 3259681 w 6100911"/>
              <a:gd name="connsiteY4" fmla="*/ 3760973 h 7165392"/>
              <a:gd name="connsiteX5" fmla="*/ 3218538 w 6100911"/>
              <a:gd name="connsiteY5" fmla="*/ 3364639 h 7165392"/>
              <a:gd name="connsiteX6" fmla="*/ 45886 w 6100911"/>
              <a:gd name="connsiteY6" fmla="*/ 1 h 7165392"/>
              <a:gd name="connsiteX0" fmla="*/ 45886 w 6100911"/>
              <a:gd name="connsiteY0" fmla="*/ 1 h 7165392"/>
              <a:gd name="connsiteX1" fmla="*/ 6099986 w 6100911"/>
              <a:gd name="connsiteY1" fmla="*/ 1381 h 7165392"/>
              <a:gd name="connsiteX2" fmla="*/ 6099985 w 6100911"/>
              <a:gd name="connsiteY2" fmla="*/ 7153059 h 7165392"/>
              <a:gd name="connsiteX3" fmla="*/ 3 w 6100911"/>
              <a:gd name="connsiteY3" fmla="*/ 7165392 h 7165392"/>
              <a:gd name="connsiteX4" fmla="*/ 3259681 w 6100911"/>
              <a:gd name="connsiteY4" fmla="*/ 3760973 h 7165392"/>
              <a:gd name="connsiteX5" fmla="*/ 3218538 w 6100911"/>
              <a:gd name="connsiteY5" fmla="*/ 3364639 h 7165392"/>
              <a:gd name="connsiteX6" fmla="*/ 45886 w 6100911"/>
              <a:gd name="connsiteY6" fmla="*/ 1 h 7165392"/>
              <a:gd name="connsiteX0" fmla="*/ 88558 w 6143583"/>
              <a:gd name="connsiteY0" fmla="*/ 1 h 7408798"/>
              <a:gd name="connsiteX1" fmla="*/ 6142658 w 6143583"/>
              <a:gd name="connsiteY1" fmla="*/ 1381 h 7408798"/>
              <a:gd name="connsiteX2" fmla="*/ 6142657 w 6143583"/>
              <a:gd name="connsiteY2" fmla="*/ 7153059 h 7408798"/>
              <a:gd name="connsiteX3" fmla="*/ 42675 w 6143583"/>
              <a:gd name="connsiteY3" fmla="*/ 7165392 h 7408798"/>
              <a:gd name="connsiteX4" fmla="*/ 3266118 w 6143583"/>
              <a:gd name="connsiteY4" fmla="*/ 3813770 h 7408798"/>
              <a:gd name="connsiteX5" fmla="*/ 3261210 w 6143583"/>
              <a:gd name="connsiteY5" fmla="*/ 3364639 h 7408798"/>
              <a:gd name="connsiteX6" fmla="*/ 88558 w 6143583"/>
              <a:gd name="connsiteY6" fmla="*/ 1 h 7408798"/>
              <a:gd name="connsiteX0" fmla="*/ 88558 w 6143583"/>
              <a:gd name="connsiteY0" fmla="*/ 1 h 7408798"/>
              <a:gd name="connsiteX1" fmla="*/ 6142658 w 6143583"/>
              <a:gd name="connsiteY1" fmla="*/ 1381 h 7408798"/>
              <a:gd name="connsiteX2" fmla="*/ 6142657 w 6143583"/>
              <a:gd name="connsiteY2" fmla="*/ 7153059 h 7408798"/>
              <a:gd name="connsiteX3" fmla="*/ 42675 w 6143583"/>
              <a:gd name="connsiteY3" fmla="*/ 7165392 h 7408798"/>
              <a:gd name="connsiteX4" fmla="*/ 3266118 w 6143583"/>
              <a:gd name="connsiteY4" fmla="*/ 3813770 h 7408798"/>
              <a:gd name="connsiteX5" fmla="*/ 3261210 w 6143583"/>
              <a:gd name="connsiteY5" fmla="*/ 3364639 h 7408798"/>
              <a:gd name="connsiteX6" fmla="*/ 88558 w 6143583"/>
              <a:gd name="connsiteY6" fmla="*/ 1 h 7408798"/>
              <a:gd name="connsiteX0" fmla="*/ 88558 w 6143583"/>
              <a:gd name="connsiteY0" fmla="*/ 1 h 7408798"/>
              <a:gd name="connsiteX1" fmla="*/ 6142658 w 6143583"/>
              <a:gd name="connsiteY1" fmla="*/ 1381 h 7408798"/>
              <a:gd name="connsiteX2" fmla="*/ 6142657 w 6143583"/>
              <a:gd name="connsiteY2" fmla="*/ 7153059 h 7408798"/>
              <a:gd name="connsiteX3" fmla="*/ 42675 w 6143583"/>
              <a:gd name="connsiteY3" fmla="*/ 7165392 h 7408798"/>
              <a:gd name="connsiteX4" fmla="*/ 3266118 w 6143583"/>
              <a:gd name="connsiteY4" fmla="*/ 3813770 h 7408798"/>
              <a:gd name="connsiteX5" fmla="*/ 3261210 w 6143583"/>
              <a:gd name="connsiteY5" fmla="*/ 3364639 h 7408798"/>
              <a:gd name="connsiteX6" fmla="*/ 88558 w 6143583"/>
              <a:gd name="connsiteY6" fmla="*/ 1 h 7408798"/>
              <a:gd name="connsiteX0" fmla="*/ 45888 w 6100913"/>
              <a:gd name="connsiteY0" fmla="*/ 1 h 7165392"/>
              <a:gd name="connsiteX1" fmla="*/ 6099988 w 6100913"/>
              <a:gd name="connsiteY1" fmla="*/ 1381 h 7165392"/>
              <a:gd name="connsiteX2" fmla="*/ 6099987 w 6100913"/>
              <a:gd name="connsiteY2" fmla="*/ 7153059 h 7165392"/>
              <a:gd name="connsiteX3" fmla="*/ 5 w 6100913"/>
              <a:gd name="connsiteY3" fmla="*/ 7165392 h 7165392"/>
              <a:gd name="connsiteX4" fmla="*/ 3223448 w 6100913"/>
              <a:gd name="connsiteY4" fmla="*/ 3813770 h 7165392"/>
              <a:gd name="connsiteX5" fmla="*/ 3218540 w 6100913"/>
              <a:gd name="connsiteY5" fmla="*/ 3364639 h 7165392"/>
              <a:gd name="connsiteX6" fmla="*/ 45888 w 6100913"/>
              <a:gd name="connsiteY6" fmla="*/ 1 h 7165392"/>
              <a:gd name="connsiteX0" fmla="*/ 45888 w 6100913"/>
              <a:gd name="connsiteY0" fmla="*/ 1 h 7165392"/>
              <a:gd name="connsiteX1" fmla="*/ 6099988 w 6100913"/>
              <a:gd name="connsiteY1" fmla="*/ 1381 h 7165392"/>
              <a:gd name="connsiteX2" fmla="*/ 6099987 w 6100913"/>
              <a:gd name="connsiteY2" fmla="*/ 7153059 h 7165392"/>
              <a:gd name="connsiteX3" fmla="*/ 5 w 6100913"/>
              <a:gd name="connsiteY3" fmla="*/ 7165392 h 7165392"/>
              <a:gd name="connsiteX4" fmla="*/ 3223448 w 6100913"/>
              <a:gd name="connsiteY4" fmla="*/ 3813770 h 7165392"/>
              <a:gd name="connsiteX5" fmla="*/ 3218540 w 6100913"/>
              <a:gd name="connsiteY5" fmla="*/ 3364639 h 7165392"/>
              <a:gd name="connsiteX6" fmla="*/ 45888 w 6100913"/>
              <a:gd name="connsiteY6" fmla="*/ 1 h 7165392"/>
              <a:gd name="connsiteX0" fmla="*/ 45888 w 6100913"/>
              <a:gd name="connsiteY0" fmla="*/ 251007 h 7416398"/>
              <a:gd name="connsiteX1" fmla="*/ 6099988 w 6100913"/>
              <a:gd name="connsiteY1" fmla="*/ 252387 h 7416398"/>
              <a:gd name="connsiteX2" fmla="*/ 6099987 w 6100913"/>
              <a:gd name="connsiteY2" fmla="*/ 7404065 h 7416398"/>
              <a:gd name="connsiteX3" fmla="*/ 5 w 6100913"/>
              <a:gd name="connsiteY3" fmla="*/ 7416398 h 7416398"/>
              <a:gd name="connsiteX4" fmla="*/ 3223448 w 6100913"/>
              <a:gd name="connsiteY4" fmla="*/ 4064776 h 7416398"/>
              <a:gd name="connsiteX5" fmla="*/ 3233034 w 6100913"/>
              <a:gd name="connsiteY5" fmla="*/ 3645814 h 7416398"/>
              <a:gd name="connsiteX6" fmla="*/ 45888 w 6100913"/>
              <a:gd name="connsiteY6" fmla="*/ 251007 h 7416398"/>
              <a:gd name="connsiteX0" fmla="*/ 45888 w 6100913"/>
              <a:gd name="connsiteY0" fmla="*/ 1 h 7165392"/>
              <a:gd name="connsiteX1" fmla="*/ 6099988 w 6100913"/>
              <a:gd name="connsiteY1" fmla="*/ 1381 h 7165392"/>
              <a:gd name="connsiteX2" fmla="*/ 6099987 w 6100913"/>
              <a:gd name="connsiteY2" fmla="*/ 7153059 h 7165392"/>
              <a:gd name="connsiteX3" fmla="*/ 5 w 6100913"/>
              <a:gd name="connsiteY3" fmla="*/ 7165392 h 7165392"/>
              <a:gd name="connsiteX4" fmla="*/ 3223448 w 6100913"/>
              <a:gd name="connsiteY4" fmla="*/ 3813770 h 7165392"/>
              <a:gd name="connsiteX5" fmla="*/ 3233034 w 6100913"/>
              <a:gd name="connsiteY5" fmla="*/ 3394808 h 7165392"/>
              <a:gd name="connsiteX6" fmla="*/ 45888 w 6100913"/>
              <a:gd name="connsiteY6" fmla="*/ 1 h 7165392"/>
              <a:gd name="connsiteX0" fmla="*/ 88080 w 6143105"/>
              <a:gd name="connsiteY0" fmla="*/ 1 h 7412277"/>
              <a:gd name="connsiteX1" fmla="*/ 6142180 w 6143105"/>
              <a:gd name="connsiteY1" fmla="*/ 1381 h 7412277"/>
              <a:gd name="connsiteX2" fmla="*/ 6142179 w 6143105"/>
              <a:gd name="connsiteY2" fmla="*/ 7153059 h 7412277"/>
              <a:gd name="connsiteX3" fmla="*/ 42197 w 6143105"/>
              <a:gd name="connsiteY3" fmla="*/ 7165392 h 7412277"/>
              <a:gd name="connsiteX4" fmla="*/ 3278535 w 6143105"/>
              <a:gd name="connsiteY4" fmla="*/ 3766796 h 7412277"/>
              <a:gd name="connsiteX5" fmla="*/ 3275226 w 6143105"/>
              <a:gd name="connsiteY5" fmla="*/ 3394808 h 7412277"/>
              <a:gd name="connsiteX6" fmla="*/ 88080 w 6143105"/>
              <a:gd name="connsiteY6" fmla="*/ 1 h 7412277"/>
              <a:gd name="connsiteX0" fmla="*/ 45893 w 6100918"/>
              <a:gd name="connsiteY0" fmla="*/ 1 h 7169187"/>
              <a:gd name="connsiteX1" fmla="*/ 6099993 w 6100918"/>
              <a:gd name="connsiteY1" fmla="*/ 1381 h 7169187"/>
              <a:gd name="connsiteX2" fmla="*/ 6099992 w 6100918"/>
              <a:gd name="connsiteY2" fmla="*/ 7153059 h 7169187"/>
              <a:gd name="connsiteX3" fmla="*/ 10 w 6100918"/>
              <a:gd name="connsiteY3" fmla="*/ 7165392 h 7169187"/>
              <a:gd name="connsiteX4" fmla="*/ 3236348 w 6100918"/>
              <a:gd name="connsiteY4" fmla="*/ 3766796 h 7169187"/>
              <a:gd name="connsiteX5" fmla="*/ 3233039 w 6100918"/>
              <a:gd name="connsiteY5" fmla="*/ 3394808 h 7169187"/>
              <a:gd name="connsiteX6" fmla="*/ 45893 w 6100918"/>
              <a:gd name="connsiteY6" fmla="*/ 1 h 7169187"/>
              <a:gd name="connsiteX0" fmla="*/ 45893 w 6100918"/>
              <a:gd name="connsiteY0" fmla="*/ 1 h 7169187"/>
              <a:gd name="connsiteX1" fmla="*/ 6099993 w 6100918"/>
              <a:gd name="connsiteY1" fmla="*/ 1381 h 7169187"/>
              <a:gd name="connsiteX2" fmla="*/ 6099992 w 6100918"/>
              <a:gd name="connsiteY2" fmla="*/ 7153059 h 7169187"/>
              <a:gd name="connsiteX3" fmla="*/ 10 w 6100918"/>
              <a:gd name="connsiteY3" fmla="*/ 7165392 h 7169187"/>
              <a:gd name="connsiteX4" fmla="*/ 3236348 w 6100918"/>
              <a:gd name="connsiteY4" fmla="*/ 3766796 h 7169187"/>
              <a:gd name="connsiteX5" fmla="*/ 3233039 w 6100918"/>
              <a:gd name="connsiteY5" fmla="*/ 3394808 h 7169187"/>
              <a:gd name="connsiteX6" fmla="*/ 45893 w 6100918"/>
              <a:gd name="connsiteY6" fmla="*/ 1 h 7169187"/>
              <a:gd name="connsiteX0" fmla="*/ 45893 w 6100918"/>
              <a:gd name="connsiteY0" fmla="*/ 1 h 7169187"/>
              <a:gd name="connsiteX1" fmla="*/ 6099993 w 6100918"/>
              <a:gd name="connsiteY1" fmla="*/ 1381 h 7169187"/>
              <a:gd name="connsiteX2" fmla="*/ 6099992 w 6100918"/>
              <a:gd name="connsiteY2" fmla="*/ 7153059 h 7169187"/>
              <a:gd name="connsiteX3" fmla="*/ 10 w 6100918"/>
              <a:gd name="connsiteY3" fmla="*/ 7165392 h 7169187"/>
              <a:gd name="connsiteX4" fmla="*/ 3236348 w 6100918"/>
              <a:gd name="connsiteY4" fmla="*/ 3766796 h 7169187"/>
              <a:gd name="connsiteX5" fmla="*/ 3233039 w 6100918"/>
              <a:gd name="connsiteY5" fmla="*/ 3394808 h 7169187"/>
              <a:gd name="connsiteX6" fmla="*/ 45893 w 6100918"/>
              <a:gd name="connsiteY6" fmla="*/ 1 h 7169187"/>
              <a:gd name="connsiteX0" fmla="*/ 45893 w 6100918"/>
              <a:gd name="connsiteY0" fmla="*/ 247031 h 7416217"/>
              <a:gd name="connsiteX1" fmla="*/ 6099993 w 6100918"/>
              <a:gd name="connsiteY1" fmla="*/ 248411 h 7416217"/>
              <a:gd name="connsiteX2" fmla="*/ 6099992 w 6100918"/>
              <a:gd name="connsiteY2" fmla="*/ 7400089 h 7416217"/>
              <a:gd name="connsiteX3" fmla="*/ 10 w 6100918"/>
              <a:gd name="connsiteY3" fmla="*/ 7412422 h 7416217"/>
              <a:gd name="connsiteX4" fmla="*/ 3236348 w 6100918"/>
              <a:gd name="connsiteY4" fmla="*/ 4013826 h 7416217"/>
              <a:gd name="connsiteX5" fmla="*/ 3194353 w 6100918"/>
              <a:gd name="connsiteY5" fmla="*/ 3588155 h 7416217"/>
              <a:gd name="connsiteX6" fmla="*/ 45893 w 6100918"/>
              <a:gd name="connsiteY6" fmla="*/ 247031 h 7416217"/>
              <a:gd name="connsiteX0" fmla="*/ 45893 w 6100918"/>
              <a:gd name="connsiteY0" fmla="*/ 12 h 7169198"/>
              <a:gd name="connsiteX1" fmla="*/ 6099993 w 6100918"/>
              <a:gd name="connsiteY1" fmla="*/ 1392 h 7169198"/>
              <a:gd name="connsiteX2" fmla="*/ 6099992 w 6100918"/>
              <a:gd name="connsiteY2" fmla="*/ 7153070 h 7169198"/>
              <a:gd name="connsiteX3" fmla="*/ 10 w 6100918"/>
              <a:gd name="connsiteY3" fmla="*/ 7165403 h 7169198"/>
              <a:gd name="connsiteX4" fmla="*/ 3236348 w 6100918"/>
              <a:gd name="connsiteY4" fmla="*/ 3766807 h 7169198"/>
              <a:gd name="connsiteX5" fmla="*/ 3194353 w 6100918"/>
              <a:gd name="connsiteY5" fmla="*/ 3341136 h 7169198"/>
              <a:gd name="connsiteX6" fmla="*/ 45893 w 6100918"/>
              <a:gd name="connsiteY6" fmla="*/ 12 h 7169198"/>
              <a:gd name="connsiteX0" fmla="*/ 45893 w 6100918"/>
              <a:gd name="connsiteY0" fmla="*/ 12 h 7169198"/>
              <a:gd name="connsiteX1" fmla="*/ 6099993 w 6100918"/>
              <a:gd name="connsiteY1" fmla="*/ 1392 h 7169198"/>
              <a:gd name="connsiteX2" fmla="*/ 6099992 w 6100918"/>
              <a:gd name="connsiteY2" fmla="*/ 7153070 h 7169198"/>
              <a:gd name="connsiteX3" fmla="*/ 10 w 6100918"/>
              <a:gd name="connsiteY3" fmla="*/ 7165403 h 7169198"/>
              <a:gd name="connsiteX4" fmla="*/ 3236348 w 6100918"/>
              <a:gd name="connsiteY4" fmla="*/ 3766807 h 7169198"/>
              <a:gd name="connsiteX5" fmla="*/ 3194353 w 6100918"/>
              <a:gd name="connsiteY5" fmla="*/ 3341136 h 7169198"/>
              <a:gd name="connsiteX6" fmla="*/ 45893 w 6100918"/>
              <a:gd name="connsiteY6" fmla="*/ 12 h 7169198"/>
              <a:gd name="connsiteX0" fmla="*/ 45893 w 6100918"/>
              <a:gd name="connsiteY0" fmla="*/ 12 h 7169198"/>
              <a:gd name="connsiteX1" fmla="*/ 6099993 w 6100918"/>
              <a:gd name="connsiteY1" fmla="*/ 1392 h 7169198"/>
              <a:gd name="connsiteX2" fmla="*/ 6099992 w 6100918"/>
              <a:gd name="connsiteY2" fmla="*/ 7153070 h 7169198"/>
              <a:gd name="connsiteX3" fmla="*/ 10 w 6100918"/>
              <a:gd name="connsiteY3" fmla="*/ 7165403 h 7169198"/>
              <a:gd name="connsiteX4" fmla="*/ 3236348 w 6100918"/>
              <a:gd name="connsiteY4" fmla="*/ 3766807 h 7169198"/>
              <a:gd name="connsiteX5" fmla="*/ 3194353 w 6100918"/>
              <a:gd name="connsiteY5" fmla="*/ 3341136 h 7169198"/>
              <a:gd name="connsiteX6" fmla="*/ 45893 w 6100918"/>
              <a:gd name="connsiteY6" fmla="*/ 12 h 7169198"/>
              <a:gd name="connsiteX0" fmla="*/ 45893 w 6100918"/>
              <a:gd name="connsiteY0" fmla="*/ 252996 h 7422182"/>
              <a:gd name="connsiteX1" fmla="*/ 6099993 w 6100918"/>
              <a:gd name="connsiteY1" fmla="*/ 254376 h 7422182"/>
              <a:gd name="connsiteX2" fmla="*/ 6099992 w 6100918"/>
              <a:gd name="connsiteY2" fmla="*/ 7406054 h 7422182"/>
              <a:gd name="connsiteX3" fmla="*/ 10 w 6100918"/>
              <a:gd name="connsiteY3" fmla="*/ 7418387 h 7422182"/>
              <a:gd name="connsiteX4" fmla="*/ 3236348 w 6100918"/>
              <a:gd name="connsiteY4" fmla="*/ 4019791 h 7422182"/>
              <a:gd name="connsiteX5" fmla="*/ 3252383 w 6100918"/>
              <a:gd name="connsiteY5" fmla="*/ 3674646 h 7422182"/>
              <a:gd name="connsiteX6" fmla="*/ 45893 w 6100918"/>
              <a:gd name="connsiteY6" fmla="*/ 252996 h 7422182"/>
              <a:gd name="connsiteX0" fmla="*/ 86899 w 6141924"/>
              <a:gd name="connsiteY0" fmla="*/ 252996 h 7670241"/>
              <a:gd name="connsiteX1" fmla="*/ 6140999 w 6141924"/>
              <a:gd name="connsiteY1" fmla="*/ 254376 h 7670241"/>
              <a:gd name="connsiteX2" fmla="*/ 6140998 w 6141924"/>
              <a:gd name="connsiteY2" fmla="*/ 7406054 h 7670241"/>
              <a:gd name="connsiteX3" fmla="*/ 41016 w 6141924"/>
              <a:gd name="connsiteY3" fmla="*/ 7418387 h 7670241"/>
              <a:gd name="connsiteX4" fmla="*/ 3309592 w 6141924"/>
              <a:gd name="connsiteY4" fmla="*/ 3952687 h 7670241"/>
              <a:gd name="connsiteX5" fmla="*/ 3293389 w 6141924"/>
              <a:gd name="connsiteY5" fmla="*/ 3674646 h 7670241"/>
              <a:gd name="connsiteX6" fmla="*/ 86899 w 6141924"/>
              <a:gd name="connsiteY6" fmla="*/ 252996 h 7670241"/>
              <a:gd name="connsiteX0" fmla="*/ 86899 w 6141924"/>
              <a:gd name="connsiteY0" fmla="*/ 11 h 7417256"/>
              <a:gd name="connsiteX1" fmla="*/ 6140999 w 6141924"/>
              <a:gd name="connsiteY1" fmla="*/ 1391 h 7417256"/>
              <a:gd name="connsiteX2" fmla="*/ 6140998 w 6141924"/>
              <a:gd name="connsiteY2" fmla="*/ 7153069 h 7417256"/>
              <a:gd name="connsiteX3" fmla="*/ 41016 w 6141924"/>
              <a:gd name="connsiteY3" fmla="*/ 7165402 h 7417256"/>
              <a:gd name="connsiteX4" fmla="*/ 3309592 w 6141924"/>
              <a:gd name="connsiteY4" fmla="*/ 3699702 h 7417256"/>
              <a:gd name="connsiteX5" fmla="*/ 3293389 w 6141924"/>
              <a:gd name="connsiteY5" fmla="*/ 3421661 h 7417256"/>
              <a:gd name="connsiteX6" fmla="*/ 86899 w 6141924"/>
              <a:gd name="connsiteY6" fmla="*/ 11 h 7417256"/>
              <a:gd name="connsiteX0" fmla="*/ 45884 w 6100909"/>
              <a:gd name="connsiteY0" fmla="*/ 11 h 7165416"/>
              <a:gd name="connsiteX1" fmla="*/ 6099984 w 6100909"/>
              <a:gd name="connsiteY1" fmla="*/ 1391 h 7165416"/>
              <a:gd name="connsiteX2" fmla="*/ 6099983 w 6100909"/>
              <a:gd name="connsiteY2" fmla="*/ 7153069 h 7165416"/>
              <a:gd name="connsiteX3" fmla="*/ 1 w 6100909"/>
              <a:gd name="connsiteY3" fmla="*/ 7165402 h 7165416"/>
              <a:gd name="connsiteX4" fmla="*/ 3268577 w 6100909"/>
              <a:gd name="connsiteY4" fmla="*/ 3699702 h 7165416"/>
              <a:gd name="connsiteX5" fmla="*/ 3252374 w 6100909"/>
              <a:gd name="connsiteY5" fmla="*/ 3421661 h 7165416"/>
              <a:gd name="connsiteX6" fmla="*/ 45884 w 6100909"/>
              <a:gd name="connsiteY6" fmla="*/ 11 h 7165416"/>
              <a:gd name="connsiteX0" fmla="*/ 45884 w 6100909"/>
              <a:gd name="connsiteY0" fmla="*/ 11 h 7165416"/>
              <a:gd name="connsiteX1" fmla="*/ 6099984 w 6100909"/>
              <a:gd name="connsiteY1" fmla="*/ 1391 h 7165416"/>
              <a:gd name="connsiteX2" fmla="*/ 6099983 w 6100909"/>
              <a:gd name="connsiteY2" fmla="*/ 7153069 h 7165416"/>
              <a:gd name="connsiteX3" fmla="*/ 1 w 6100909"/>
              <a:gd name="connsiteY3" fmla="*/ 7165402 h 7165416"/>
              <a:gd name="connsiteX4" fmla="*/ 3268577 w 6100909"/>
              <a:gd name="connsiteY4" fmla="*/ 3699702 h 7165416"/>
              <a:gd name="connsiteX5" fmla="*/ 3252374 w 6100909"/>
              <a:gd name="connsiteY5" fmla="*/ 3421661 h 7165416"/>
              <a:gd name="connsiteX6" fmla="*/ 45884 w 6100909"/>
              <a:gd name="connsiteY6" fmla="*/ 11 h 7165416"/>
              <a:gd name="connsiteX0" fmla="*/ 45884 w 6100909"/>
              <a:gd name="connsiteY0" fmla="*/ 11 h 7165416"/>
              <a:gd name="connsiteX1" fmla="*/ 6099984 w 6100909"/>
              <a:gd name="connsiteY1" fmla="*/ 1391 h 7165416"/>
              <a:gd name="connsiteX2" fmla="*/ 6099983 w 6100909"/>
              <a:gd name="connsiteY2" fmla="*/ 7153069 h 7165416"/>
              <a:gd name="connsiteX3" fmla="*/ 1 w 6100909"/>
              <a:gd name="connsiteY3" fmla="*/ 7165402 h 7165416"/>
              <a:gd name="connsiteX4" fmla="*/ 3268577 w 6100909"/>
              <a:gd name="connsiteY4" fmla="*/ 3699702 h 7165416"/>
              <a:gd name="connsiteX5" fmla="*/ 3252374 w 6100909"/>
              <a:gd name="connsiteY5" fmla="*/ 3421661 h 7165416"/>
              <a:gd name="connsiteX6" fmla="*/ 45884 w 6100909"/>
              <a:gd name="connsiteY6" fmla="*/ 11 h 7165416"/>
              <a:gd name="connsiteX0" fmla="*/ 45884 w 6100909"/>
              <a:gd name="connsiteY0" fmla="*/ 11 h 7165416"/>
              <a:gd name="connsiteX1" fmla="*/ 6099984 w 6100909"/>
              <a:gd name="connsiteY1" fmla="*/ 1391 h 7165416"/>
              <a:gd name="connsiteX2" fmla="*/ 6099983 w 6100909"/>
              <a:gd name="connsiteY2" fmla="*/ 7153069 h 7165416"/>
              <a:gd name="connsiteX3" fmla="*/ 1 w 6100909"/>
              <a:gd name="connsiteY3" fmla="*/ 7165402 h 7165416"/>
              <a:gd name="connsiteX4" fmla="*/ 3268577 w 6100909"/>
              <a:gd name="connsiteY4" fmla="*/ 3699702 h 7165416"/>
              <a:gd name="connsiteX5" fmla="*/ 3252374 w 6100909"/>
              <a:gd name="connsiteY5" fmla="*/ 3421661 h 7165416"/>
              <a:gd name="connsiteX6" fmla="*/ 45884 w 6100909"/>
              <a:gd name="connsiteY6" fmla="*/ 11 h 7165416"/>
              <a:gd name="connsiteX0" fmla="*/ 45884 w 6100909"/>
              <a:gd name="connsiteY0" fmla="*/ 11 h 7165416"/>
              <a:gd name="connsiteX1" fmla="*/ 6099984 w 6100909"/>
              <a:gd name="connsiteY1" fmla="*/ 1391 h 7165416"/>
              <a:gd name="connsiteX2" fmla="*/ 6099983 w 6100909"/>
              <a:gd name="connsiteY2" fmla="*/ 7153069 h 7165416"/>
              <a:gd name="connsiteX3" fmla="*/ 1 w 6100909"/>
              <a:gd name="connsiteY3" fmla="*/ 7165402 h 7165416"/>
              <a:gd name="connsiteX4" fmla="*/ 3268577 w 6100909"/>
              <a:gd name="connsiteY4" fmla="*/ 3699702 h 7165416"/>
              <a:gd name="connsiteX5" fmla="*/ 3252374 w 6100909"/>
              <a:gd name="connsiteY5" fmla="*/ 3421661 h 7165416"/>
              <a:gd name="connsiteX6" fmla="*/ 45884 w 6100909"/>
              <a:gd name="connsiteY6" fmla="*/ 11 h 7165416"/>
              <a:gd name="connsiteX0" fmla="*/ 45884 w 6100909"/>
              <a:gd name="connsiteY0" fmla="*/ 250013 h 7415418"/>
              <a:gd name="connsiteX1" fmla="*/ 6099984 w 6100909"/>
              <a:gd name="connsiteY1" fmla="*/ 251393 h 7415418"/>
              <a:gd name="connsiteX2" fmla="*/ 6099983 w 6100909"/>
              <a:gd name="connsiteY2" fmla="*/ 7403071 h 7415418"/>
              <a:gd name="connsiteX3" fmla="*/ 1 w 6100909"/>
              <a:gd name="connsiteY3" fmla="*/ 7415404 h 7415418"/>
              <a:gd name="connsiteX4" fmla="*/ 3268577 w 6100909"/>
              <a:gd name="connsiteY4" fmla="*/ 3949704 h 7415418"/>
              <a:gd name="connsiteX5" fmla="*/ 3207240 w 6100909"/>
              <a:gd name="connsiteY5" fmla="*/ 3631401 h 7415418"/>
              <a:gd name="connsiteX6" fmla="*/ 45884 w 6100909"/>
              <a:gd name="connsiteY6" fmla="*/ 250013 h 7415418"/>
              <a:gd name="connsiteX0" fmla="*/ 87605 w 6142630"/>
              <a:gd name="connsiteY0" fmla="*/ 250013 h 7663780"/>
              <a:gd name="connsiteX1" fmla="*/ 6141705 w 6142630"/>
              <a:gd name="connsiteY1" fmla="*/ 251393 h 7663780"/>
              <a:gd name="connsiteX2" fmla="*/ 6141704 w 6142630"/>
              <a:gd name="connsiteY2" fmla="*/ 7403071 h 7663780"/>
              <a:gd name="connsiteX3" fmla="*/ 41722 w 6142630"/>
              <a:gd name="connsiteY3" fmla="*/ 7415404 h 7663780"/>
              <a:gd name="connsiteX4" fmla="*/ 3290955 w 6142630"/>
              <a:gd name="connsiteY4" fmla="*/ 3996676 h 7663780"/>
              <a:gd name="connsiteX5" fmla="*/ 3248961 w 6142630"/>
              <a:gd name="connsiteY5" fmla="*/ 3631401 h 7663780"/>
              <a:gd name="connsiteX6" fmla="*/ 87605 w 6142630"/>
              <a:gd name="connsiteY6" fmla="*/ 250013 h 7663780"/>
              <a:gd name="connsiteX0" fmla="*/ 87605 w 6142630"/>
              <a:gd name="connsiteY0" fmla="*/ 2513 h 7416280"/>
              <a:gd name="connsiteX1" fmla="*/ 6141705 w 6142630"/>
              <a:gd name="connsiteY1" fmla="*/ 3893 h 7416280"/>
              <a:gd name="connsiteX2" fmla="*/ 6141704 w 6142630"/>
              <a:gd name="connsiteY2" fmla="*/ 7155571 h 7416280"/>
              <a:gd name="connsiteX3" fmla="*/ 41722 w 6142630"/>
              <a:gd name="connsiteY3" fmla="*/ 7167904 h 7416280"/>
              <a:gd name="connsiteX4" fmla="*/ 3290955 w 6142630"/>
              <a:gd name="connsiteY4" fmla="*/ 3749176 h 7416280"/>
              <a:gd name="connsiteX5" fmla="*/ 3248961 w 6142630"/>
              <a:gd name="connsiteY5" fmla="*/ 3383901 h 7416280"/>
              <a:gd name="connsiteX6" fmla="*/ 87605 w 6142630"/>
              <a:gd name="connsiteY6" fmla="*/ 2513 h 7416280"/>
              <a:gd name="connsiteX0" fmla="*/ 45911 w 6100936"/>
              <a:gd name="connsiteY0" fmla="*/ 2513 h 7167923"/>
              <a:gd name="connsiteX1" fmla="*/ 6100011 w 6100936"/>
              <a:gd name="connsiteY1" fmla="*/ 3893 h 7167923"/>
              <a:gd name="connsiteX2" fmla="*/ 6100010 w 6100936"/>
              <a:gd name="connsiteY2" fmla="*/ 7155571 h 7167923"/>
              <a:gd name="connsiteX3" fmla="*/ 28 w 6100936"/>
              <a:gd name="connsiteY3" fmla="*/ 7167904 h 7167923"/>
              <a:gd name="connsiteX4" fmla="*/ 3249261 w 6100936"/>
              <a:gd name="connsiteY4" fmla="*/ 3749176 h 7167923"/>
              <a:gd name="connsiteX5" fmla="*/ 3207267 w 6100936"/>
              <a:gd name="connsiteY5" fmla="*/ 3383901 h 7167923"/>
              <a:gd name="connsiteX6" fmla="*/ 45911 w 6100936"/>
              <a:gd name="connsiteY6" fmla="*/ 2513 h 7167923"/>
              <a:gd name="connsiteX0" fmla="*/ 45911 w 6100936"/>
              <a:gd name="connsiteY0" fmla="*/ 2513 h 7167923"/>
              <a:gd name="connsiteX1" fmla="*/ 6100011 w 6100936"/>
              <a:gd name="connsiteY1" fmla="*/ 3893 h 7167923"/>
              <a:gd name="connsiteX2" fmla="*/ 6100010 w 6100936"/>
              <a:gd name="connsiteY2" fmla="*/ 7155571 h 7167923"/>
              <a:gd name="connsiteX3" fmla="*/ 28 w 6100936"/>
              <a:gd name="connsiteY3" fmla="*/ 7167904 h 7167923"/>
              <a:gd name="connsiteX4" fmla="*/ 3249261 w 6100936"/>
              <a:gd name="connsiteY4" fmla="*/ 3749176 h 7167923"/>
              <a:gd name="connsiteX5" fmla="*/ 3207267 w 6100936"/>
              <a:gd name="connsiteY5" fmla="*/ 3383901 h 7167923"/>
              <a:gd name="connsiteX6" fmla="*/ 45911 w 6100936"/>
              <a:gd name="connsiteY6" fmla="*/ 2513 h 7167923"/>
              <a:gd name="connsiteX0" fmla="*/ 45911 w 6100936"/>
              <a:gd name="connsiteY0" fmla="*/ 2513 h 7167923"/>
              <a:gd name="connsiteX1" fmla="*/ 6100011 w 6100936"/>
              <a:gd name="connsiteY1" fmla="*/ 3893 h 7167923"/>
              <a:gd name="connsiteX2" fmla="*/ 6100010 w 6100936"/>
              <a:gd name="connsiteY2" fmla="*/ 7155571 h 7167923"/>
              <a:gd name="connsiteX3" fmla="*/ 28 w 6100936"/>
              <a:gd name="connsiteY3" fmla="*/ 7167904 h 7167923"/>
              <a:gd name="connsiteX4" fmla="*/ 3249261 w 6100936"/>
              <a:gd name="connsiteY4" fmla="*/ 3749176 h 7167923"/>
              <a:gd name="connsiteX5" fmla="*/ 3207267 w 6100936"/>
              <a:gd name="connsiteY5" fmla="*/ 3383901 h 7167923"/>
              <a:gd name="connsiteX6" fmla="*/ 45911 w 6100936"/>
              <a:gd name="connsiteY6" fmla="*/ 2513 h 7167923"/>
              <a:gd name="connsiteX0" fmla="*/ 45911 w 6100936"/>
              <a:gd name="connsiteY0" fmla="*/ 2513 h 7167923"/>
              <a:gd name="connsiteX1" fmla="*/ 6100011 w 6100936"/>
              <a:gd name="connsiteY1" fmla="*/ 3893 h 7167923"/>
              <a:gd name="connsiteX2" fmla="*/ 6100010 w 6100936"/>
              <a:gd name="connsiteY2" fmla="*/ 7155571 h 7167923"/>
              <a:gd name="connsiteX3" fmla="*/ 28 w 6100936"/>
              <a:gd name="connsiteY3" fmla="*/ 7167904 h 7167923"/>
              <a:gd name="connsiteX4" fmla="*/ 3249261 w 6100936"/>
              <a:gd name="connsiteY4" fmla="*/ 3749176 h 7167923"/>
              <a:gd name="connsiteX5" fmla="*/ 3207267 w 6100936"/>
              <a:gd name="connsiteY5" fmla="*/ 3383901 h 7167923"/>
              <a:gd name="connsiteX6" fmla="*/ 45911 w 6100936"/>
              <a:gd name="connsiteY6" fmla="*/ 2513 h 7167923"/>
              <a:gd name="connsiteX0" fmla="*/ 88799 w 6143824"/>
              <a:gd name="connsiteY0" fmla="*/ 2513 h 7413298"/>
              <a:gd name="connsiteX1" fmla="*/ 6142899 w 6143824"/>
              <a:gd name="connsiteY1" fmla="*/ 3893 h 7413298"/>
              <a:gd name="connsiteX2" fmla="*/ 6142898 w 6143824"/>
              <a:gd name="connsiteY2" fmla="*/ 7155571 h 7413298"/>
              <a:gd name="connsiteX3" fmla="*/ 42916 w 6143824"/>
              <a:gd name="connsiteY3" fmla="*/ 7167904 h 7413298"/>
              <a:gd name="connsiteX4" fmla="*/ 3259910 w 6143824"/>
              <a:gd name="connsiteY4" fmla="*/ 3789440 h 7413298"/>
              <a:gd name="connsiteX5" fmla="*/ 3250155 w 6143824"/>
              <a:gd name="connsiteY5" fmla="*/ 3383901 h 7413298"/>
              <a:gd name="connsiteX6" fmla="*/ 88799 w 6143824"/>
              <a:gd name="connsiteY6" fmla="*/ 2513 h 7413298"/>
              <a:gd name="connsiteX0" fmla="*/ 45886 w 6100911"/>
              <a:gd name="connsiteY0" fmla="*/ 2513 h 7167952"/>
              <a:gd name="connsiteX1" fmla="*/ 6099986 w 6100911"/>
              <a:gd name="connsiteY1" fmla="*/ 3893 h 7167952"/>
              <a:gd name="connsiteX2" fmla="*/ 6099985 w 6100911"/>
              <a:gd name="connsiteY2" fmla="*/ 7155571 h 7167952"/>
              <a:gd name="connsiteX3" fmla="*/ 3 w 6100911"/>
              <a:gd name="connsiteY3" fmla="*/ 7167904 h 7167952"/>
              <a:gd name="connsiteX4" fmla="*/ 3216997 w 6100911"/>
              <a:gd name="connsiteY4" fmla="*/ 3789440 h 7167952"/>
              <a:gd name="connsiteX5" fmla="*/ 3207242 w 6100911"/>
              <a:gd name="connsiteY5" fmla="*/ 3383901 h 7167952"/>
              <a:gd name="connsiteX6" fmla="*/ 45886 w 6100911"/>
              <a:gd name="connsiteY6" fmla="*/ 2513 h 7167952"/>
              <a:gd name="connsiteX0" fmla="*/ 45886 w 6099985"/>
              <a:gd name="connsiteY0" fmla="*/ 250013 h 7415452"/>
              <a:gd name="connsiteX1" fmla="*/ 5678403 w 6099985"/>
              <a:gd name="connsiteY1" fmla="*/ 251393 h 7415452"/>
              <a:gd name="connsiteX2" fmla="*/ 6099985 w 6099985"/>
              <a:gd name="connsiteY2" fmla="*/ 7403071 h 7415452"/>
              <a:gd name="connsiteX3" fmla="*/ 3 w 6099985"/>
              <a:gd name="connsiteY3" fmla="*/ 7415404 h 7415452"/>
              <a:gd name="connsiteX4" fmla="*/ 3216997 w 6099985"/>
              <a:gd name="connsiteY4" fmla="*/ 4036940 h 7415452"/>
              <a:gd name="connsiteX5" fmla="*/ 3207242 w 6099985"/>
              <a:gd name="connsiteY5" fmla="*/ 3631401 h 7415452"/>
              <a:gd name="connsiteX6" fmla="*/ 45886 w 6099985"/>
              <a:gd name="connsiteY6" fmla="*/ 250013 h 7415452"/>
              <a:gd name="connsiteX0" fmla="*/ 45886 w 6099985"/>
              <a:gd name="connsiteY0" fmla="*/ 244257 h 7409696"/>
              <a:gd name="connsiteX1" fmla="*/ 5965079 w 6099985"/>
              <a:gd name="connsiteY1" fmla="*/ 263187 h 7409696"/>
              <a:gd name="connsiteX2" fmla="*/ 6099985 w 6099985"/>
              <a:gd name="connsiteY2" fmla="*/ 7397315 h 7409696"/>
              <a:gd name="connsiteX3" fmla="*/ 3 w 6099985"/>
              <a:gd name="connsiteY3" fmla="*/ 7409648 h 7409696"/>
              <a:gd name="connsiteX4" fmla="*/ 3216997 w 6099985"/>
              <a:gd name="connsiteY4" fmla="*/ 4031184 h 7409696"/>
              <a:gd name="connsiteX5" fmla="*/ 3207242 w 6099985"/>
              <a:gd name="connsiteY5" fmla="*/ 3625645 h 7409696"/>
              <a:gd name="connsiteX6" fmla="*/ 45886 w 6099985"/>
              <a:gd name="connsiteY6" fmla="*/ 244257 h 7409696"/>
              <a:gd name="connsiteX0" fmla="*/ 85244 w 6005361"/>
              <a:gd name="connsiteY0" fmla="*/ 244257 h 7660835"/>
              <a:gd name="connsiteX1" fmla="*/ 6004437 w 6005361"/>
              <a:gd name="connsiteY1" fmla="*/ 263187 h 7660835"/>
              <a:gd name="connsiteX2" fmla="*/ 6004436 w 6005361"/>
              <a:gd name="connsiteY2" fmla="*/ 7414866 h 7660835"/>
              <a:gd name="connsiteX3" fmla="*/ 39361 w 6005361"/>
              <a:gd name="connsiteY3" fmla="*/ 7409648 h 7660835"/>
              <a:gd name="connsiteX4" fmla="*/ 3256355 w 6005361"/>
              <a:gd name="connsiteY4" fmla="*/ 4031184 h 7660835"/>
              <a:gd name="connsiteX5" fmla="*/ 3246600 w 6005361"/>
              <a:gd name="connsiteY5" fmla="*/ 3625645 h 7660835"/>
              <a:gd name="connsiteX6" fmla="*/ 85244 w 6005361"/>
              <a:gd name="connsiteY6" fmla="*/ 244257 h 7660835"/>
              <a:gd name="connsiteX0" fmla="*/ 45885 w 5966003"/>
              <a:gd name="connsiteY0" fmla="*/ 244257 h 7414866"/>
              <a:gd name="connsiteX1" fmla="*/ 5965078 w 5966003"/>
              <a:gd name="connsiteY1" fmla="*/ 263187 h 7414866"/>
              <a:gd name="connsiteX2" fmla="*/ 5965077 w 5966003"/>
              <a:gd name="connsiteY2" fmla="*/ 7414866 h 7414866"/>
              <a:gd name="connsiteX3" fmla="*/ 2 w 5966003"/>
              <a:gd name="connsiteY3" fmla="*/ 7409648 h 7414866"/>
              <a:gd name="connsiteX4" fmla="*/ 3216996 w 5966003"/>
              <a:gd name="connsiteY4" fmla="*/ 4031184 h 7414866"/>
              <a:gd name="connsiteX5" fmla="*/ 3207241 w 5966003"/>
              <a:gd name="connsiteY5" fmla="*/ 3625645 h 7414866"/>
              <a:gd name="connsiteX6" fmla="*/ 45885 w 5966003"/>
              <a:gd name="connsiteY6" fmla="*/ 244257 h 7414866"/>
              <a:gd name="connsiteX0" fmla="*/ 45885 w 5966003"/>
              <a:gd name="connsiteY0" fmla="*/ 4324 h 7174933"/>
              <a:gd name="connsiteX1" fmla="*/ 5965078 w 5966003"/>
              <a:gd name="connsiteY1" fmla="*/ 23254 h 7174933"/>
              <a:gd name="connsiteX2" fmla="*/ 5965077 w 5966003"/>
              <a:gd name="connsiteY2" fmla="*/ 7174933 h 7174933"/>
              <a:gd name="connsiteX3" fmla="*/ 2 w 5966003"/>
              <a:gd name="connsiteY3" fmla="*/ 7169715 h 7174933"/>
              <a:gd name="connsiteX4" fmla="*/ 3216996 w 5966003"/>
              <a:gd name="connsiteY4" fmla="*/ 3791251 h 7174933"/>
              <a:gd name="connsiteX5" fmla="*/ 3207241 w 5966003"/>
              <a:gd name="connsiteY5" fmla="*/ 3385712 h 7174933"/>
              <a:gd name="connsiteX6" fmla="*/ 45885 w 5966003"/>
              <a:gd name="connsiteY6" fmla="*/ 4324 h 7174933"/>
              <a:gd name="connsiteX0" fmla="*/ 45885 w 5966004"/>
              <a:gd name="connsiteY0" fmla="*/ 238654 h 7409263"/>
              <a:gd name="connsiteX1" fmla="*/ 5965079 w 5966004"/>
              <a:gd name="connsiteY1" fmla="*/ 275133 h 7409263"/>
              <a:gd name="connsiteX2" fmla="*/ 5965077 w 5966004"/>
              <a:gd name="connsiteY2" fmla="*/ 7409263 h 7409263"/>
              <a:gd name="connsiteX3" fmla="*/ 2 w 5966004"/>
              <a:gd name="connsiteY3" fmla="*/ 7404045 h 7409263"/>
              <a:gd name="connsiteX4" fmla="*/ 3216996 w 5966004"/>
              <a:gd name="connsiteY4" fmla="*/ 4025581 h 7409263"/>
              <a:gd name="connsiteX5" fmla="*/ 3207241 w 5966004"/>
              <a:gd name="connsiteY5" fmla="*/ 3620042 h 7409263"/>
              <a:gd name="connsiteX6" fmla="*/ 45885 w 5966004"/>
              <a:gd name="connsiteY6" fmla="*/ 238654 h 7409263"/>
              <a:gd name="connsiteX0" fmla="*/ 45885 w 5966004"/>
              <a:gd name="connsiteY0" fmla="*/ 4 h 7170613"/>
              <a:gd name="connsiteX1" fmla="*/ 5965079 w 5966004"/>
              <a:gd name="connsiteY1" fmla="*/ 36483 h 7170613"/>
              <a:gd name="connsiteX2" fmla="*/ 5965077 w 5966004"/>
              <a:gd name="connsiteY2" fmla="*/ 7170613 h 7170613"/>
              <a:gd name="connsiteX3" fmla="*/ 2 w 5966004"/>
              <a:gd name="connsiteY3" fmla="*/ 7165395 h 7170613"/>
              <a:gd name="connsiteX4" fmla="*/ 3216996 w 5966004"/>
              <a:gd name="connsiteY4" fmla="*/ 3786931 h 7170613"/>
              <a:gd name="connsiteX5" fmla="*/ 3207241 w 5966004"/>
              <a:gd name="connsiteY5" fmla="*/ 3381392 h 7170613"/>
              <a:gd name="connsiteX6" fmla="*/ 45885 w 5966004"/>
              <a:gd name="connsiteY6" fmla="*/ 4 h 7170613"/>
              <a:gd name="connsiteX0" fmla="*/ 45885 w 5965077"/>
              <a:gd name="connsiteY0" fmla="*/ 250014 h 7420623"/>
              <a:gd name="connsiteX1" fmla="*/ 5948216 w 5965077"/>
              <a:gd name="connsiteY1" fmla="*/ 251391 h 7420623"/>
              <a:gd name="connsiteX2" fmla="*/ 5965077 w 5965077"/>
              <a:gd name="connsiteY2" fmla="*/ 7420623 h 7420623"/>
              <a:gd name="connsiteX3" fmla="*/ 2 w 5965077"/>
              <a:gd name="connsiteY3" fmla="*/ 7415405 h 7420623"/>
              <a:gd name="connsiteX4" fmla="*/ 3216996 w 5965077"/>
              <a:gd name="connsiteY4" fmla="*/ 4036941 h 7420623"/>
              <a:gd name="connsiteX5" fmla="*/ 3207241 w 5965077"/>
              <a:gd name="connsiteY5" fmla="*/ 3631402 h 7420623"/>
              <a:gd name="connsiteX6" fmla="*/ 45885 w 5965077"/>
              <a:gd name="connsiteY6" fmla="*/ 250014 h 7420623"/>
              <a:gd name="connsiteX0" fmla="*/ 45885 w 5965077"/>
              <a:gd name="connsiteY0" fmla="*/ 521 h 7171130"/>
              <a:gd name="connsiteX1" fmla="*/ 5948216 w 5965077"/>
              <a:gd name="connsiteY1" fmla="*/ 1898 h 7171130"/>
              <a:gd name="connsiteX2" fmla="*/ 5965077 w 5965077"/>
              <a:gd name="connsiteY2" fmla="*/ 7171130 h 7171130"/>
              <a:gd name="connsiteX3" fmla="*/ 2 w 5965077"/>
              <a:gd name="connsiteY3" fmla="*/ 7165912 h 7171130"/>
              <a:gd name="connsiteX4" fmla="*/ 3216996 w 5965077"/>
              <a:gd name="connsiteY4" fmla="*/ 3787448 h 7171130"/>
              <a:gd name="connsiteX5" fmla="*/ 3207241 w 5965077"/>
              <a:gd name="connsiteY5" fmla="*/ 3381909 h 7171130"/>
              <a:gd name="connsiteX6" fmla="*/ 45885 w 5965077"/>
              <a:gd name="connsiteY6" fmla="*/ 521 h 71711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965077" h="7171130">
                <a:moveTo>
                  <a:pt x="45885" y="521"/>
                </a:moveTo>
                <a:cubicBezTo>
                  <a:pt x="13679" y="-1201"/>
                  <a:pt x="5959524" y="1898"/>
                  <a:pt x="5948216" y="1898"/>
                </a:cubicBezTo>
                <a:cubicBezTo>
                  <a:pt x="5951424" y="2405004"/>
                  <a:pt x="5961869" y="4768024"/>
                  <a:pt x="5965077" y="7171130"/>
                </a:cubicBezTo>
                <a:cubicBezTo>
                  <a:pt x="5959367" y="7167484"/>
                  <a:pt x="2708" y="7168249"/>
                  <a:pt x="2" y="7165912"/>
                </a:cubicBezTo>
                <a:cubicBezTo>
                  <a:pt x="-2704" y="7163575"/>
                  <a:pt x="3232595" y="3788119"/>
                  <a:pt x="3216996" y="3787448"/>
                </a:cubicBezTo>
                <a:cubicBezTo>
                  <a:pt x="3303041" y="3593950"/>
                  <a:pt x="3271314" y="3466895"/>
                  <a:pt x="3207241" y="3381909"/>
                </a:cubicBezTo>
                <a:cubicBezTo>
                  <a:pt x="3200755" y="3373278"/>
                  <a:pt x="78091" y="2243"/>
                  <a:pt x="45885" y="521"/>
                </a:cubicBezTo>
                <a:close/>
              </a:path>
            </a:pathLst>
          </a:custGeom>
          <a:solidFill>
            <a:schemeClr val="bg2"/>
          </a:solidFill>
        </p:spPr>
        <p:txBody>
          <a:bodyPr anchor="ctr"/>
          <a:lstStyle>
            <a:lvl1pPr algn="ctr">
              <a:buFontTx/>
              <a:buNone/>
              <a:defRPr sz="2400" b="0" i="0">
                <a:latin typeface="Overpass" pitchFamily="2" charset="77"/>
              </a:defRPr>
            </a:lvl1pPr>
          </a:lstStyle>
          <a:p>
            <a:r>
              <a:rPr lang="fr-FR" dirty="0"/>
              <a:t>Cliquer pour ajouter </a:t>
            </a:r>
          </a:p>
          <a:p>
            <a:r>
              <a:rPr lang="fr-FR" dirty="0"/>
              <a:t>une image</a:t>
            </a:r>
          </a:p>
        </p:txBody>
      </p:sp>
      <p:sp>
        <p:nvSpPr>
          <p:cNvPr id="34" name="Espace réservé du texte 26">
            <a:extLst>
              <a:ext uri="{FF2B5EF4-FFF2-40B4-BE49-F238E27FC236}">
                <a16:creationId xmlns:a16="http://schemas.microsoft.com/office/drawing/2014/main" id="{2E5178DA-1F44-7B44-B53A-E293C44A16E9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16085311" y="3516085"/>
            <a:ext cx="2987830" cy="1037693"/>
          </a:xfrm>
          <a:prstGeom prst="rect">
            <a:avLst/>
          </a:prstGeom>
        </p:spPr>
        <p:txBody>
          <a:bodyPr lIns="0" rIns="0"/>
          <a:lstStyle>
            <a:lvl1pPr>
              <a:buFontTx/>
              <a:buNone/>
              <a:defRPr sz="2400" b="1" i="0">
                <a:solidFill>
                  <a:schemeClr val="bg1"/>
                </a:solidFill>
                <a:latin typeface="Overpass" pitchFamily="2" charset="77"/>
              </a:defRPr>
            </a:lvl1pPr>
            <a:lvl2pPr>
              <a:buFontTx/>
              <a:buNone/>
              <a:defRPr sz="2000" b="1" i="0">
                <a:latin typeface="Overpass" pitchFamily="2" charset="77"/>
              </a:defRPr>
            </a:lvl2pPr>
            <a:lvl3pPr>
              <a:buFontTx/>
              <a:buNone/>
              <a:defRPr sz="2000" b="1" i="0">
                <a:latin typeface="Overpass" pitchFamily="2" charset="77"/>
              </a:defRPr>
            </a:lvl3pPr>
            <a:lvl4pPr>
              <a:buFontTx/>
              <a:buNone/>
              <a:defRPr sz="2000" b="1" i="0">
                <a:latin typeface="Overpass" pitchFamily="2" charset="77"/>
              </a:defRPr>
            </a:lvl4pPr>
            <a:lvl5pPr>
              <a:buFontTx/>
              <a:buNone/>
              <a:defRPr sz="2000" b="1" i="0">
                <a:latin typeface="Overpass" pitchFamily="2" charset="77"/>
              </a:defRPr>
            </a:lvl5pPr>
          </a:lstStyle>
          <a:p>
            <a:r>
              <a:rPr lang="fr-CA" b="1" dirty="0" err="1">
                <a:effectLst/>
                <a:latin typeface="Overpass" pitchFamily="2" charset="77"/>
              </a:rPr>
              <a:t>inaf.ulaval.ca</a:t>
            </a:r>
            <a:endParaRPr lang="fr-CA" dirty="0">
              <a:effectLst/>
              <a:latin typeface="Overpass" pitchFamily="2" charset="77"/>
            </a:endParaRP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9BB360B4-3E05-EC4B-B1E2-893D8432ACB6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8166747" y="-2334119"/>
            <a:ext cx="12362747" cy="4378472"/>
          </a:xfrm>
          <a:prstGeom prst="rect">
            <a:avLst/>
          </a:prstGeom>
        </p:spPr>
      </p:pic>
      <p:sp>
        <p:nvSpPr>
          <p:cNvPr id="29" name="Espace réservé du texte 23">
            <a:extLst>
              <a:ext uri="{FF2B5EF4-FFF2-40B4-BE49-F238E27FC236}">
                <a16:creationId xmlns:a16="http://schemas.microsoft.com/office/drawing/2014/main" id="{83CE90F5-DC31-C34E-96A9-CB684882CC6B}"/>
              </a:ext>
            </a:extLst>
          </p:cNvPr>
          <p:cNvSpPr>
            <a:spLocks noGrp="1"/>
          </p:cNvSpPr>
          <p:nvPr>
            <p:ph type="body" sz="quarter" idx="35"/>
          </p:nvPr>
        </p:nvSpPr>
        <p:spPr>
          <a:xfrm>
            <a:off x="776449" y="4276680"/>
            <a:ext cx="12624452" cy="176567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2800" b="0" i="0">
                <a:solidFill>
                  <a:schemeClr val="bg1"/>
                </a:solidFill>
                <a:latin typeface="Overpass" pitchFamily="2" charset="77"/>
              </a:defRPr>
            </a:lvl1pPr>
            <a:lvl2pPr marL="1462770" indent="0">
              <a:buNone/>
              <a:defRPr sz="2398" b="0" i="0">
                <a:solidFill>
                  <a:schemeClr val="bg1"/>
                </a:solidFill>
                <a:latin typeface="Overpass" pitchFamily="2" charset="77"/>
              </a:defRPr>
            </a:lvl2pPr>
            <a:lvl3pPr>
              <a:defRPr sz="2398" b="0" i="0">
                <a:solidFill>
                  <a:schemeClr val="bg1"/>
                </a:solidFill>
                <a:latin typeface="Overpass" pitchFamily="2" charset="77"/>
              </a:defRPr>
            </a:lvl3pPr>
            <a:lvl4pPr>
              <a:defRPr sz="2398" b="0" i="0">
                <a:solidFill>
                  <a:schemeClr val="bg1"/>
                </a:solidFill>
                <a:latin typeface="Overpass" pitchFamily="2" charset="77"/>
              </a:defRPr>
            </a:lvl4pPr>
            <a:lvl5pPr>
              <a:defRPr sz="2398" b="0" i="0">
                <a:solidFill>
                  <a:schemeClr val="bg1"/>
                </a:solidFill>
                <a:latin typeface="Overpass" pitchFamily="2" charset="77"/>
              </a:defRPr>
            </a:lvl5pPr>
          </a:lstStyle>
          <a:p>
            <a:pPr lvl="0"/>
            <a:r>
              <a:rPr lang="fr-CA" dirty="0"/>
              <a:t>Cliquez pour modifier les styles du texte du masque</a:t>
            </a:r>
          </a:p>
        </p:txBody>
      </p:sp>
      <p:sp>
        <p:nvSpPr>
          <p:cNvPr id="30" name="Espace réservé du texte 2">
            <a:extLst>
              <a:ext uri="{FF2B5EF4-FFF2-40B4-BE49-F238E27FC236}">
                <a16:creationId xmlns:a16="http://schemas.microsoft.com/office/drawing/2014/main" id="{586D4DC8-FB09-7A48-8D33-2C79335AA83E}"/>
              </a:ext>
            </a:extLst>
          </p:cNvPr>
          <p:cNvSpPr>
            <a:spLocks noGrp="1"/>
          </p:cNvSpPr>
          <p:nvPr>
            <p:ph type="body" sz="quarter" idx="36"/>
          </p:nvPr>
        </p:nvSpPr>
        <p:spPr>
          <a:xfrm>
            <a:off x="776449" y="640329"/>
            <a:ext cx="12624452" cy="3182493"/>
          </a:xfrm>
          <a:prstGeom prst="rect">
            <a:avLst/>
          </a:prstGeom>
        </p:spPr>
        <p:txBody>
          <a:bodyPr lIns="72000" anchor="ctr"/>
          <a:lstStyle>
            <a:lvl1pPr marL="36513" indent="0">
              <a:buFontTx/>
              <a:buNone/>
              <a:tabLst/>
              <a:defRPr sz="8500" b="1" i="0">
                <a:solidFill>
                  <a:schemeClr val="bg1"/>
                </a:solidFill>
                <a:latin typeface="Overpass Black" pitchFamily="2" charset="77"/>
              </a:defRPr>
            </a:lvl1pPr>
            <a:lvl2pPr marL="36513" indent="0">
              <a:buFontTx/>
              <a:buNone/>
              <a:tabLst/>
              <a:defRPr sz="12600" b="1" i="0">
                <a:solidFill>
                  <a:schemeClr val="bg1"/>
                </a:solidFill>
                <a:latin typeface="Overpass Black" pitchFamily="2" charset="77"/>
              </a:defRPr>
            </a:lvl2pPr>
            <a:lvl3pPr marL="36513" indent="0">
              <a:buFontTx/>
              <a:buNone/>
              <a:tabLst/>
              <a:defRPr/>
            </a:lvl3pPr>
            <a:lvl4pPr marL="36513" indent="0">
              <a:buFontTx/>
              <a:buNone/>
              <a:tabLst/>
              <a:defRPr/>
            </a:lvl4pPr>
            <a:lvl5pPr marL="36513" indent="0">
              <a:buFontTx/>
              <a:buNone/>
              <a:tabLst/>
              <a:defRPr/>
            </a:lvl5pPr>
          </a:lstStyle>
          <a:p>
            <a:pPr lvl="0"/>
            <a:r>
              <a:rPr lang="fr-CA" dirty="0"/>
              <a:t>Cliquez pour modifier les styles du texte du masque</a:t>
            </a:r>
            <a:endParaRPr lang="fr-FR" dirty="0"/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0886395F-84BF-784C-ACDC-37EFCC6FE629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4443875" y="1585617"/>
            <a:ext cx="3787479" cy="16081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2741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ans bandes 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Espace réservé du texte 27">
            <a:extLst>
              <a:ext uri="{FF2B5EF4-FFF2-40B4-BE49-F238E27FC236}">
                <a16:creationId xmlns:a16="http://schemas.microsoft.com/office/drawing/2014/main" id="{C38EF13F-10E7-9A42-863E-3972104CFFB9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769437" y="6861595"/>
            <a:ext cx="6321690" cy="744289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598">
                <a:solidFill>
                  <a:schemeClr val="tx1"/>
                </a:solidFill>
                <a:latin typeface="Overpass" pitchFamily="2" charset="77"/>
              </a:defRPr>
            </a:lvl1pPr>
            <a:lvl2pPr>
              <a:defRPr>
                <a:latin typeface="Overpass" pitchFamily="2" charset="77"/>
              </a:defRPr>
            </a:lvl2pPr>
            <a:lvl3pPr>
              <a:defRPr>
                <a:latin typeface="Overpass" pitchFamily="2" charset="77"/>
              </a:defRPr>
            </a:lvl3pPr>
            <a:lvl4pPr>
              <a:defRPr>
                <a:latin typeface="Overpass" pitchFamily="2" charset="77"/>
              </a:defRPr>
            </a:lvl4pPr>
            <a:lvl5pPr>
              <a:defRPr>
                <a:latin typeface="Overpass" pitchFamily="2" charset="77"/>
              </a:defRPr>
            </a:lvl5pPr>
          </a:lstStyle>
          <a:p>
            <a:pPr lvl="0"/>
            <a:r>
              <a:rPr lang="fr-CA" dirty="0"/>
              <a:t>Cliquez pour modifier les styles du texte du masque</a:t>
            </a:r>
          </a:p>
        </p:txBody>
      </p:sp>
      <p:sp>
        <p:nvSpPr>
          <p:cNvPr id="65" name="Espace réservé du texte 27">
            <a:extLst>
              <a:ext uri="{FF2B5EF4-FFF2-40B4-BE49-F238E27FC236}">
                <a16:creationId xmlns:a16="http://schemas.microsoft.com/office/drawing/2014/main" id="{A401C700-3C8A-8740-A8BC-ABE75B36516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69437" y="5984367"/>
            <a:ext cx="6321690" cy="61204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3195" b="1" i="0">
                <a:solidFill>
                  <a:schemeClr val="tx1"/>
                </a:solidFill>
                <a:latin typeface="Overpass" pitchFamily="2" charset="77"/>
              </a:defRPr>
            </a:lvl1pPr>
            <a:lvl2pPr>
              <a:defRPr>
                <a:latin typeface="Overpass" pitchFamily="2" charset="77"/>
              </a:defRPr>
            </a:lvl2pPr>
            <a:lvl3pPr>
              <a:defRPr>
                <a:latin typeface="Overpass" pitchFamily="2" charset="77"/>
              </a:defRPr>
            </a:lvl3pPr>
            <a:lvl4pPr>
              <a:defRPr>
                <a:latin typeface="Overpass" pitchFamily="2" charset="77"/>
              </a:defRPr>
            </a:lvl4pPr>
            <a:lvl5pPr>
              <a:defRPr>
                <a:latin typeface="Overpass" pitchFamily="2" charset="77"/>
              </a:defRPr>
            </a:lvl5pPr>
          </a:lstStyle>
          <a:p>
            <a:pPr lvl="0"/>
            <a:r>
              <a:rPr lang="fr-CA" dirty="0"/>
              <a:t>Introduction</a:t>
            </a:r>
          </a:p>
        </p:txBody>
      </p:sp>
      <p:sp>
        <p:nvSpPr>
          <p:cNvPr id="66" name="Espace réservé du texte 27">
            <a:extLst>
              <a:ext uri="{FF2B5EF4-FFF2-40B4-BE49-F238E27FC236}">
                <a16:creationId xmlns:a16="http://schemas.microsoft.com/office/drawing/2014/main" id="{30780BC4-0B84-0D4A-8A30-507A1377F1C6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769437" y="15791544"/>
            <a:ext cx="6321690" cy="741352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598">
                <a:solidFill>
                  <a:schemeClr val="tx1"/>
                </a:solidFill>
                <a:latin typeface="Overpass" pitchFamily="2" charset="77"/>
              </a:defRPr>
            </a:lvl1pPr>
            <a:lvl2pPr>
              <a:defRPr>
                <a:latin typeface="Overpass" pitchFamily="2" charset="77"/>
              </a:defRPr>
            </a:lvl2pPr>
            <a:lvl3pPr>
              <a:defRPr>
                <a:latin typeface="Overpass" pitchFamily="2" charset="77"/>
              </a:defRPr>
            </a:lvl3pPr>
            <a:lvl4pPr>
              <a:defRPr>
                <a:latin typeface="Overpass" pitchFamily="2" charset="77"/>
              </a:defRPr>
            </a:lvl4pPr>
            <a:lvl5pPr>
              <a:defRPr>
                <a:latin typeface="Overpass" pitchFamily="2" charset="77"/>
              </a:defRPr>
            </a:lvl5pPr>
          </a:lstStyle>
          <a:p>
            <a:pPr lvl="0"/>
            <a:r>
              <a:rPr lang="fr-CA" dirty="0"/>
              <a:t>Cliquez pour modifier les styles du texte du masque</a:t>
            </a:r>
          </a:p>
        </p:txBody>
      </p:sp>
      <p:sp>
        <p:nvSpPr>
          <p:cNvPr id="67" name="Espace réservé du texte 27">
            <a:extLst>
              <a:ext uri="{FF2B5EF4-FFF2-40B4-BE49-F238E27FC236}">
                <a16:creationId xmlns:a16="http://schemas.microsoft.com/office/drawing/2014/main" id="{7741EA1E-5125-FB44-AF88-6EBA291808B2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769437" y="14914315"/>
            <a:ext cx="6321690" cy="61204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3195" b="1" i="0">
                <a:solidFill>
                  <a:schemeClr val="tx1"/>
                </a:solidFill>
                <a:latin typeface="Overpass" pitchFamily="2" charset="77"/>
              </a:defRPr>
            </a:lvl1pPr>
            <a:lvl2pPr>
              <a:defRPr>
                <a:latin typeface="Overpass" pitchFamily="2" charset="77"/>
              </a:defRPr>
            </a:lvl2pPr>
            <a:lvl3pPr>
              <a:defRPr>
                <a:latin typeface="Overpass" pitchFamily="2" charset="77"/>
              </a:defRPr>
            </a:lvl3pPr>
            <a:lvl4pPr>
              <a:defRPr>
                <a:latin typeface="Overpass" pitchFamily="2" charset="77"/>
              </a:defRPr>
            </a:lvl4pPr>
            <a:lvl5pPr>
              <a:defRPr>
                <a:latin typeface="Overpass" pitchFamily="2" charset="77"/>
              </a:defRPr>
            </a:lvl5pPr>
          </a:lstStyle>
          <a:p>
            <a:pPr lvl="0"/>
            <a:r>
              <a:rPr lang="fr-CA" dirty="0"/>
              <a:t>Section 1</a:t>
            </a:r>
          </a:p>
        </p:txBody>
      </p:sp>
      <p:sp>
        <p:nvSpPr>
          <p:cNvPr id="68" name="Espace réservé du graphique 34">
            <a:extLst>
              <a:ext uri="{FF2B5EF4-FFF2-40B4-BE49-F238E27FC236}">
                <a16:creationId xmlns:a16="http://schemas.microsoft.com/office/drawing/2014/main" id="{3AC3DC61-E46B-3048-8FB0-1DD84223C7F5}"/>
              </a:ext>
            </a:extLst>
          </p:cNvPr>
          <p:cNvSpPr>
            <a:spLocks noGrp="1"/>
          </p:cNvSpPr>
          <p:nvPr>
            <p:ph type="chart" sz="quarter" idx="16"/>
          </p:nvPr>
        </p:nvSpPr>
        <p:spPr>
          <a:xfrm>
            <a:off x="7749765" y="14927261"/>
            <a:ext cx="6355895" cy="612762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40">
                <a:solidFill>
                  <a:schemeClr val="bg2">
                    <a:lumMod val="75000"/>
                  </a:schemeClr>
                </a:solidFill>
                <a:latin typeface="Overpass" pitchFamily="2" charset="77"/>
              </a:defRPr>
            </a:lvl1pPr>
          </a:lstStyle>
          <a:p>
            <a:endParaRPr lang="fr-FR" dirty="0"/>
          </a:p>
        </p:txBody>
      </p:sp>
      <p:sp>
        <p:nvSpPr>
          <p:cNvPr id="69" name="Espace réservé du texte 27">
            <a:extLst>
              <a:ext uri="{FF2B5EF4-FFF2-40B4-BE49-F238E27FC236}">
                <a16:creationId xmlns:a16="http://schemas.microsoft.com/office/drawing/2014/main" id="{0A800884-A122-9540-A7CB-24C0EEF8FA24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7749761" y="6890962"/>
            <a:ext cx="6355898" cy="741352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598">
                <a:solidFill>
                  <a:schemeClr val="tx1"/>
                </a:solidFill>
                <a:latin typeface="Overpass" pitchFamily="2" charset="77"/>
              </a:defRPr>
            </a:lvl1pPr>
            <a:lvl2pPr>
              <a:defRPr>
                <a:latin typeface="Overpass" pitchFamily="2" charset="77"/>
              </a:defRPr>
            </a:lvl2pPr>
            <a:lvl3pPr>
              <a:defRPr>
                <a:latin typeface="Overpass" pitchFamily="2" charset="77"/>
              </a:defRPr>
            </a:lvl3pPr>
            <a:lvl4pPr>
              <a:defRPr>
                <a:latin typeface="Overpass" pitchFamily="2" charset="77"/>
              </a:defRPr>
            </a:lvl4pPr>
            <a:lvl5pPr>
              <a:defRPr>
                <a:latin typeface="Overpass" pitchFamily="2" charset="77"/>
              </a:defRPr>
            </a:lvl5pPr>
          </a:lstStyle>
          <a:p>
            <a:pPr lvl="0"/>
            <a:r>
              <a:rPr lang="fr-CA" dirty="0"/>
              <a:t>Cliquez pour modifier les styles du texte du masque</a:t>
            </a:r>
          </a:p>
        </p:txBody>
      </p:sp>
      <p:sp>
        <p:nvSpPr>
          <p:cNvPr id="70" name="Espace réservé du texte 27">
            <a:extLst>
              <a:ext uri="{FF2B5EF4-FFF2-40B4-BE49-F238E27FC236}">
                <a16:creationId xmlns:a16="http://schemas.microsoft.com/office/drawing/2014/main" id="{F4B7B93D-82D5-4C4B-9E69-8F67ECC05602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7749764" y="5984367"/>
            <a:ext cx="6355898" cy="61204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3195" b="1" i="0">
                <a:solidFill>
                  <a:schemeClr val="tx1"/>
                </a:solidFill>
                <a:latin typeface="Overpass" pitchFamily="2" charset="77"/>
              </a:defRPr>
            </a:lvl1pPr>
            <a:lvl2pPr>
              <a:defRPr>
                <a:latin typeface="Overpass" pitchFamily="2" charset="77"/>
              </a:defRPr>
            </a:lvl2pPr>
            <a:lvl3pPr>
              <a:defRPr>
                <a:latin typeface="Overpass" pitchFamily="2" charset="77"/>
              </a:defRPr>
            </a:lvl3pPr>
            <a:lvl4pPr>
              <a:defRPr>
                <a:latin typeface="Overpass" pitchFamily="2" charset="77"/>
              </a:defRPr>
            </a:lvl4pPr>
            <a:lvl5pPr>
              <a:defRPr>
                <a:latin typeface="Overpass" pitchFamily="2" charset="77"/>
              </a:defRPr>
            </a:lvl5pPr>
          </a:lstStyle>
          <a:p>
            <a:pPr lvl="0"/>
            <a:r>
              <a:rPr lang="fr-CA" dirty="0"/>
              <a:t>Section 2</a:t>
            </a:r>
          </a:p>
        </p:txBody>
      </p:sp>
      <p:sp>
        <p:nvSpPr>
          <p:cNvPr id="71" name="Espace réservé du texte 27">
            <a:extLst>
              <a:ext uri="{FF2B5EF4-FFF2-40B4-BE49-F238E27FC236}">
                <a16:creationId xmlns:a16="http://schemas.microsoft.com/office/drawing/2014/main" id="{FA2AB194-DF72-F04E-A465-2B06BC074E52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7749767" y="22524794"/>
            <a:ext cx="6355896" cy="741352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598">
                <a:solidFill>
                  <a:schemeClr val="tx1"/>
                </a:solidFill>
                <a:latin typeface="Overpass" pitchFamily="2" charset="77"/>
              </a:defRPr>
            </a:lvl1pPr>
            <a:lvl2pPr>
              <a:defRPr>
                <a:latin typeface="Overpass" pitchFamily="2" charset="77"/>
              </a:defRPr>
            </a:lvl2pPr>
            <a:lvl3pPr>
              <a:defRPr>
                <a:latin typeface="Overpass" pitchFamily="2" charset="77"/>
              </a:defRPr>
            </a:lvl3pPr>
            <a:lvl4pPr>
              <a:defRPr>
                <a:latin typeface="Overpass" pitchFamily="2" charset="77"/>
              </a:defRPr>
            </a:lvl4pPr>
            <a:lvl5pPr>
              <a:defRPr>
                <a:latin typeface="Overpass" pitchFamily="2" charset="77"/>
              </a:defRPr>
            </a:lvl5pPr>
          </a:lstStyle>
          <a:p>
            <a:pPr lvl="0"/>
            <a:r>
              <a:rPr lang="fr-CA" dirty="0"/>
              <a:t>Cliquez pour modifier les styles du texte du masque</a:t>
            </a:r>
          </a:p>
        </p:txBody>
      </p:sp>
      <p:sp>
        <p:nvSpPr>
          <p:cNvPr id="72" name="Espace réservé du texte 27">
            <a:extLst>
              <a:ext uri="{FF2B5EF4-FFF2-40B4-BE49-F238E27FC236}">
                <a16:creationId xmlns:a16="http://schemas.microsoft.com/office/drawing/2014/main" id="{EAF8556A-EBC8-1B40-96EF-050490F2B475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7749766" y="21647564"/>
            <a:ext cx="6355897" cy="61204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3195" b="1" i="0">
                <a:solidFill>
                  <a:schemeClr val="tx1"/>
                </a:solidFill>
                <a:latin typeface="Overpass" pitchFamily="2" charset="77"/>
              </a:defRPr>
            </a:lvl1pPr>
            <a:lvl2pPr>
              <a:defRPr>
                <a:latin typeface="Overpass" pitchFamily="2" charset="77"/>
              </a:defRPr>
            </a:lvl2pPr>
            <a:lvl3pPr>
              <a:defRPr>
                <a:latin typeface="Overpass" pitchFamily="2" charset="77"/>
              </a:defRPr>
            </a:lvl3pPr>
            <a:lvl4pPr>
              <a:defRPr>
                <a:latin typeface="Overpass" pitchFamily="2" charset="77"/>
              </a:defRPr>
            </a:lvl4pPr>
            <a:lvl5pPr>
              <a:defRPr>
                <a:latin typeface="Overpass" pitchFamily="2" charset="77"/>
              </a:defRPr>
            </a:lvl5pPr>
          </a:lstStyle>
          <a:p>
            <a:pPr lvl="0"/>
            <a:r>
              <a:rPr lang="fr-CA" dirty="0"/>
              <a:t>Section 3</a:t>
            </a:r>
          </a:p>
        </p:txBody>
      </p:sp>
      <p:sp>
        <p:nvSpPr>
          <p:cNvPr id="73" name="Espace réservé du tableau 40">
            <a:extLst>
              <a:ext uri="{FF2B5EF4-FFF2-40B4-BE49-F238E27FC236}">
                <a16:creationId xmlns:a16="http://schemas.microsoft.com/office/drawing/2014/main" id="{8B7469BA-BC18-6942-9AA6-95A83CF0FDAA}"/>
              </a:ext>
            </a:extLst>
          </p:cNvPr>
          <p:cNvSpPr>
            <a:spLocks noGrp="1"/>
          </p:cNvSpPr>
          <p:nvPr>
            <p:ph type="tbl" sz="quarter" idx="21"/>
          </p:nvPr>
        </p:nvSpPr>
        <p:spPr>
          <a:xfrm>
            <a:off x="775784" y="23810697"/>
            <a:ext cx="6355896" cy="612762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40" b="0" i="0">
                <a:solidFill>
                  <a:schemeClr val="bg2">
                    <a:lumMod val="75000"/>
                  </a:schemeClr>
                </a:solidFill>
                <a:latin typeface="Overpass" pitchFamily="2" charset="77"/>
              </a:defRPr>
            </a:lvl1pPr>
          </a:lstStyle>
          <a:p>
            <a:endParaRPr lang="fr-FR" dirty="0"/>
          </a:p>
        </p:txBody>
      </p:sp>
      <p:sp>
        <p:nvSpPr>
          <p:cNvPr id="74" name="Espace réservé du texte 27">
            <a:extLst>
              <a:ext uri="{FF2B5EF4-FFF2-40B4-BE49-F238E27FC236}">
                <a16:creationId xmlns:a16="http://schemas.microsoft.com/office/drawing/2014/main" id="{B1E9ABE7-E714-AF44-866A-450AA56FEAAD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14854475" y="6836247"/>
            <a:ext cx="6321690" cy="746824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598">
                <a:solidFill>
                  <a:schemeClr val="tx1"/>
                </a:solidFill>
                <a:latin typeface="Overpass" pitchFamily="2" charset="77"/>
              </a:defRPr>
            </a:lvl1pPr>
            <a:lvl2pPr>
              <a:defRPr>
                <a:latin typeface="Overpass" pitchFamily="2" charset="77"/>
              </a:defRPr>
            </a:lvl2pPr>
            <a:lvl3pPr>
              <a:defRPr>
                <a:latin typeface="Overpass" pitchFamily="2" charset="77"/>
              </a:defRPr>
            </a:lvl3pPr>
            <a:lvl4pPr>
              <a:defRPr>
                <a:latin typeface="Overpass" pitchFamily="2" charset="77"/>
              </a:defRPr>
            </a:lvl4pPr>
            <a:lvl5pPr>
              <a:defRPr>
                <a:latin typeface="Overpass" pitchFamily="2" charset="77"/>
              </a:defRPr>
            </a:lvl5pPr>
          </a:lstStyle>
          <a:p>
            <a:pPr lvl="0"/>
            <a:r>
              <a:rPr lang="fr-CA" dirty="0"/>
              <a:t>Cliquez pour modifier les styles du texte du masque</a:t>
            </a:r>
          </a:p>
        </p:txBody>
      </p:sp>
      <p:sp>
        <p:nvSpPr>
          <p:cNvPr id="75" name="Espace réservé du texte 27">
            <a:extLst>
              <a:ext uri="{FF2B5EF4-FFF2-40B4-BE49-F238E27FC236}">
                <a16:creationId xmlns:a16="http://schemas.microsoft.com/office/drawing/2014/main" id="{360D4CF6-AC28-C748-89E7-C40EC8F0052B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14856824" y="5959019"/>
            <a:ext cx="6321690" cy="61204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3195" b="1" i="0">
                <a:solidFill>
                  <a:schemeClr val="tx1"/>
                </a:solidFill>
                <a:latin typeface="Overpass" pitchFamily="2" charset="77"/>
              </a:defRPr>
            </a:lvl1pPr>
            <a:lvl2pPr>
              <a:defRPr>
                <a:latin typeface="Overpass" pitchFamily="2" charset="77"/>
              </a:defRPr>
            </a:lvl2pPr>
            <a:lvl3pPr>
              <a:defRPr>
                <a:latin typeface="Overpass" pitchFamily="2" charset="77"/>
              </a:defRPr>
            </a:lvl3pPr>
            <a:lvl4pPr>
              <a:defRPr>
                <a:latin typeface="Overpass" pitchFamily="2" charset="77"/>
              </a:defRPr>
            </a:lvl4pPr>
            <a:lvl5pPr>
              <a:defRPr>
                <a:latin typeface="Overpass" pitchFamily="2" charset="77"/>
              </a:defRPr>
            </a:lvl5pPr>
          </a:lstStyle>
          <a:p>
            <a:pPr lvl="0"/>
            <a:r>
              <a:rPr lang="fr-CA" dirty="0"/>
              <a:t>Section 4</a:t>
            </a:r>
          </a:p>
        </p:txBody>
      </p:sp>
      <p:sp>
        <p:nvSpPr>
          <p:cNvPr id="76" name="Espace réservé du texte 27">
            <a:extLst>
              <a:ext uri="{FF2B5EF4-FFF2-40B4-BE49-F238E27FC236}">
                <a16:creationId xmlns:a16="http://schemas.microsoft.com/office/drawing/2014/main" id="{4E8FC1C7-6457-FA46-ADBE-7CC62500F27D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14854475" y="15791545"/>
            <a:ext cx="6315342" cy="7480999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598">
                <a:solidFill>
                  <a:schemeClr val="tx1"/>
                </a:solidFill>
                <a:latin typeface="Overpass" pitchFamily="2" charset="77"/>
              </a:defRPr>
            </a:lvl1pPr>
            <a:lvl2pPr>
              <a:defRPr>
                <a:latin typeface="Overpass" pitchFamily="2" charset="77"/>
              </a:defRPr>
            </a:lvl2pPr>
            <a:lvl3pPr>
              <a:defRPr>
                <a:latin typeface="Overpass" pitchFamily="2" charset="77"/>
              </a:defRPr>
            </a:lvl3pPr>
            <a:lvl4pPr>
              <a:defRPr>
                <a:latin typeface="Overpass" pitchFamily="2" charset="77"/>
              </a:defRPr>
            </a:lvl4pPr>
            <a:lvl5pPr>
              <a:defRPr>
                <a:latin typeface="Overpass" pitchFamily="2" charset="77"/>
              </a:defRPr>
            </a:lvl5pPr>
          </a:lstStyle>
          <a:p>
            <a:pPr lvl="0"/>
            <a:r>
              <a:rPr lang="fr-CA" dirty="0"/>
              <a:t>Cliquez pour modifier les styles du texte du masque</a:t>
            </a:r>
          </a:p>
        </p:txBody>
      </p:sp>
      <p:sp>
        <p:nvSpPr>
          <p:cNvPr id="77" name="Espace réservé du texte 27">
            <a:extLst>
              <a:ext uri="{FF2B5EF4-FFF2-40B4-BE49-F238E27FC236}">
                <a16:creationId xmlns:a16="http://schemas.microsoft.com/office/drawing/2014/main" id="{3709DDD9-0D76-A34C-A393-7AD8268E4F5D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14856823" y="14914315"/>
            <a:ext cx="6312994" cy="61204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3195" b="1" i="0">
                <a:solidFill>
                  <a:schemeClr val="tx1"/>
                </a:solidFill>
                <a:latin typeface="Overpass" pitchFamily="2" charset="77"/>
              </a:defRPr>
            </a:lvl1pPr>
            <a:lvl2pPr>
              <a:defRPr>
                <a:latin typeface="Overpass" pitchFamily="2" charset="77"/>
              </a:defRPr>
            </a:lvl2pPr>
            <a:lvl3pPr>
              <a:defRPr>
                <a:latin typeface="Overpass" pitchFamily="2" charset="77"/>
              </a:defRPr>
            </a:lvl3pPr>
            <a:lvl4pPr>
              <a:defRPr>
                <a:latin typeface="Overpass" pitchFamily="2" charset="77"/>
              </a:defRPr>
            </a:lvl4pPr>
            <a:lvl5pPr>
              <a:defRPr>
                <a:latin typeface="Overpass" pitchFamily="2" charset="77"/>
              </a:defRPr>
            </a:lvl5pPr>
          </a:lstStyle>
          <a:p>
            <a:pPr lvl="0"/>
            <a:r>
              <a:rPr lang="fr-CA" dirty="0"/>
              <a:t>Conclusion</a:t>
            </a:r>
          </a:p>
        </p:txBody>
      </p:sp>
      <p:sp>
        <p:nvSpPr>
          <p:cNvPr id="78" name="Espace réservé du texte 27">
            <a:extLst>
              <a:ext uri="{FF2B5EF4-FFF2-40B4-BE49-F238E27FC236}">
                <a16:creationId xmlns:a16="http://schemas.microsoft.com/office/drawing/2014/main" id="{A2120B2B-91E7-8D43-9040-BE923CFE5519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14894646" y="24913498"/>
            <a:ext cx="6315342" cy="498928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242">
                <a:solidFill>
                  <a:schemeClr val="tx1"/>
                </a:solidFill>
                <a:latin typeface="Overpass" pitchFamily="2" charset="77"/>
              </a:defRPr>
            </a:lvl1pPr>
            <a:lvl2pPr>
              <a:defRPr>
                <a:latin typeface="Overpass" pitchFamily="2" charset="77"/>
              </a:defRPr>
            </a:lvl2pPr>
            <a:lvl3pPr>
              <a:defRPr>
                <a:latin typeface="Overpass" pitchFamily="2" charset="77"/>
              </a:defRPr>
            </a:lvl3pPr>
            <a:lvl4pPr>
              <a:defRPr>
                <a:latin typeface="Overpass" pitchFamily="2" charset="77"/>
              </a:defRPr>
            </a:lvl4pPr>
            <a:lvl5pPr>
              <a:defRPr>
                <a:latin typeface="Overpass" pitchFamily="2" charset="77"/>
              </a:defRPr>
            </a:lvl5pPr>
          </a:lstStyle>
          <a:p>
            <a:pPr lvl="0"/>
            <a:r>
              <a:rPr lang="fr-CA" dirty="0"/>
              <a:t>Cliquez pour modifier les styles du texte du masque</a:t>
            </a:r>
          </a:p>
        </p:txBody>
      </p:sp>
      <p:sp>
        <p:nvSpPr>
          <p:cNvPr id="79" name="Espace réservé du texte 27">
            <a:extLst>
              <a:ext uri="{FF2B5EF4-FFF2-40B4-BE49-F238E27FC236}">
                <a16:creationId xmlns:a16="http://schemas.microsoft.com/office/drawing/2014/main" id="{DDF8978C-1667-CB4F-9B96-4C45F1B9ACF2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14896993" y="24036269"/>
            <a:ext cx="6312994" cy="61204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3195" b="0" i="0">
                <a:solidFill>
                  <a:schemeClr val="tx1"/>
                </a:solidFill>
                <a:latin typeface="Overpass" pitchFamily="2" charset="77"/>
              </a:defRPr>
            </a:lvl1pPr>
            <a:lvl2pPr>
              <a:defRPr>
                <a:latin typeface="Overpass" pitchFamily="2" charset="77"/>
              </a:defRPr>
            </a:lvl2pPr>
            <a:lvl3pPr>
              <a:defRPr>
                <a:latin typeface="Overpass" pitchFamily="2" charset="77"/>
              </a:defRPr>
            </a:lvl3pPr>
            <a:lvl4pPr>
              <a:defRPr>
                <a:latin typeface="Overpass" pitchFamily="2" charset="77"/>
              </a:defRPr>
            </a:lvl4pPr>
            <a:lvl5pPr>
              <a:defRPr>
                <a:latin typeface="Overpass" pitchFamily="2" charset="77"/>
              </a:defRPr>
            </a:lvl5pPr>
          </a:lstStyle>
          <a:p>
            <a:pPr lvl="0"/>
            <a:r>
              <a:rPr lang="fr-CA" dirty="0"/>
              <a:t>Références</a:t>
            </a:r>
          </a:p>
        </p:txBody>
      </p:sp>
      <p:pic>
        <p:nvPicPr>
          <p:cNvPr id="27" name="Image 26">
            <a:extLst>
              <a:ext uri="{FF2B5EF4-FFF2-40B4-BE49-F238E27FC236}">
                <a16:creationId xmlns:a16="http://schemas.microsoft.com/office/drawing/2014/main" id="{6CACFF93-2108-AE45-A4DD-32E9F076CC1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8432620" y="30834375"/>
            <a:ext cx="2777367" cy="1142731"/>
          </a:xfrm>
          <a:prstGeom prst="rect">
            <a:avLst/>
          </a:prstGeom>
        </p:spPr>
      </p:pic>
      <p:sp>
        <p:nvSpPr>
          <p:cNvPr id="29" name="Rectangle 6">
            <a:extLst>
              <a:ext uri="{FF2B5EF4-FFF2-40B4-BE49-F238E27FC236}">
                <a16:creationId xmlns:a16="http://schemas.microsoft.com/office/drawing/2014/main" id="{F7D00604-4F2E-3F43-AD21-648446BB0877}"/>
              </a:ext>
            </a:extLst>
          </p:cNvPr>
          <p:cNvSpPr/>
          <p:nvPr userDrawn="1"/>
        </p:nvSpPr>
        <p:spPr>
          <a:xfrm>
            <a:off x="1" y="-1"/>
            <a:ext cx="19387936" cy="5481907"/>
          </a:xfrm>
          <a:custGeom>
            <a:avLst/>
            <a:gdLst>
              <a:gd name="connsiteX0" fmla="*/ 0 w 32940625"/>
              <a:gd name="connsiteY0" fmla="*/ 0 h 7161285"/>
              <a:gd name="connsiteX1" fmla="*/ 32940625 w 32940625"/>
              <a:gd name="connsiteY1" fmla="*/ 0 h 7161285"/>
              <a:gd name="connsiteX2" fmla="*/ 32940625 w 32940625"/>
              <a:gd name="connsiteY2" fmla="*/ 7161285 h 7161285"/>
              <a:gd name="connsiteX3" fmla="*/ 0 w 32940625"/>
              <a:gd name="connsiteY3" fmla="*/ 7161285 h 7161285"/>
              <a:gd name="connsiteX4" fmla="*/ 0 w 32940625"/>
              <a:gd name="connsiteY4" fmla="*/ 0 h 7161285"/>
              <a:gd name="connsiteX0" fmla="*/ 0 w 32940625"/>
              <a:gd name="connsiteY0" fmla="*/ 0 h 7161285"/>
              <a:gd name="connsiteX1" fmla="*/ 26313178 w 32940625"/>
              <a:gd name="connsiteY1" fmla="*/ 0 h 7161285"/>
              <a:gd name="connsiteX2" fmla="*/ 32940625 w 32940625"/>
              <a:gd name="connsiteY2" fmla="*/ 7161285 h 7161285"/>
              <a:gd name="connsiteX3" fmla="*/ 0 w 32940625"/>
              <a:gd name="connsiteY3" fmla="*/ 7161285 h 7161285"/>
              <a:gd name="connsiteX4" fmla="*/ 0 w 32940625"/>
              <a:gd name="connsiteY4" fmla="*/ 0 h 7161285"/>
              <a:gd name="connsiteX0" fmla="*/ 0 w 26313178"/>
              <a:gd name="connsiteY0" fmla="*/ 0 h 7161285"/>
              <a:gd name="connsiteX1" fmla="*/ 26313178 w 26313178"/>
              <a:gd name="connsiteY1" fmla="*/ 0 h 7161285"/>
              <a:gd name="connsiteX2" fmla="*/ 26266286 w 26313178"/>
              <a:gd name="connsiteY2" fmla="*/ 7161285 h 7161285"/>
              <a:gd name="connsiteX3" fmla="*/ 0 w 26313178"/>
              <a:gd name="connsiteY3" fmla="*/ 7161285 h 7161285"/>
              <a:gd name="connsiteX4" fmla="*/ 0 w 26313178"/>
              <a:gd name="connsiteY4" fmla="*/ 0 h 7161285"/>
              <a:gd name="connsiteX0" fmla="*/ 0 w 26313178"/>
              <a:gd name="connsiteY0" fmla="*/ 0 h 7161285"/>
              <a:gd name="connsiteX1" fmla="*/ 26313178 w 26313178"/>
              <a:gd name="connsiteY1" fmla="*/ 0 h 7161285"/>
              <a:gd name="connsiteX2" fmla="*/ 26298769 w 26313178"/>
              <a:gd name="connsiteY2" fmla="*/ 3770776 h 7161285"/>
              <a:gd name="connsiteX3" fmla="*/ 26266286 w 26313178"/>
              <a:gd name="connsiteY3" fmla="*/ 7161285 h 7161285"/>
              <a:gd name="connsiteX4" fmla="*/ 0 w 26313178"/>
              <a:gd name="connsiteY4" fmla="*/ 7161285 h 7161285"/>
              <a:gd name="connsiteX5" fmla="*/ 0 w 26313178"/>
              <a:gd name="connsiteY5" fmla="*/ 0 h 7161285"/>
              <a:gd name="connsiteX0" fmla="*/ 0 w 29815724"/>
              <a:gd name="connsiteY0" fmla="*/ 0 h 7161285"/>
              <a:gd name="connsiteX1" fmla="*/ 26313178 w 29815724"/>
              <a:gd name="connsiteY1" fmla="*/ 0 h 7161285"/>
              <a:gd name="connsiteX2" fmla="*/ 29815691 w 29815724"/>
              <a:gd name="connsiteY2" fmla="*/ 3567576 h 7161285"/>
              <a:gd name="connsiteX3" fmla="*/ 26266286 w 29815724"/>
              <a:gd name="connsiteY3" fmla="*/ 7161285 h 7161285"/>
              <a:gd name="connsiteX4" fmla="*/ 0 w 29815724"/>
              <a:gd name="connsiteY4" fmla="*/ 7161285 h 7161285"/>
              <a:gd name="connsiteX5" fmla="*/ 0 w 29815724"/>
              <a:gd name="connsiteY5" fmla="*/ 0 h 7161285"/>
              <a:gd name="connsiteX0" fmla="*/ 0 w 29815691"/>
              <a:gd name="connsiteY0" fmla="*/ 0 h 7161285"/>
              <a:gd name="connsiteX1" fmla="*/ 26313178 w 29815691"/>
              <a:gd name="connsiteY1" fmla="*/ 0 h 7161285"/>
              <a:gd name="connsiteX2" fmla="*/ 29815691 w 29815691"/>
              <a:gd name="connsiteY2" fmla="*/ 3567576 h 7161285"/>
              <a:gd name="connsiteX3" fmla="*/ 26266286 w 29815691"/>
              <a:gd name="connsiteY3" fmla="*/ 7161285 h 7161285"/>
              <a:gd name="connsiteX4" fmla="*/ 0 w 29815691"/>
              <a:gd name="connsiteY4" fmla="*/ 7161285 h 7161285"/>
              <a:gd name="connsiteX5" fmla="*/ 0 w 29815691"/>
              <a:gd name="connsiteY5" fmla="*/ 0 h 7161285"/>
              <a:gd name="connsiteX0" fmla="*/ 0 w 29815691"/>
              <a:gd name="connsiteY0" fmla="*/ 0 h 7161285"/>
              <a:gd name="connsiteX1" fmla="*/ 26313178 w 29815691"/>
              <a:gd name="connsiteY1" fmla="*/ 0 h 7161285"/>
              <a:gd name="connsiteX2" fmla="*/ 29815691 w 29815691"/>
              <a:gd name="connsiteY2" fmla="*/ 3567576 h 7161285"/>
              <a:gd name="connsiteX3" fmla="*/ 26266286 w 29815691"/>
              <a:gd name="connsiteY3" fmla="*/ 7161285 h 7161285"/>
              <a:gd name="connsiteX4" fmla="*/ 0 w 29815691"/>
              <a:gd name="connsiteY4" fmla="*/ 7161285 h 7161285"/>
              <a:gd name="connsiteX5" fmla="*/ 0 w 29815691"/>
              <a:gd name="connsiteY5" fmla="*/ 0 h 7161285"/>
              <a:gd name="connsiteX0" fmla="*/ 0 w 29815691"/>
              <a:gd name="connsiteY0" fmla="*/ 0 h 7161285"/>
              <a:gd name="connsiteX1" fmla="*/ 26313178 w 29815691"/>
              <a:gd name="connsiteY1" fmla="*/ 0 h 7161285"/>
              <a:gd name="connsiteX2" fmla="*/ 29815691 w 29815691"/>
              <a:gd name="connsiteY2" fmla="*/ 3567576 h 7161285"/>
              <a:gd name="connsiteX3" fmla="*/ 26266286 w 29815691"/>
              <a:gd name="connsiteY3" fmla="*/ 7161285 h 7161285"/>
              <a:gd name="connsiteX4" fmla="*/ 0 w 29815691"/>
              <a:gd name="connsiteY4" fmla="*/ 7161285 h 7161285"/>
              <a:gd name="connsiteX5" fmla="*/ 0 w 29815691"/>
              <a:gd name="connsiteY5" fmla="*/ 0 h 7161285"/>
              <a:gd name="connsiteX0" fmla="*/ 0 w 29659384"/>
              <a:gd name="connsiteY0" fmla="*/ 0 h 7161285"/>
              <a:gd name="connsiteX1" fmla="*/ 26313178 w 29659384"/>
              <a:gd name="connsiteY1" fmla="*/ 0 h 7161285"/>
              <a:gd name="connsiteX2" fmla="*/ 29659384 w 29659384"/>
              <a:gd name="connsiteY2" fmla="*/ 3395638 h 7161285"/>
              <a:gd name="connsiteX3" fmla="*/ 26266286 w 29659384"/>
              <a:gd name="connsiteY3" fmla="*/ 7161285 h 7161285"/>
              <a:gd name="connsiteX4" fmla="*/ 0 w 29659384"/>
              <a:gd name="connsiteY4" fmla="*/ 7161285 h 7161285"/>
              <a:gd name="connsiteX5" fmla="*/ 0 w 29659384"/>
              <a:gd name="connsiteY5" fmla="*/ 0 h 7161285"/>
              <a:gd name="connsiteX0" fmla="*/ 0 w 29659384"/>
              <a:gd name="connsiteY0" fmla="*/ 0 h 7161285"/>
              <a:gd name="connsiteX1" fmla="*/ 26313178 w 29659384"/>
              <a:gd name="connsiteY1" fmla="*/ 0 h 7161285"/>
              <a:gd name="connsiteX2" fmla="*/ 29659384 w 29659384"/>
              <a:gd name="connsiteY2" fmla="*/ 3395638 h 7161285"/>
              <a:gd name="connsiteX3" fmla="*/ 28982075 w 29659384"/>
              <a:gd name="connsiteY3" fmla="*/ 4157785 h 7161285"/>
              <a:gd name="connsiteX4" fmla="*/ 26266286 w 29659384"/>
              <a:gd name="connsiteY4" fmla="*/ 7161285 h 7161285"/>
              <a:gd name="connsiteX5" fmla="*/ 0 w 29659384"/>
              <a:gd name="connsiteY5" fmla="*/ 7161285 h 7161285"/>
              <a:gd name="connsiteX6" fmla="*/ 0 w 29659384"/>
              <a:gd name="connsiteY6" fmla="*/ 0 h 7161285"/>
              <a:gd name="connsiteX0" fmla="*/ 0 w 29659384"/>
              <a:gd name="connsiteY0" fmla="*/ 0 h 7161285"/>
              <a:gd name="connsiteX1" fmla="*/ 26313178 w 29659384"/>
              <a:gd name="connsiteY1" fmla="*/ 0 h 7161285"/>
              <a:gd name="connsiteX2" fmla="*/ 29659384 w 29659384"/>
              <a:gd name="connsiteY2" fmla="*/ 3395638 h 7161285"/>
              <a:gd name="connsiteX3" fmla="*/ 29630753 w 29659384"/>
              <a:gd name="connsiteY3" fmla="*/ 3696677 h 7161285"/>
              <a:gd name="connsiteX4" fmla="*/ 26266286 w 29659384"/>
              <a:gd name="connsiteY4" fmla="*/ 7161285 h 7161285"/>
              <a:gd name="connsiteX5" fmla="*/ 0 w 29659384"/>
              <a:gd name="connsiteY5" fmla="*/ 7161285 h 7161285"/>
              <a:gd name="connsiteX6" fmla="*/ 0 w 29659384"/>
              <a:gd name="connsiteY6" fmla="*/ 0 h 7161285"/>
              <a:gd name="connsiteX0" fmla="*/ 0 w 29630753"/>
              <a:gd name="connsiteY0" fmla="*/ 0 h 7161285"/>
              <a:gd name="connsiteX1" fmla="*/ 26313178 w 29630753"/>
              <a:gd name="connsiteY1" fmla="*/ 0 h 7161285"/>
              <a:gd name="connsiteX2" fmla="*/ 29276430 w 29630753"/>
              <a:gd name="connsiteY2" fmla="*/ 3380007 h 7161285"/>
              <a:gd name="connsiteX3" fmla="*/ 29630753 w 29630753"/>
              <a:gd name="connsiteY3" fmla="*/ 3696677 h 7161285"/>
              <a:gd name="connsiteX4" fmla="*/ 26266286 w 29630753"/>
              <a:gd name="connsiteY4" fmla="*/ 7161285 h 7161285"/>
              <a:gd name="connsiteX5" fmla="*/ 0 w 29630753"/>
              <a:gd name="connsiteY5" fmla="*/ 7161285 h 7161285"/>
              <a:gd name="connsiteX6" fmla="*/ 0 w 29630753"/>
              <a:gd name="connsiteY6" fmla="*/ 0 h 7161285"/>
              <a:gd name="connsiteX0" fmla="*/ 0 w 29630753"/>
              <a:gd name="connsiteY0" fmla="*/ 0 h 7161285"/>
              <a:gd name="connsiteX1" fmla="*/ 26313178 w 29630753"/>
              <a:gd name="connsiteY1" fmla="*/ 0 h 7161285"/>
              <a:gd name="connsiteX2" fmla="*/ 29448368 w 29630753"/>
              <a:gd name="connsiteY2" fmla="*/ 3208068 h 7161285"/>
              <a:gd name="connsiteX3" fmla="*/ 29630753 w 29630753"/>
              <a:gd name="connsiteY3" fmla="*/ 3696677 h 7161285"/>
              <a:gd name="connsiteX4" fmla="*/ 26266286 w 29630753"/>
              <a:gd name="connsiteY4" fmla="*/ 7161285 h 7161285"/>
              <a:gd name="connsiteX5" fmla="*/ 0 w 29630753"/>
              <a:gd name="connsiteY5" fmla="*/ 7161285 h 7161285"/>
              <a:gd name="connsiteX6" fmla="*/ 0 w 29630753"/>
              <a:gd name="connsiteY6" fmla="*/ 0 h 7161285"/>
              <a:gd name="connsiteX0" fmla="*/ 0 w 29630753"/>
              <a:gd name="connsiteY0" fmla="*/ 0 h 7161285"/>
              <a:gd name="connsiteX1" fmla="*/ 26313178 w 29630753"/>
              <a:gd name="connsiteY1" fmla="*/ 0 h 7161285"/>
              <a:gd name="connsiteX2" fmla="*/ 29448368 w 29630753"/>
              <a:gd name="connsiteY2" fmla="*/ 3215883 h 7161285"/>
              <a:gd name="connsiteX3" fmla="*/ 29630753 w 29630753"/>
              <a:gd name="connsiteY3" fmla="*/ 3696677 h 7161285"/>
              <a:gd name="connsiteX4" fmla="*/ 26266286 w 29630753"/>
              <a:gd name="connsiteY4" fmla="*/ 7161285 h 7161285"/>
              <a:gd name="connsiteX5" fmla="*/ 0 w 29630753"/>
              <a:gd name="connsiteY5" fmla="*/ 7161285 h 7161285"/>
              <a:gd name="connsiteX6" fmla="*/ 0 w 29630753"/>
              <a:gd name="connsiteY6" fmla="*/ 0 h 7161285"/>
              <a:gd name="connsiteX0" fmla="*/ 0 w 29630753"/>
              <a:gd name="connsiteY0" fmla="*/ 0 h 7161285"/>
              <a:gd name="connsiteX1" fmla="*/ 26313178 w 29630753"/>
              <a:gd name="connsiteY1" fmla="*/ 0 h 7161285"/>
              <a:gd name="connsiteX2" fmla="*/ 29448368 w 29630753"/>
              <a:gd name="connsiteY2" fmla="*/ 3215883 h 7161285"/>
              <a:gd name="connsiteX3" fmla="*/ 29630753 w 29630753"/>
              <a:gd name="connsiteY3" fmla="*/ 3696677 h 7161285"/>
              <a:gd name="connsiteX4" fmla="*/ 26266286 w 29630753"/>
              <a:gd name="connsiteY4" fmla="*/ 7161285 h 7161285"/>
              <a:gd name="connsiteX5" fmla="*/ 0 w 29630753"/>
              <a:gd name="connsiteY5" fmla="*/ 7161285 h 7161285"/>
              <a:gd name="connsiteX6" fmla="*/ 0 w 29630753"/>
              <a:gd name="connsiteY6" fmla="*/ 0 h 7161285"/>
              <a:gd name="connsiteX0" fmla="*/ 0 w 29706076"/>
              <a:gd name="connsiteY0" fmla="*/ 0 h 7161285"/>
              <a:gd name="connsiteX1" fmla="*/ 26313178 w 29706076"/>
              <a:gd name="connsiteY1" fmla="*/ 0 h 7161285"/>
              <a:gd name="connsiteX2" fmla="*/ 29596860 w 29706076"/>
              <a:gd name="connsiteY2" fmla="*/ 3309668 h 7161285"/>
              <a:gd name="connsiteX3" fmla="*/ 29630753 w 29706076"/>
              <a:gd name="connsiteY3" fmla="*/ 3696677 h 7161285"/>
              <a:gd name="connsiteX4" fmla="*/ 26266286 w 29706076"/>
              <a:gd name="connsiteY4" fmla="*/ 7161285 h 7161285"/>
              <a:gd name="connsiteX5" fmla="*/ 0 w 29706076"/>
              <a:gd name="connsiteY5" fmla="*/ 7161285 h 7161285"/>
              <a:gd name="connsiteX6" fmla="*/ 0 w 29706076"/>
              <a:gd name="connsiteY6" fmla="*/ 0 h 7161285"/>
              <a:gd name="connsiteX0" fmla="*/ 0 w 29706076"/>
              <a:gd name="connsiteY0" fmla="*/ 0 h 7161285"/>
              <a:gd name="connsiteX1" fmla="*/ 26313178 w 29706076"/>
              <a:gd name="connsiteY1" fmla="*/ 0 h 7161285"/>
              <a:gd name="connsiteX2" fmla="*/ 29596860 w 29706076"/>
              <a:gd name="connsiteY2" fmla="*/ 3309668 h 7161285"/>
              <a:gd name="connsiteX3" fmla="*/ 29630753 w 29706076"/>
              <a:gd name="connsiteY3" fmla="*/ 3696677 h 7161285"/>
              <a:gd name="connsiteX4" fmla="*/ 26266286 w 29706076"/>
              <a:gd name="connsiteY4" fmla="*/ 7161285 h 7161285"/>
              <a:gd name="connsiteX5" fmla="*/ 0 w 29706076"/>
              <a:gd name="connsiteY5" fmla="*/ 7161285 h 7161285"/>
              <a:gd name="connsiteX6" fmla="*/ 0 w 29706076"/>
              <a:gd name="connsiteY6" fmla="*/ 0 h 7161285"/>
              <a:gd name="connsiteX0" fmla="*/ 0 w 29763766"/>
              <a:gd name="connsiteY0" fmla="*/ 0 h 7161285"/>
              <a:gd name="connsiteX1" fmla="*/ 26313178 w 29763766"/>
              <a:gd name="connsiteY1" fmla="*/ 0 h 7161285"/>
              <a:gd name="connsiteX2" fmla="*/ 29596860 w 29763766"/>
              <a:gd name="connsiteY2" fmla="*/ 3309668 h 7161285"/>
              <a:gd name="connsiteX3" fmla="*/ 29630753 w 29763766"/>
              <a:gd name="connsiteY3" fmla="*/ 3696677 h 7161285"/>
              <a:gd name="connsiteX4" fmla="*/ 26266286 w 29763766"/>
              <a:gd name="connsiteY4" fmla="*/ 7161285 h 7161285"/>
              <a:gd name="connsiteX5" fmla="*/ 0 w 29763766"/>
              <a:gd name="connsiteY5" fmla="*/ 7161285 h 7161285"/>
              <a:gd name="connsiteX6" fmla="*/ 0 w 29763766"/>
              <a:gd name="connsiteY6" fmla="*/ 0 h 7161285"/>
              <a:gd name="connsiteX0" fmla="*/ 0 w 29763766"/>
              <a:gd name="connsiteY0" fmla="*/ 0 h 7169101"/>
              <a:gd name="connsiteX1" fmla="*/ 26313178 w 29763766"/>
              <a:gd name="connsiteY1" fmla="*/ 0 h 7169101"/>
              <a:gd name="connsiteX2" fmla="*/ 29596860 w 29763766"/>
              <a:gd name="connsiteY2" fmla="*/ 3309668 h 7169101"/>
              <a:gd name="connsiteX3" fmla="*/ 29630753 w 29763766"/>
              <a:gd name="connsiteY3" fmla="*/ 3696677 h 7169101"/>
              <a:gd name="connsiteX4" fmla="*/ 26195948 w 29763766"/>
              <a:gd name="connsiteY4" fmla="*/ 7169101 h 7169101"/>
              <a:gd name="connsiteX5" fmla="*/ 0 w 29763766"/>
              <a:gd name="connsiteY5" fmla="*/ 7161285 h 7169101"/>
              <a:gd name="connsiteX6" fmla="*/ 0 w 29763766"/>
              <a:gd name="connsiteY6" fmla="*/ 0 h 7169101"/>
              <a:gd name="connsiteX0" fmla="*/ 0 w 29797340"/>
              <a:gd name="connsiteY0" fmla="*/ 0 h 7169101"/>
              <a:gd name="connsiteX1" fmla="*/ 26313178 w 29797340"/>
              <a:gd name="connsiteY1" fmla="*/ 0 h 7169101"/>
              <a:gd name="connsiteX2" fmla="*/ 29596860 w 29797340"/>
              <a:gd name="connsiteY2" fmla="*/ 3309668 h 7169101"/>
              <a:gd name="connsiteX3" fmla="*/ 29695552 w 29797340"/>
              <a:gd name="connsiteY3" fmla="*/ 3739877 h 7169101"/>
              <a:gd name="connsiteX4" fmla="*/ 26195948 w 29797340"/>
              <a:gd name="connsiteY4" fmla="*/ 7169101 h 7169101"/>
              <a:gd name="connsiteX5" fmla="*/ 0 w 29797340"/>
              <a:gd name="connsiteY5" fmla="*/ 7161285 h 7169101"/>
              <a:gd name="connsiteX6" fmla="*/ 0 w 29797340"/>
              <a:gd name="connsiteY6" fmla="*/ 0 h 7169101"/>
              <a:gd name="connsiteX0" fmla="*/ 0 w 29797340"/>
              <a:gd name="connsiteY0" fmla="*/ 0 h 7169101"/>
              <a:gd name="connsiteX1" fmla="*/ 26313178 w 29797340"/>
              <a:gd name="connsiteY1" fmla="*/ 0 h 7169101"/>
              <a:gd name="connsiteX2" fmla="*/ 29596860 w 29797340"/>
              <a:gd name="connsiteY2" fmla="*/ 3309668 h 7169101"/>
              <a:gd name="connsiteX3" fmla="*/ 29695552 w 29797340"/>
              <a:gd name="connsiteY3" fmla="*/ 3739877 h 7169101"/>
              <a:gd name="connsiteX4" fmla="*/ 26267948 w 29797340"/>
              <a:gd name="connsiteY4" fmla="*/ 7169101 h 7169101"/>
              <a:gd name="connsiteX5" fmla="*/ 0 w 29797340"/>
              <a:gd name="connsiteY5" fmla="*/ 7161285 h 7169101"/>
              <a:gd name="connsiteX6" fmla="*/ 0 w 29797340"/>
              <a:gd name="connsiteY6" fmla="*/ 0 h 7169101"/>
              <a:gd name="connsiteX0" fmla="*/ 0 w 29779912"/>
              <a:gd name="connsiteY0" fmla="*/ 0 h 7169101"/>
              <a:gd name="connsiteX1" fmla="*/ 26313178 w 29779912"/>
              <a:gd name="connsiteY1" fmla="*/ 0 h 7169101"/>
              <a:gd name="connsiteX2" fmla="*/ 29596860 w 29779912"/>
              <a:gd name="connsiteY2" fmla="*/ 3309668 h 7169101"/>
              <a:gd name="connsiteX3" fmla="*/ 29695552 w 29779912"/>
              <a:gd name="connsiteY3" fmla="*/ 3739877 h 7169101"/>
              <a:gd name="connsiteX4" fmla="*/ 26267948 w 29779912"/>
              <a:gd name="connsiteY4" fmla="*/ 7169101 h 7169101"/>
              <a:gd name="connsiteX5" fmla="*/ 0 w 29779912"/>
              <a:gd name="connsiteY5" fmla="*/ 7161285 h 7169101"/>
              <a:gd name="connsiteX6" fmla="*/ 0 w 29779912"/>
              <a:gd name="connsiteY6" fmla="*/ 0 h 7169101"/>
              <a:gd name="connsiteX0" fmla="*/ 0 w 29805610"/>
              <a:gd name="connsiteY0" fmla="*/ 0 h 7169101"/>
              <a:gd name="connsiteX1" fmla="*/ 26313178 w 29805610"/>
              <a:gd name="connsiteY1" fmla="*/ 0 h 7169101"/>
              <a:gd name="connsiteX2" fmla="*/ 29647260 w 29805610"/>
              <a:gd name="connsiteY2" fmla="*/ 3360068 h 7169101"/>
              <a:gd name="connsiteX3" fmla="*/ 29695552 w 29805610"/>
              <a:gd name="connsiteY3" fmla="*/ 3739877 h 7169101"/>
              <a:gd name="connsiteX4" fmla="*/ 26267948 w 29805610"/>
              <a:gd name="connsiteY4" fmla="*/ 7169101 h 7169101"/>
              <a:gd name="connsiteX5" fmla="*/ 0 w 29805610"/>
              <a:gd name="connsiteY5" fmla="*/ 7161285 h 7169101"/>
              <a:gd name="connsiteX6" fmla="*/ 0 w 29805610"/>
              <a:gd name="connsiteY6" fmla="*/ 0 h 7169101"/>
              <a:gd name="connsiteX0" fmla="*/ 0 w 29785805"/>
              <a:gd name="connsiteY0" fmla="*/ 0 h 7169101"/>
              <a:gd name="connsiteX1" fmla="*/ 26313178 w 29785805"/>
              <a:gd name="connsiteY1" fmla="*/ 0 h 7169101"/>
              <a:gd name="connsiteX2" fmla="*/ 29647260 w 29785805"/>
              <a:gd name="connsiteY2" fmla="*/ 3360068 h 7169101"/>
              <a:gd name="connsiteX3" fmla="*/ 29695552 w 29785805"/>
              <a:gd name="connsiteY3" fmla="*/ 3739877 h 7169101"/>
              <a:gd name="connsiteX4" fmla="*/ 26267948 w 29785805"/>
              <a:gd name="connsiteY4" fmla="*/ 7169101 h 7169101"/>
              <a:gd name="connsiteX5" fmla="*/ 0 w 29785805"/>
              <a:gd name="connsiteY5" fmla="*/ 7161285 h 7169101"/>
              <a:gd name="connsiteX6" fmla="*/ 0 w 29785805"/>
              <a:gd name="connsiteY6" fmla="*/ 0 h 7169101"/>
              <a:gd name="connsiteX0" fmla="*/ 0 w 29775095"/>
              <a:gd name="connsiteY0" fmla="*/ 0 h 7169101"/>
              <a:gd name="connsiteX1" fmla="*/ 26313178 w 29775095"/>
              <a:gd name="connsiteY1" fmla="*/ 0 h 7169101"/>
              <a:gd name="connsiteX2" fmla="*/ 29647260 w 29775095"/>
              <a:gd name="connsiteY2" fmla="*/ 3360068 h 7169101"/>
              <a:gd name="connsiteX3" fmla="*/ 29695552 w 29775095"/>
              <a:gd name="connsiteY3" fmla="*/ 3739877 h 7169101"/>
              <a:gd name="connsiteX4" fmla="*/ 26267948 w 29775095"/>
              <a:gd name="connsiteY4" fmla="*/ 7169101 h 7169101"/>
              <a:gd name="connsiteX5" fmla="*/ 0 w 29775095"/>
              <a:gd name="connsiteY5" fmla="*/ 7161285 h 7169101"/>
              <a:gd name="connsiteX6" fmla="*/ 0 w 29775095"/>
              <a:gd name="connsiteY6" fmla="*/ 0 h 7169101"/>
              <a:gd name="connsiteX0" fmla="*/ 0 w 29765335"/>
              <a:gd name="connsiteY0" fmla="*/ 0 h 7169101"/>
              <a:gd name="connsiteX1" fmla="*/ 26313178 w 29765335"/>
              <a:gd name="connsiteY1" fmla="*/ 0 h 7169101"/>
              <a:gd name="connsiteX2" fmla="*/ 29647260 w 29765335"/>
              <a:gd name="connsiteY2" fmla="*/ 3360068 h 7169101"/>
              <a:gd name="connsiteX3" fmla="*/ 29695552 w 29765335"/>
              <a:gd name="connsiteY3" fmla="*/ 3739877 h 7169101"/>
              <a:gd name="connsiteX4" fmla="*/ 26267948 w 29765335"/>
              <a:gd name="connsiteY4" fmla="*/ 7169101 h 7169101"/>
              <a:gd name="connsiteX5" fmla="*/ 0 w 29765335"/>
              <a:gd name="connsiteY5" fmla="*/ 7161285 h 7169101"/>
              <a:gd name="connsiteX6" fmla="*/ 0 w 29765335"/>
              <a:gd name="connsiteY6" fmla="*/ 0 h 7169101"/>
              <a:gd name="connsiteX0" fmla="*/ 0 w 29745410"/>
              <a:gd name="connsiteY0" fmla="*/ 0 h 7169101"/>
              <a:gd name="connsiteX1" fmla="*/ 26313178 w 29745410"/>
              <a:gd name="connsiteY1" fmla="*/ 0 h 7169101"/>
              <a:gd name="connsiteX2" fmla="*/ 29647260 w 29745410"/>
              <a:gd name="connsiteY2" fmla="*/ 3360068 h 7169101"/>
              <a:gd name="connsiteX3" fmla="*/ 29656641 w 29745410"/>
              <a:gd name="connsiteY3" fmla="*/ 3785272 h 7169101"/>
              <a:gd name="connsiteX4" fmla="*/ 26267948 w 29745410"/>
              <a:gd name="connsiteY4" fmla="*/ 7169101 h 7169101"/>
              <a:gd name="connsiteX5" fmla="*/ 0 w 29745410"/>
              <a:gd name="connsiteY5" fmla="*/ 7161285 h 7169101"/>
              <a:gd name="connsiteX6" fmla="*/ 0 w 29745410"/>
              <a:gd name="connsiteY6" fmla="*/ 0 h 7169101"/>
              <a:gd name="connsiteX0" fmla="*/ 0 w 29734580"/>
              <a:gd name="connsiteY0" fmla="*/ 0 h 7169101"/>
              <a:gd name="connsiteX1" fmla="*/ 26313178 w 29734580"/>
              <a:gd name="connsiteY1" fmla="*/ 0 h 7169101"/>
              <a:gd name="connsiteX2" fmla="*/ 29647260 w 29734580"/>
              <a:gd name="connsiteY2" fmla="*/ 3360068 h 7169101"/>
              <a:gd name="connsiteX3" fmla="*/ 29630699 w 29734580"/>
              <a:gd name="connsiteY3" fmla="*/ 3811213 h 7169101"/>
              <a:gd name="connsiteX4" fmla="*/ 26267948 w 29734580"/>
              <a:gd name="connsiteY4" fmla="*/ 7169101 h 7169101"/>
              <a:gd name="connsiteX5" fmla="*/ 0 w 29734580"/>
              <a:gd name="connsiteY5" fmla="*/ 7161285 h 7169101"/>
              <a:gd name="connsiteX6" fmla="*/ 0 w 29734580"/>
              <a:gd name="connsiteY6" fmla="*/ 0 h 7169101"/>
              <a:gd name="connsiteX0" fmla="*/ 0 w 29745084"/>
              <a:gd name="connsiteY0" fmla="*/ 0 h 7169101"/>
              <a:gd name="connsiteX1" fmla="*/ 26313178 w 29745084"/>
              <a:gd name="connsiteY1" fmla="*/ 0 h 7169101"/>
              <a:gd name="connsiteX2" fmla="*/ 29647260 w 29745084"/>
              <a:gd name="connsiteY2" fmla="*/ 3360068 h 7169101"/>
              <a:gd name="connsiteX3" fmla="*/ 29630699 w 29745084"/>
              <a:gd name="connsiteY3" fmla="*/ 3811213 h 7169101"/>
              <a:gd name="connsiteX4" fmla="*/ 26267948 w 29745084"/>
              <a:gd name="connsiteY4" fmla="*/ 7169101 h 7169101"/>
              <a:gd name="connsiteX5" fmla="*/ 0 w 29745084"/>
              <a:gd name="connsiteY5" fmla="*/ 7161285 h 7169101"/>
              <a:gd name="connsiteX6" fmla="*/ 0 w 29745084"/>
              <a:gd name="connsiteY6" fmla="*/ 0 h 7169101"/>
              <a:gd name="connsiteX0" fmla="*/ 0 w 29745084"/>
              <a:gd name="connsiteY0" fmla="*/ 0 h 7169101"/>
              <a:gd name="connsiteX1" fmla="*/ 26313178 w 29745084"/>
              <a:gd name="connsiteY1" fmla="*/ 0 h 7169101"/>
              <a:gd name="connsiteX2" fmla="*/ 29647260 w 29745084"/>
              <a:gd name="connsiteY2" fmla="*/ 3360068 h 7169101"/>
              <a:gd name="connsiteX3" fmla="*/ 29630699 w 29745084"/>
              <a:gd name="connsiteY3" fmla="*/ 3811213 h 7169101"/>
              <a:gd name="connsiteX4" fmla="*/ 26267948 w 29745084"/>
              <a:gd name="connsiteY4" fmla="*/ 7169101 h 7169101"/>
              <a:gd name="connsiteX5" fmla="*/ 0 w 29745084"/>
              <a:gd name="connsiteY5" fmla="*/ 7161285 h 7169101"/>
              <a:gd name="connsiteX6" fmla="*/ 0 w 29745084"/>
              <a:gd name="connsiteY6" fmla="*/ 0 h 7169101"/>
              <a:gd name="connsiteX0" fmla="*/ 0 w 29736139"/>
              <a:gd name="connsiteY0" fmla="*/ 0 h 7169101"/>
              <a:gd name="connsiteX1" fmla="*/ 26313178 w 29736139"/>
              <a:gd name="connsiteY1" fmla="*/ 0 h 7169101"/>
              <a:gd name="connsiteX2" fmla="*/ 29647260 w 29736139"/>
              <a:gd name="connsiteY2" fmla="*/ 3360068 h 7169101"/>
              <a:gd name="connsiteX3" fmla="*/ 29608667 w 29736139"/>
              <a:gd name="connsiteY3" fmla="*/ 3838755 h 7169101"/>
              <a:gd name="connsiteX4" fmla="*/ 26267948 w 29736139"/>
              <a:gd name="connsiteY4" fmla="*/ 7169101 h 7169101"/>
              <a:gd name="connsiteX5" fmla="*/ 0 w 29736139"/>
              <a:gd name="connsiteY5" fmla="*/ 7161285 h 7169101"/>
              <a:gd name="connsiteX6" fmla="*/ 0 w 29736139"/>
              <a:gd name="connsiteY6" fmla="*/ 0 h 7169101"/>
              <a:gd name="connsiteX0" fmla="*/ 0 w 29746745"/>
              <a:gd name="connsiteY0" fmla="*/ 0 h 7169101"/>
              <a:gd name="connsiteX1" fmla="*/ 26313178 w 29746745"/>
              <a:gd name="connsiteY1" fmla="*/ 0 h 7169101"/>
              <a:gd name="connsiteX2" fmla="*/ 29647260 w 29746745"/>
              <a:gd name="connsiteY2" fmla="*/ 3360068 h 7169101"/>
              <a:gd name="connsiteX3" fmla="*/ 29608667 w 29746745"/>
              <a:gd name="connsiteY3" fmla="*/ 3838755 h 7169101"/>
              <a:gd name="connsiteX4" fmla="*/ 26267948 w 29746745"/>
              <a:gd name="connsiteY4" fmla="*/ 7169101 h 7169101"/>
              <a:gd name="connsiteX5" fmla="*/ 0 w 29746745"/>
              <a:gd name="connsiteY5" fmla="*/ 7161285 h 7169101"/>
              <a:gd name="connsiteX6" fmla="*/ 0 w 29746745"/>
              <a:gd name="connsiteY6" fmla="*/ 0 h 7169101"/>
              <a:gd name="connsiteX0" fmla="*/ 0 w 29744911"/>
              <a:gd name="connsiteY0" fmla="*/ 0 h 7169101"/>
              <a:gd name="connsiteX1" fmla="*/ 26313178 w 29744911"/>
              <a:gd name="connsiteY1" fmla="*/ 0 h 7169101"/>
              <a:gd name="connsiteX2" fmla="*/ 29647260 w 29744911"/>
              <a:gd name="connsiteY2" fmla="*/ 3360068 h 7169101"/>
              <a:gd name="connsiteX3" fmla="*/ 29608667 w 29744911"/>
              <a:gd name="connsiteY3" fmla="*/ 3838755 h 7169101"/>
              <a:gd name="connsiteX4" fmla="*/ 26267948 w 29744911"/>
              <a:gd name="connsiteY4" fmla="*/ 7169101 h 7169101"/>
              <a:gd name="connsiteX5" fmla="*/ 0 w 29744911"/>
              <a:gd name="connsiteY5" fmla="*/ 7161285 h 7169101"/>
              <a:gd name="connsiteX6" fmla="*/ 0 w 29744911"/>
              <a:gd name="connsiteY6" fmla="*/ 0 h 7169101"/>
              <a:gd name="connsiteX0" fmla="*/ 0 w 29744911"/>
              <a:gd name="connsiteY0" fmla="*/ 0 h 7169101"/>
              <a:gd name="connsiteX1" fmla="*/ 25905709 w 29744911"/>
              <a:gd name="connsiteY1" fmla="*/ 0 h 7169101"/>
              <a:gd name="connsiteX2" fmla="*/ 29647260 w 29744911"/>
              <a:gd name="connsiteY2" fmla="*/ 3360068 h 7169101"/>
              <a:gd name="connsiteX3" fmla="*/ 29608667 w 29744911"/>
              <a:gd name="connsiteY3" fmla="*/ 3838755 h 7169101"/>
              <a:gd name="connsiteX4" fmla="*/ 26267948 w 29744911"/>
              <a:gd name="connsiteY4" fmla="*/ 7169101 h 7169101"/>
              <a:gd name="connsiteX5" fmla="*/ 0 w 29744911"/>
              <a:gd name="connsiteY5" fmla="*/ 7161285 h 7169101"/>
              <a:gd name="connsiteX6" fmla="*/ 0 w 29744911"/>
              <a:gd name="connsiteY6" fmla="*/ 0 h 7169101"/>
              <a:gd name="connsiteX0" fmla="*/ 0 w 29744911"/>
              <a:gd name="connsiteY0" fmla="*/ 0 h 7188148"/>
              <a:gd name="connsiteX1" fmla="*/ 25905709 w 29744911"/>
              <a:gd name="connsiteY1" fmla="*/ 0 h 7188148"/>
              <a:gd name="connsiteX2" fmla="*/ 29647260 w 29744911"/>
              <a:gd name="connsiteY2" fmla="*/ 3360068 h 7188148"/>
              <a:gd name="connsiteX3" fmla="*/ 29608667 w 29744911"/>
              <a:gd name="connsiteY3" fmla="*/ 3838755 h 7188148"/>
              <a:gd name="connsiteX4" fmla="*/ 25796143 w 29744911"/>
              <a:gd name="connsiteY4" fmla="*/ 7188148 h 7188148"/>
              <a:gd name="connsiteX5" fmla="*/ 0 w 29744911"/>
              <a:gd name="connsiteY5" fmla="*/ 7161285 h 7188148"/>
              <a:gd name="connsiteX6" fmla="*/ 0 w 29744911"/>
              <a:gd name="connsiteY6" fmla="*/ 0 h 7188148"/>
              <a:gd name="connsiteX0" fmla="*/ 1351081 w 29744911"/>
              <a:gd name="connsiteY0" fmla="*/ 0 h 7188148"/>
              <a:gd name="connsiteX1" fmla="*/ 25905709 w 29744911"/>
              <a:gd name="connsiteY1" fmla="*/ 0 h 7188148"/>
              <a:gd name="connsiteX2" fmla="*/ 29647260 w 29744911"/>
              <a:gd name="connsiteY2" fmla="*/ 3360068 h 7188148"/>
              <a:gd name="connsiteX3" fmla="*/ 29608667 w 29744911"/>
              <a:gd name="connsiteY3" fmla="*/ 3838755 h 7188148"/>
              <a:gd name="connsiteX4" fmla="*/ 25796143 w 29744911"/>
              <a:gd name="connsiteY4" fmla="*/ 7188148 h 7188148"/>
              <a:gd name="connsiteX5" fmla="*/ 0 w 29744911"/>
              <a:gd name="connsiteY5" fmla="*/ 7161285 h 7188148"/>
              <a:gd name="connsiteX6" fmla="*/ 1351081 w 29744911"/>
              <a:gd name="connsiteY6" fmla="*/ 0 h 7188148"/>
              <a:gd name="connsiteX0" fmla="*/ 579034 w 29744911"/>
              <a:gd name="connsiteY0" fmla="*/ 18734 h 7188148"/>
              <a:gd name="connsiteX1" fmla="*/ 25905709 w 29744911"/>
              <a:gd name="connsiteY1" fmla="*/ 0 h 7188148"/>
              <a:gd name="connsiteX2" fmla="*/ 29647260 w 29744911"/>
              <a:gd name="connsiteY2" fmla="*/ 3360068 h 7188148"/>
              <a:gd name="connsiteX3" fmla="*/ 29608667 w 29744911"/>
              <a:gd name="connsiteY3" fmla="*/ 3838755 h 7188148"/>
              <a:gd name="connsiteX4" fmla="*/ 25796143 w 29744911"/>
              <a:gd name="connsiteY4" fmla="*/ 7188148 h 7188148"/>
              <a:gd name="connsiteX5" fmla="*/ 0 w 29744911"/>
              <a:gd name="connsiteY5" fmla="*/ 7161285 h 7188148"/>
              <a:gd name="connsiteX6" fmla="*/ 579034 w 29744911"/>
              <a:gd name="connsiteY6" fmla="*/ 18734 h 7188148"/>
              <a:gd name="connsiteX0" fmla="*/ 0 w 29165877"/>
              <a:gd name="connsiteY0" fmla="*/ 18734 h 7188148"/>
              <a:gd name="connsiteX1" fmla="*/ 25326675 w 29165877"/>
              <a:gd name="connsiteY1" fmla="*/ 0 h 7188148"/>
              <a:gd name="connsiteX2" fmla="*/ 29068226 w 29165877"/>
              <a:gd name="connsiteY2" fmla="*/ 3360068 h 7188148"/>
              <a:gd name="connsiteX3" fmla="*/ 29029633 w 29165877"/>
              <a:gd name="connsiteY3" fmla="*/ 3838755 h 7188148"/>
              <a:gd name="connsiteX4" fmla="*/ 25217109 w 29165877"/>
              <a:gd name="connsiteY4" fmla="*/ 7188148 h 7188148"/>
              <a:gd name="connsiteX5" fmla="*/ 107229 w 29165877"/>
              <a:gd name="connsiteY5" fmla="*/ 7161286 h 7188148"/>
              <a:gd name="connsiteX6" fmla="*/ 0 w 29165877"/>
              <a:gd name="connsiteY6" fmla="*/ 18734 h 7188148"/>
              <a:gd name="connsiteX0" fmla="*/ 0 w 29165877"/>
              <a:gd name="connsiteY0" fmla="*/ 18734 h 7188148"/>
              <a:gd name="connsiteX1" fmla="*/ 25326675 w 29165877"/>
              <a:gd name="connsiteY1" fmla="*/ 0 h 7188148"/>
              <a:gd name="connsiteX2" fmla="*/ 29068226 w 29165877"/>
              <a:gd name="connsiteY2" fmla="*/ 3360068 h 7188148"/>
              <a:gd name="connsiteX3" fmla="*/ 29029633 w 29165877"/>
              <a:gd name="connsiteY3" fmla="*/ 3838755 h 7188148"/>
              <a:gd name="connsiteX4" fmla="*/ 25217109 w 29165877"/>
              <a:gd name="connsiteY4" fmla="*/ 7188148 h 7188148"/>
              <a:gd name="connsiteX5" fmla="*/ 85783 w 29165877"/>
              <a:gd name="connsiteY5" fmla="*/ 7161286 h 7188148"/>
              <a:gd name="connsiteX6" fmla="*/ 0 w 29165877"/>
              <a:gd name="connsiteY6" fmla="*/ 18734 h 7188148"/>
              <a:gd name="connsiteX0" fmla="*/ 128676 w 29080094"/>
              <a:gd name="connsiteY0" fmla="*/ 18734 h 7188148"/>
              <a:gd name="connsiteX1" fmla="*/ 25240892 w 29080094"/>
              <a:gd name="connsiteY1" fmla="*/ 0 h 7188148"/>
              <a:gd name="connsiteX2" fmla="*/ 28982443 w 29080094"/>
              <a:gd name="connsiteY2" fmla="*/ 3360068 h 7188148"/>
              <a:gd name="connsiteX3" fmla="*/ 28943850 w 29080094"/>
              <a:gd name="connsiteY3" fmla="*/ 3838755 h 7188148"/>
              <a:gd name="connsiteX4" fmla="*/ 25131326 w 29080094"/>
              <a:gd name="connsiteY4" fmla="*/ 7188148 h 7188148"/>
              <a:gd name="connsiteX5" fmla="*/ 0 w 29080094"/>
              <a:gd name="connsiteY5" fmla="*/ 7161286 h 7188148"/>
              <a:gd name="connsiteX6" fmla="*/ 128676 w 29080094"/>
              <a:gd name="connsiteY6" fmla="*/ 18734 h 7188148"/>
              <a:gd name="connsiteX0" fmla="*/ 0 w 29101539"/>
              <a:gd name="connsiteY0" fmla="*/ 18734 h 7188148"/>
              <a:gd name="connsiteX1" fmla="*/ 25262337 w 29101539"/>
              <a:gd name="connsiteY1" fmla="*/ 0 h 7188148"/>
              <a:gd name="connsiteX2" fmla="*/ 29003888 w 29101539"/>
              <a:gd name="connsiteY2" fmla="*/ 3360068 h 7188148"/>
              <a:gd name="connsiteX3" fmla="*/ 28965295 w 29101539"/>
              <a:gd name="connsiteY3" fmla="*/ 3838755 h 7188148"/>
              <a:gd name="connsiteX4" fmla="*/ 25152771 w 29101539"/>
              <a:gd name="connsiteY4" fmla="*/ 7188148 h 7188148"/>
              <a:gd name="connsiteX5" fmla="*/ 21445 w 29101539"/>
              <a:gd name="connsiteY5" fmla="*/ 7161286 h 7188148"/>
              <a:gd name="connsiteX6" fmla="*/ 0 w 29101539"/>
              <a:gd name="connsiteY6" fmla="*/ 18734 h 7188148"/>
              <a:gd name="connsiteX0" fmla="*/ 0 w 29101539"/>
              <a:gd name="connsiteY0" fmla="*/ 11721 h 7188148"/>
              <a:gd name="connsiteX1" fmla="*/ 25262337 w 29101539"/>
              <a:gd name="connsiteY1" fmla="*/ 0 h 7188148"/>
              <a:gd name="connsiteX2" fmla="*/ 29003888 w 29101539"/>
              <a:gd name="connsiteY2" fmla="*/ 3360068 h 7188148"/>
              <a:gd name="connsiteX3" fmla="*/ 28965295 w 29101539"/>
              <a:gd name="connsiteY3" fmla="*/ 3838755 h 7188148"/>
              <a:gd name="connsiteX4" fmla="*/ 25152771 w 29101539"/>
              <a:gd name="connsiteY4" fmla="*/ 7188148 h 7188148"/>
              <a:gd name="connsiteX5" fmla="*/ 21445 w 29101539"/>
              <a:gd name="connsiteY5" fmla="*/ 7161286 h 7188148"/>
              <a:gd name="connsiteX6" fmla="*/ 0 w 29101539"/>
              <a:gd name="connsiteY6" fmla="*/ 11721 h 7188148"/>
              <a:gd name="connsiteX0" fmla="*/ 0 w 29101539"/>
              <a:gd name="connsiteY0" fmla="*/ 11721 h 7188148"/>
              <a:gd name="connsiteX1" fmla="*/ 25262337 w 29101539"/>
              <a:gd name="connsiteY1" fmla="*/ 0 h 7188148"/>
              <a:gd name="connsiteX2" fmla="*/ 29003888 w 29101539"/>
              <a:gd name="connsiteY2" fmla="*/ 3360068 h 7188148"/>
              <a:gd name="connsiteX3" fmla="*/ 28965295 w 29101539"/>
              <a:gd name="connsiteY3" fmla="*/ 3838755 h 7188148"/>
              <a:gd name="connsiteX4" fmla="*/ 25152771 w 29101539"/>
              <a:gd name="connsiteY4" fmla="*/ 7188148 h 7188148"/>
              <a:gd name="connsiteX5" fmla="*/ 21445 w 29101539"/>
              <a:gd name="connsiteY5" fmla="*/ 7161286 h 7188148"/>
              <a:gd name="connsiteX6" fmla="*/ 0 w 29101539"/>
              <a:gd name="connsiteY6" fmla="*/ 11721 h 7188148"/>
              <a:gd name="connsiteX0" fmla="*/ 0 w 29101539"/>
              <a:gd name="connsiteY0" fmla="*/ 11721 h 7188148"/>
              <a:gd name="connsiteX1" fmla="*/ 25262337 w 29101539"/>
              <a:gd name="connsiteY1" fmla="*/ 0 h 7188148"/>
              <a:gd name="connsiteX2" fmla="*/ 29003888 w 29101539"/>
              <a:gd name="connsiteY2" fmla="*/ 3360068 h 7188148"/>
              <a:gd name="connsiteX3" fmla="*/ 28965295 w 29101539"/>
              <a:gd name="connsiteY3" fmla="*/ 3838755 h 7188148"/>
              <a:gd name="connsiteX4" fmla="*/ 25152771 w 29101539"/>
              <a:gd name="connsiteY4" fmla="*/ 7188148 h 7188148"/>
              <a:gd name="connsiteX5" fmla="*/ 13418 w 29101539"/>
              <a:gd name="connsiteY5" fmla="*/ 7161286 h 7188148"/>
              <a:gd name="connsiteX6" fmla="*/ 0 w 29101539"/>
              <a:gd name="connsiteY6" fmla="*/ 11721 h 7188148"/>
              <a:gd name="connsiteX0" fmla="*/ 0 w 29101539"/>
              <a:gd name="connsiteY0" fmla="*/ 11721 h 7188148"/>
              <a:gd name="connsiteX1" fmla="*/ 25262337 w 29101539"/>
              <a:gd name="connsiteY1" fmla="*/ 0 h 7188148"/>
              <a:gd name="connsiteX2" fmla="*/ 29003888 w 29101539"/>
              <a:gd name="connsiteY2" fmla="*/ 3360068 h 7188148"/>
              <a:gd name="connsiteX3" fmla="*/ 28965295 w 29101539"/>
              <a:gd name="connsiteY3" fmla="*/ 3838755 h 7188148"/>
              <a:gd name="connsiteX4" fmla="*/ 25152771 w 29101539"/>
              <a:gd name="connsiteY4" fmla="*/ 7188148 h 7188148"/>
              <a:gd name="connsiteX5" fmla="*/ 13418 w 29101539"/>
              <a:gd name="connsiteY5" fmla="*/ 7161286 h 7188148"/>
              <a:gd name="connsiteX6" fmla="*/ 0 w 29101539"/>
              <a:gd name="connsiteY6" fmla="*/ 11721 h 71881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9101539" h="7188148">
                <a:moveTo>
                  <a:pt x="0" y="11721"/>
                </a:moveTo>
                <a:lnTo>
                  <a:pt x="25262337" y="0"/>
                </a:lnTo>
                <a:cubicBezTo>
                  <a:pt x="25265349" y="11674"/>
                  <a:pt x="28703891" y="3043595"/>
                  <a:pt x="29003888" y="3360068"/>
                </a:cubicBezTo>
                <a:cubicBezTo>
                  <a:pt x="29152948" y="3496501"/>
                  <a:pt x="29124467" y="3675594"/>
                  <a:pt x="28965295" y="3838755"/>
                </a:cubicBezTo>
                <a:lnTo>
                  <a:pt x="25152771" y="7188148"/>
                </a:lnTo>
                <a:lnTo>
                  <a:pt x="13418" y="7161286"/>
                </a:lnTo>
                <a:cubicBezTo>
                  <a:pt x="14296" y="7185460"/>
                  <a:pt x="7148" y="36628"/>
                  <a:pt x="0" y="11721"/>
                </a:cubicBezTo>
                <a:close/>
              </a:path>
            </a:pathLst>
          </a:custGeom>
          <a:solidFill>
            <a:schemeClr val="tx2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236" dirty="0"/>
          </a:p>
        </p:txBody>
      </p:sp>
      <p:sp>
        <p:nvSpPr>
          <p:cNvPr id="30" name="Espace réservé pour une image  21">
            <a:extLst>
              <a:ext uri="{FF2B5EF4-FFF2-40B4-BE49-F238E27FC236}">
                <a16:creationId xmlns:a16="http://schemas.microsoft.com/office/drawing/2014/main" id="{F9D86484-FE2E-D34C-AC8D-9093FB408AD7}"/>
              </a:ext>
            </a:extLst>
          </p:cNvPr>
          <p:cNvSpPr>
            <a:spLocks noGrp="1"/>
          </p:cNvSpPr>
          <p:nvPr>
            <p:ph type="pic" sz="quarter" idx="28" hasCustomPrompt="1"/>
          </p:nvPr>
        </p:nvSpPr>
        <p:spPr>
          <a:xfrm>
            <a:off x="17216815" y="19581"/>
            <a:ext cx="4728784" cy="5462326"/>
          </a:xfrm>
          <a:custGeom>
            <a:avLst/>
            <a:gdLst>
              <a:gd name="connsiteX0" fmla="*/ 0 w 7185025"/>
              <a:gd name="connsiteY0" fmla="*/ 0 h 7161285"/>
              <a:gd name="connsiteX1" fmla="*/ 7185025 w 7185025"/>
              <a:gd name="connsiteY1" fmla="*/ 0 h 7161285"/>
              <a:gd name="connsiteX2" fmla="*/ 7185025 w 7185025"/>
              <a:gd name="connsiteY2" fmla="*/ 7161285 h 7161285"/>
              <a:gd name="connsiteX3" fmla="*/ 0 w 7185025"/>
              <a:gd name="connsiteY3" fmla="*/ 7161285 h 7161285"/>
              <a:gd name="connsiteX4" fmla="*/ 0 w 7185025"/>
              <a:gd name="connsiteY4" fmla="*/ 0 h 7161285"/>
              <a:gd name="connsiteX0" fmla="*/ 0 w 7185025"/>
              <a:gd name="connsiteY0" fmla="*/ 0 h 7161285"/>
              <a:gd name="connsiteX1" fmla="*/ 7185025 w 7185025"/>
              <a:gd name="connsiteY1" fmla="*/ 0 h 7161285"/>
              <a:gd name="connsiteX2" fmla="*/ 7185025 w 7185025"/>
              <a:gd name="connsiteY2" fmla="*/ 7161285 h 7161285"/>
              <a:gd name="connsiteX3" fmla="*/ 0 w 7185025"/>
              <a:gd name="connsiteY3" fmla="*/ 7161285 h 7161285"/>
              <a:gd name="connsiteX4" fmla="*/ 2829339 w 7185025"/>
              <a:gd name="connsiteY4" fmla="*/ 3491152 h 7161285"/>
              <a:gd name="connsiteX5" fmla="*/ 0 w 7185025"/>
              <a:gd name="connsiteY5" fmla="*/ 0 h 7161285"/>
              <a:gd name="connsiteX0" fmla="*/ 0 w 7185025"/>
              <a:gd name="connsiteY0" fmla="*/ 0 h 7161285"/>
              <a:gd name="connsiteX1" fmla="*/ 7185025 w 7185025"/>
              <a:gd name="connsiteY1" fmla="*/ 0 h 7161285"/>
              <a:gd name="connsiteX2" fmla="*/ 7185025 w 7185025"/>
              <a:gd name="connsiteY2" fmla="*/ 7161285 h 7161285"/>
              <a:gd name="connsiteX3" fmla="*/ 0 w 7185025"/>
              <a:gd name="connsiteY3" fmla="*/ 7161285 h 7161285"/>
              <a:gd name="connsiteX4" fmla="*/ 2829339 w 7185025"/>
              <a:gd name="connsiteY4" fmla="*/ 3491152 h 7161285"/>
              <a:gd name="connsiteX5" fmla="*/ 0 w 7185025"/>
              <a:gd name="connsiteY5" fmla="*/ 0 h 7161285"/>
              <a:gd name="connsiteX0" fmla="*/ 0 w 7185025"/>
              <a:gd name="connsiteY0" fmla="*/ 0 h 7161285"/>
              <a:gd name="connsiteX1" fmla="*/ 7185025 w 7185025"/>
              <a:gd name="connsiteY1" fmla="*/ 0 h 7161285"/>
              <a:gd name="connsiteX2" fmla="*/ 7185025 w 7185025"/>
              <a:gd name="connsiteY2" fmla="*/ 7161285 h 7161285"/>
              <a:gd name="connsiteX3" fmla="*/ 0 w 7185025"/>
              <a:gd name="connsiteY3" fmla="*/ 7161285 h 7161285"/>
              <a:gd name="connsiteX4" fmla="*/ 2829339 w 7185025"/>
              <a:gd name="connsiteY4" fmla="*/ 3491152 h 7161285"/>
              <a:gd name="connsiteX5" fmla="*/ 0 w 7185025"/>
              <a:gd name="connsiteY5" fmla="*/ 0 h 7161285"/>
              <a:gd name="connsiteX0" fmla="*/ 369 w 7185394"/>
              <a:gd name="connsiteY0" fmla="*/ 4790 h 7166075"/>
              <a:gd name="connsiteX1" fmla="*/ 7185394 w 7185394"/>
              <a:gd name="connsiteY1" fmla="*/ 4790 h 7166075"/>
              <a:gd name="connsiteX2" fmla="*/ 7185394 w 7185394"/>
              <a:gd name="connsiteY2" fmla="*/ 7166075 h 7166075"/>
              <a:gd name="connsiteX3" fmla="*/ 369 w 7185394"/>
              <a:gd name="connsiteY3" fmla="*/ 7166075 h 7166075"/>
              <a:gd name="connsiteX4" fmla="*/ 2829708 w 7185394"/>
              <a:gd name="connsiteY4" fmla="*/ 3495942 h 7166075"/>
              <a:gd name="connsiteX5" fmla="*/ 369 w 7185394"/>
              <a:gd name="connsiteY5" fmla="*/ 4790 h 7166075"/>
              <a:gd name="connsiteX0" fmla="*/ 82696 w 7267721"/>
              <a:gd name="connsiteY0" fmla="*/ 258604 h 7691750"/>
              <a:gd name="connsiteX1" fmla="*/ 7267721 w 7267721"/>
              <a:gd name="connsiteY1" fmla="*/ 258604 h 7691750"/>
              <a:gd name="connsiteX2" fmla="*/ 7267721 w 7267721"/>
              <a:gd name="connsiteY2" fmla="*/ 7419889 h 7691750"/>
              <a:gd name="connsiteX3" fmla="*/ 82696 w 7267721"/>
              <a:gd name="connsiteY3" fmla="*/ 7419889 h 7691750"/>
              <a:gd name="connsiteX4" fmla="*/ 3508383 w 7267721"/>
              <a:gd name="connsiteY4" fmla="*/ 3749756 h 7691750"/>
              <a:gd name="connsiteX5" fmla="*/ 82696 w 7267721"/>
              <a:gd name="connsiteY5" fmla="*/ 258604 h 7691750"/>
              <a:gd name="connsiteX0" fmla="*/ 65018 w 7250043"/>
              <a:gd name="connsiteY0" fmla="*/ 258604 h 7691750"/>
              <a:gd name="connsiteX1" fmla="*/ 7250043 w 7250043"/>
              <a:gd name="connsiteY1" fmla="*/ 258604 h 7691750"/>
              <a:gd name="connsiteX2" fmla="*/ 7250043 w 7250043"/>
              <a:gd name="connsiteY2" fmla="*/ 7419889 h 7691750"/>
              <a:gd name="connsiteX3" fmla="*/ 65018 w 7250043"/>
              <a:gd name="connsiteY3" fmla="*/ 7419889 h 7691750"/>
              <a:gd name="connsiteX4" fmla="*/ 3490705 w 7250043"/>
              <a:gd name="connsiteY4" fmla="*/ 3749756 h 7691750"/>
              <a:gd name="connsiteX5" fmla="*/ 65018 w 7250043"/>
              <a:gd name="connsiteY5" fmla="*/ 258604 h 7691750"/>
              <a:gd name="connsiteX0" fmla="*/ 40116 w 7225141"/>
              <a:gd name="connsiteY0" fmla="*/ 260076 h 7691750"/>
              <a:gd name="connsiteX1" fmla="*/ 7225141 w 7225141"/>
              <a:gd name="connsiteY1" fmla="*/ 260076 h 7691750"/>
              <a:gd name="connsiteX2" fmla="*/ 7225141 w 7225141"/>
              <a:gd name="connsiteY2" fmla="*/ 7421361 h 7691750"/>
              <a:gd name="connsiteX3" fmla="*/ 40116 w 7225141"/>
              <a:gd name="connsiteY3" fmla="*/ 7421361 h 7691750"/>
              <a:gd name="connsiteX4" fmla="*/ 4121785 w 7225141"/>
              <a:gd name="connsiteY4" fmla="*/ 3771107 h 7691750"/>
              <a:gd name="connsiteX5" fmla="*/ 40116 w 7225141"/>
              <a:gd name="connsiteY5" fmla="*/ 260076 h 7691750"/>
              <a:gd name="connsiteX0" fmla="*/ 40747 w 7225772"/>
              <a:gd name="connsiteY0" fmla="*/ 260076 h 7691750"/>
              <a:gd name="connsiteX1" fmla="*/ 7225772 w 7225772"/>
              <a:gd name="connsiteY1" fmla="*/ 260076 h 7691750"/>
              <a:gd name="connsiteX2" fmla="*/ 7225772 w 7225772"/>
              <a:gd name="connsiteY2" fmla="*/ 7421361 h 7691750"/>
              <a:gd name="connsiteX3" fmla="*/ 40747 w 7225772"/>
              <a:gd name="connsiteY3" fmla="*/ 7421361 h 7691750"/>
              <a:gd name="connsiteX4" fmla="*/ 4102538 w 7225772"/>
              <a:gd name="connsiteY4" fmla="*/ 3771107 h 7691750"/>
              <a:gd name="connsiteX5" fmla="*/ 40747 w 7225772"/>
              <a:gd name="connsiteY5" fmla="*/ 260076 h 7691750"/>
              <a:gd name="connsiteX0" fmla="*/ 40172 w 7225197"/>
              <a:gd name="connsiteY0" fmla="*/ 260076 h 7677123"/>
              <a:gd name="connsiteX1" fmla="*/ 7225197 w 7225197"/>
              <a:gd name="connsiteY1" fmla="*/ 260076 h 7677123"/>
              <a:gd name="connsiteX2" fmla="*/ 7225197 w 7225197"/>
              <a:gd name="connsiteY2" fmla="*/ 7421361 h 7677123"/>
              <a:gd name="connsiteX3" fmla="*/ 298589 w 7225197"/>
              <a:gd name="connsiteY3" fmla="*/ 7401483 h 7677123"/>
              <a:gd name="connsiteX4" fmla="*/ 4101963 w 7225197"/>
              <a:gd name="connsiteY4" fmla="*/ 3771107 h 7677123"/>
              <a:gd name="connsiteX5" fmla="*/ 40172 w 7225197"/>
              <a:gd name="connsiteY5" fmla="*/ 260076 h 7677123"/>
              <a:gd name="connsiteX0" fmla="*/ 261636 w 6969583"/>
              <a:gd name="connsiteY0" fmla="*/ 255021 h 7691946"/>
              <a:gd name="connsiteX1" fmla="*/ 6969583 w 6969583"/>
              <a:gd name="connsiteY1" fmla="*/ 274899 h 7691946"/>
              <a:gd name="connsiteX2" fmla="*/ 6969583 w 6969583"/>
              <a:gd name="connsiteY2" fmla="*/ 7436184 h 7691946"/>
              <a:gd name="connsiteX3" fmla="*/ 42975 w 6969583"/>
              <a:gd name="connsiteY3" fmla="*/ 7416306 h 7691946"/>
              <a:gd name="connsiteX4" fmla="*/ 3846349 w 6969583"/>
              <a:gd name="connsiteY4" fmla="*/ 3785930 h 7691946"/>
              <a:gd name="connsiteX5" fmla="*/ 261636 w 6969583"/>
              <a:gd name="connsiteY5" fmla="*/ 255021 h 7691946"/>
              <a:gd name="connsiteX0" fmla="*/ 261636 w 6969583"/>
              <a:gd name="connsiteY0" fmla="*/ 27 h 7436952"/>
              <a:gd name="connsiteX1" fmla="*/ 6969583 w 6969583"/>
              <a:gd name="connsiteY1" fmla="*/ 19905 h 7436952"/>
              <a:gd name="connsiteX2" fmla="*/ 6969583 w 6969583"/>
              <a:gd name="connsiteY2" fmla="*/ 7181190 h 7436952"/>
              <a:gd name="connsiteX3" fmla="*/ 42975 w 6969583"/>
              <a:gd name="connsiteY3" fmla="*/ 7161312 h 7436952"/>
              <a:gd name="connsiteX4" fmla="*/ 3846349 w 6969583"/>
              <a:gd name="connsiteY4" fmla="*/ 3530936 h 7436952"/>
              <a:gd name="connsiteX5" fmla="*/ 261636 w 6969583"/>
              <a:gd name="connsiteY5" fmla="*/ 27 h 7436952"/>
              <a:gd name="connsiteX0" fmla="*/ 218661 w 6926608"/>
              <a:gd name="connsiteY0" fmla="*/ 27 h 7181190"/>
              <a:gd name="connsiteX1" fmla="*/ 6926608 w 6926608"/>
              <a:gd name="connsiteY1" fmla="*/ 19905 h 7181190"/>
              <a:gd name="connsiteX2" fmla="*/ 6926608 w 6926608"/>
              <a:gd name="connsiteY2" fmla="*/ 7181190 h 7181190"/>
              <a:gd name="connsiteX3" fmla="*/ 0 w 6926608"/>
              <a:gd name="connsiteY3" fmla="*/ 7161312 h 7181190"/>
              <a:gd name="connsiteX4" fmla="*/ 3803374 w 6926608"/>
              <a:gd name="connsiteY4" fmla="*/ 3530936 h 7181190"/>
              <a:gd name="connsiteX5" fmla="*/ 218661 w 6926608"/>
              <a:gd name="connsiteY5" fmla="*/ 27 h 7181190"/>
              <a:gd name="connsiteX0" fmla="*/ 3 w 6707950"/>
              <a:gd name="connsiteY0" fmla="*/ 27 h 7181190"/>
              <a:gd name="connsiteX1" fmla="*/ 6707950 w 6707950"/>
              <a:gd name="connsiteY1" fmla="*/ 19905 h 7181190"/>
              <a:gd name="connsiteX2" fmla="*/ 6707950 w 6707950"/>
              <a:gd name="connsiteY2" fmla="*/ 7181190 h 7181190"/>
              <a:gd name="connsiteX3" fmla="*/ 39760 w 6707950"/>
              <a:gd name="connsiteY3" fmla="*/ 7141434 h 7181190"/>
              <a:gd name="connsiteX4" fmla="*/ 3584716 w 6707950"/>
              <a:gd name="connsiteY4" fmla="*/ 3530936 h 7181190"/>
              <a:gd name="connsiteX5" fmla="*/ 3 w 6707950"/>
              <a:gd name="connsiteY5" fmla="*/ 27 h 7181190"/>
              <a:gd name="connsiteX0" fmla="*/ 178904 w 6668190"/>
              <a:gd name="connsiteY0" fmla="*/ 27 h 7181190"/>
              <a:gd name="connsiteX1" fmla="*/ 6668190 w 6668190"/>
              <a:gd name="connsiteY1" fmla="*/ 19905 h 7181190"/>
              <a:gd name="connsiteX2" fmla="*/ 6668190 w 6668190"/>
              <a:gd name="connsiteY2" fmla="*/ 7181190 h 7181190"/>
              <a:gd name="connsiteX3" fmla="*/ 0 w 6668190"/>
              <a:gd name="connsiteY3" fmla="*/ 7141434 h 7181190"/>
              <a:gd name="connsiteX4" fmla="*/ 3544956 w 6668190"/>
              <a:gd name="connsiteY4" fmla="*/ 3530936 h 7181190"/>
              <a:gd name="connsiteX5" fmla="*/ 178904 w 6668190"/>
              <a:gd name="connsiteY5" fmla="*/ 27 h 7181190"/>
              <a:gd name="connsiteX0" fmla="*/ 79512 w 6668190"/>
              <a:gd name="connsiteY0" fmla="*/ 27 h 7181190"/>
              <a:gd name="connsiteX1" fmla="*/ 6668190 w 6668190"/>
              <a:gd name="connsiteY1" fmla="*/ 19905 h 7181190"/>
              <a:gd name="connsiteX2" fmla="*/ 6668190 w 6668190"/>
              <a:gd name="connsiteY2" fmla="*/ 7181190 h 7181190"/>
              <a:gd name="connsiteX3" fmla="*/ 0 w 6668190"/>
              <a:gd name="connsiteY3" fmla="*/ 7141434 h 7181190"/>
              <a:gd name="connsiteX4" fmla="*/ 3544956 w 6668190"/>
              <a:gd name="connsiteY4" fmla="*/ 3530936 h 7181190"/>
              <a:gd name="connsiteX5" fmla="*/ 79512 w 6668190"/>
              <a:gd name="connsiteY5" fmla="*/ 27 h 7181190"/>
              <a:gd name="connsiteX0" fmla="*/ 79512 w 6668190"/>
              <a:gd name="connsiteY0" fmla="*/ 271136 h 7452299"/>
              <a:gd name="connsiteX1" fmla="*/ 6658565 w 6668190"/>
              <a:gd name="connsiteY1" fmla="*/ 242982 h 7452299"/>
              <a:gd name="connsiteX2" fmla="*/ 6668190 w 6668190"/>
              <a:gd name="connsiteY2" fmla="*/ 7452299 h 7452299"/>
              <a:gd name="connsiteX3" fmla="*/ 0 w 6668190"/>
              <a:gd name="connsiteY3" fmla="*/ 7412543 h 7452299"/>
              <a:gd name="connsiteX4" fmla="*/ 3544956 w 6668190"/>
              <a:gd name="connsiteY4" fmla="*/ 3802045 h 7452299"/>
              <a:gd name="connsiteX5" fmla="*/ 79512 w 6668190"/>
              <a:gd name="connsiteY5" fmla="*/ 271136 h 7452299"/>
              <a:gd name="connsiteX0" fmla="*/ 79512 w 6668190"/>
              <a:gd name="connsiteY0" fmla="*/ 271136 h 7452299"/>
              <a:gd name="connsiteX1" fmla="*/ 6658565 w 6668190"/>
              <a:gd name="connsiteY1" fmla="*/ 242982 h 7452299"/>
              <a:gd name="connsiteX2" fmla="*/ 6668190 w 6668190"/>
              <a:gd name="connsiteY2" fmla="*/ 7452299 h 7452299"/>
              <a:gd name="connsiteX3" fmla="*/ 0 w 6668190"/>
              <a:gd name="connsiteY3" fmla="*/ 7412543 h 7452299"/>
              <a:gd name="connsiteX4" fmla="*/ 3544956 w 6668190"/>
              <a:gd name="connsiteY4" fmla="*/ 3802045 h 7452299"/>
              <a:gd name="connsiteX5" fmla="*/ 79512 w 6668190"/>
              <a:gd name="connsiteY5" fmla="*/ 271136 h 7452299"/>
              <a:gd name="connsiteX0" fmla="*/ 79512 w 6668190"/>
              <a:gd name="connsiteY0" fmla="*/ 28154 h 7209317"/>
              <a:gd name="connsiteX1" fmla="*/ 6658565 w 6668190"/>
              <a:gd name="connsiteY1" fmla="*/ 0 h 7209317"/>
              <a:gd name="connsiteX2" fmla="*/ 6668190 w 6668190"/>
              <a:gd name="connsiteY2" fmla="*/ 7209317 h 7209317"/>
              <a:gd name="connsiteX3" fmla="*/ 0 w 6668190"/>
              <a:gd name="connsiteY3" fmla="*/ 7169561 h 7209317"/>
              <a:gd name="connsiteX4" fmla="*/ 3544956 w 6668190"/>
              <a:gd name="connsiteY4" fmla="*/ 3559063 h 7209317"/>
              <a:gd name="connsiteX5" fmla="*/ 79512 w 6668190"/>
              <a:gd name="connsiteY5" fmla="*/ 28154 h 7209317"/>
              <a:gd name="connsiteX0" fmla="*/ 124717 w 6704695"/>
              <a:gd name="connsiteY0" fmla="*/ 28154 h 7439857"/>
              <a:gd name="connsiteX1" fmla="*/ 6703770 w 6704695"/>
              <a:gd name="connsiteY1" fmla="*/ 0 h 7439857"/>
              <a:gd name="connsiteX2" fmla="*/ 6703769 w 6704695"/>
              <a:gd name="connsiteY2" fmla="*/ 7180498 h 7439857"/>
              <a:gd name="connsiteX3" fmla="*/ 45205 w 6704695"/>
              <a:gd name="connsiteY3" fmla="*/ 7169561 h 7439857"/>
              <a:gd name="connsiteX4" fmla="*/ 3590161 w 6704695"/>
              <a:gd name="connsiteY4" fmla="*/ 3559063 h 7439857"/>
              <a:gd name="connsiteX5" fmla="*/ 124717 w 6704695"/>
              <a:gd name="connsiteY5" fmla="*/ 28154 h 7439857"/>
              <a:gd name="connsiteX0" fmla="*/ 124717 w 6704695"/>
              <a:gd name="connsiteY0" fmla="*/ 28154 h 7439857"/>
              <a:gd name="connsiteX1" fmla="*/ 6703770 w 6704695"/>
              <a:gd name="connsiteY1" fmla="*/ 0 h 7439857"/>
              <a:gd name="connsiteX2" fmla="*/ 6703769 w 6704695"/>
              <a:gd name="connsiteY2" fmla="*/ 7180498 h 7439857"/>
              <a:gd name="connsiteX3" fmla="*/ 45205 w 6704695"/>
              <a:gd name="connsiteY3" fmla="*/ 7169561 h 7439857"/>
              <a:gd name="connsiteX4" fmla="*/ 3590161 w 6704695"/>
              <a:gd name="connsiteY4" fmla="*/ 3559063 h 7439857"/>
              <a:gd name="connsiteX5" fmla="*/ 124717 w 6704695"/>
              <a:gd name="connsiteY5" fmla="*/ 28154 h 7439857"/>
              <a:gd name="connsiteX0" fmla="*/ 79525 w 6659503"/>
              <a:gd name="connsiteY0" fmla="*/ 28154 h 7180498"/>
              <a:gd name="connsiteX1" fmla="*/ 6658578 w 6659503"/>
              <a:gd name="connsiteY1" fmla="*/ 0 h 7180498"/>
              <a:gd name="connsiteX2" fmla="*/ 6658577 w 6659503"/>
              <a:gd name="connsiteY2" fmla="*/ 7180498 h 7180498"/>
              <a:gd name="connsiteX3" fmla="*/ 13 w 6659503"/>
              <a:gd name="connsiteY3" fmla="*/ 7169561 h 7180498"/>
              <a:gd name="connsiteX4" fmla="*/ 3544969 w 6659503"/>
              <a:gd name="connsiteY4" fmla="*/ 3559063 h 7180498"/>
              <a:gd name="connsiteX5" fmla="*/ 79525 w 6659503"/>
              <a:gd name="connsiteY5" fmla="*/ 28154 h 7180498"/>
              <a:gd name="connsiteX0" fmla="*/ 108400 w 6688378"/>
              <a:gd name="connsiteY0" fmla="*/ 28154 h 7180498"/>
              <a:gd name="connsiteX1" fmla="*/ 6687453 w 6688378"/>
              <a:gd name="connsiteY1" fmla="*/ 0 h 7180498"/>
              <a:gd name="connsiteX2" fmla="*/ 6687452 w 6688378"/>
              <a:gd name="connsiteY2" fmla="*/ 7180498 h 7180498"/>
              <a:gd name="connsiteX3" fmla="*/ 12 w 6688378"/>
              <a:gd name="connsiteY3" fmla="*/ 7179168 h 7180498"/>
              <a:gd name="connsiteX4" fmla="*/ 3573844 w 6688378"/>
              <a:gd name="connsiteY4" fmla="*/ 3559063 h 7180498"/>
              <a:gd name="connsiteX5" fmla="*/ 108400 w 6688378"/>
              <a:gd name="connsiteY5" fmla="*/ 28154 h 7180498"/>
              <a:gd name="connsiteX0" fmla="*/ 108400 w 6688378"/>
              <a:gd name="connsiteY0" fmla="*/ 261327 h 7413671"/>
              <a:gd name="connsiteX1" fmla="*/ 6687453 w 6688378"/>
              <a:gd name="connsiteY1" fmla="*/ 261993 h 7413671"/>
              <a:gd name="connsiteX2" fmla="*/ 6687452 w 6688378"/>
              <a:gd name="connsiteY2" fmla="*/ 7413671 h 7413671"/>
              <a:gd name="connsiteX3" fmla="*/ 12 w 6688378"/>
              <a:gd name="connsiteY3" fmla="*/ 7412341 h 7413671"/>
              <a:gd name="connsiteX4" fmla="*/ 3573844 w 6688378"/>
              <a:gd name="connsiteY4" fmla="*/ 3792236 h 7413671"/>
              <a:gd name="connsiteX5" fmla="*/ 108400 w 6688378"/>
              <a:gd name="connsiteY5" fmla="*/ 261327 h 7413671"/>
              <a:gd name="connsiteX0" fmla="*/ 108400 w 6688378"/>
              <a:gd name="connsiteY0" fmla="*/ 908 h 7153252"/>
              <a:gd name="connsiteX1" fmla="*/ 6687453 w 6688378"/>
              <a:gd name="connsiteY1" fmla="*/ 1574 h 7153252"/>
              <a:gd name="connsiteX2" fmla="*/ 6687452 w 6688378"/>
              <a:gd name="connsiteY2" fmla="*/ 7153252 h 7153252"/>
              <a:gd name="connsiteX3" fmla="*/ 12 w 6688378"/>
              <a:gd name="connsiteY3" fmla="*/ 7151922 h 7153252"/>
              <a:gd name="connsiteX4" fmla="*/ 3573844 w 6688378"/>
              <a:gd name="connsiteY4" fmla="*/ 3531817 h 7153252"/>
              <a:gd name="connsiteX5" fmla="*/ 108400 w 6688378"/>
              <a:gd name="connsiteY5" fmla="*/ 908 h 7153252"/>
              <a:gd name="connsiteX0" fmla="*/ 583600 w 6688378"/>
              <a:gd name="connsiteY0" fmla="*/ 358 h 7159888"/>
              <a:gd name="connsiteX1" fmla="*/ 6687453 w 6688378"/>
              <a:gd name="connsiteY1" fmla="*/ 8210 h 7159888"/>
              <a:gd name="connsiteX2" fmla="*/ 6687452 w 6688378"/>
              <a:gd name="connsiteY2" fmla="*/ 7159888 h 7159888"/>
              <a:gd name="connsiteX3" fmla="*/ 12 w 6688378"/>
              <a:gd name="connsiteY3" fmla="*/ 7158558 h 7159888"/>
              <a:gd name="connsiteX4" fmla="*/ 3573844 w 6688378"/>
              <a:gd name="connsiteY4" fmla="*/ 3538453 h 7159888"/>
              <a:gd name="connsiteX5" fmla="*/ 583600 w 6688378"/>
              <a:gd name="connsiteY5" fmla="*/ 358 h 7159888"/>
              <a:gd name="connsiteX0" fmla="*/ 617432 w 6722210"/>
              <a:gd name="connsiteY0" fmla="*/ 247237 h 7685470"/>
              <a:gd name="connsiteX1" fmla="*/ 6721285 w 6722210"/>
              <a:gd name="connsiteY1" fmla="*/ 255089 h 7685470"/>
              <a:gd name="connsiteX2" fmla="*/ 6721284 w 6722210"/>
              <a:gd name="connsiteY2" fmla="*/ 7406767 h 7685470"/>
              <a:gd name="connsiteX3" fmla="*/ 33844 w 6722210"/>
              <a:gd name="connsiteY3" fmla="*/ 7405437 h 7685470"/>
              <a:gd name="connsiteX4" fmla="*/ 3946076 w 6722210"/>
              <a:gd name="connsiteY4" fmla="*/ 3620055 h 7685470"/>
              <a:gd name="connsiteX5" fmla="*/ 617432 w 6722210"/>
              <a:gd name="connsiteY5" fmla="*/ 247237 h 7685470"/>
              <a:gd name="connsiteX0" fmla="*/ 632164 w 6736942"/>
              <a:gd name="connsiteY0" fmla="*/ 247237 h 7685469"/>
              <a:gd name="connsiteX1" fmla="*/ 6736017 w 6736942"/>
              <a:gd name="connsiteY1" fmla="*/ 255089 h 7685469"/>
              <a:gd name="connsiteX2" fmla="*/ 6736016 w 6736942"/>
              <a:gd name="connsiteY2" fmla="*/ 7406767 h 7685469"/>
              <a:gd name="connsiteX3" fmla="*/ 48576 w 6736942"/>
              <a:gd name="connsiteY3" fmla="*/ 7405437 h 7685469"/>
              <a:gd name="connsiteX4" fmla="*/ 3728218 w 6736942"/>
              <a:gd name="connsiteY4" fmla="*/ 3802576 h 7685469"/>
              <a:gd name="connsiteX5" fmla="*/ 3960808 w 6736942"/>
              <a:gd name="connsiteY5" fmla="*/ 3620055 h 7685469"/>
              <a:gd name="connsiteX6" fmla="*/ 632164 w 6736942"/>
              <a:gd name="connsiteY6" fmla="*/ 247237 h 7685469"/>
              <a:gd name="connsiteX0" fmla="*/ 623583 w 6728361"/>
              <a:gd name="connsiteY0" fmla="*/ 247237 h 7669287"/>
              <a:gd name="connsiteX1" fmla="*/ 6727436 w 6728361"/>
              <a:gd name="connsiteY1" fmla="*/ 255089 h 7669287"/>
              <a:gd name="connsiteX2" fmla="*/ 6727435 w 6728361"/>
              <a:gd name="connsiteY2" fmla="*/ 7406767 h 7669287"/>
              <a:gd name="connsiteX3" fmla="*/ 39995 w 6728361"/>
              <a:gd name="connsiteY3" fmla="*/ 7405437 h 7669287"/>
              <a:gd name="connsiteX4" fmla="*/ 3942837 w 6728361"/>
              <a:gd name="connsiteY4" fmla="*/ 3838506 h 7669287"/>
              <a:gd name="connsiteX5" fmla="*/ 3952227 w 6728361"/>
              <a:gd name="connsiteY5" fmla="*/ 3620055 h 7669287"/>
              <a:gd name="connsiteX6" fmla="*/ 623583 w 6728361"/>
              <a:gd name="connsiteY6" fmla="*/ 247237 h 7669287"/>
              <a:gd name="connsiteX0" fmla="*/ 623583 w 6728361"/>
              <a:gd name="connsiteY0" fmla="*/ 247237 h 7669287"/>
              <a:gd name="connsiteX1" fmla="*/ 6727436 w 6728361"/>
              <a:gd name="connsiteY1" fmla="*/ 255089 h 7669287"/>
              <a:gd name="connsiteX2" fmla="*/ 6727435 w 6728361"/>
              <a:gd name="connsiteY2" fmla="*/ 7406767 h 7669287"/>
              <a:gd name="connsiteX3" fmla="*/ 39995 w 6728361"/>
              <a:gd name="connsiteY3" fmla="*/ 7405437 h 7669287"/>
              <a:gd name="connsiteX4" fmla="*/ 3942837 w 6728361"/>
              <a:gd name="connsiteY4" fmla="*/ 3838506 h 7669287"/>
              <a:gd name="connsiteX5" fmla="*/ 3952227 w 6728361"/>
              <a:gd name="connsiteY5" fmla="*/ 3620055 h 7669287"/>
              <a:gd name="connsiteX6" fmla="*/ 623583 w 6728361"/>
              <a:gd name="connsiteY6" fmla="*/ 247237 h 7669287"/>
              <a:gd name="connsiteX0" fmla="*/ 623583 w 6728361"/>
              <a:gd name="connsiteY0" fmla="*/ 247237 h 7669287"/>
              <a:gd name="connsiteX1" fmla="*/ 6727436 w 6728361"/>
              <a:gd name="connsiteY1" fmla="*/ 255089 h 7669287"/>
              <a:gd name="connsiteX2" fmla="*/ 6727435 w 6728361"/>
              <a:gd name="connsiteY2" fmla="*/ 7406767 h 7669287"/>
              <a:gd name="connsiteX3" fmla="*/ 39995 w 6728361"/>
              <a:gd name="connsiteY3" fmla="*/ 7405437 h 7669287"/>
              <a:gd name="connsiteX4" fmla="*/ 3942837 w 6728361"/>
              <a:gd name="connsiteY4" fmla="*/ 3838506 h 7669287"/>
              <a:gd name="connsiteX5" fmla="*/ 3952227 w 6728361"/>
              <a:gd name="connsiteY5" fmla="*/ 3620055 h 7669287"/>
              <a:gd name="connsiteX6" fmla="*/ 623583 w 6728361"/>
              <a:gd name="connsiteY6" fmla="*/ 247237 h 7669287"/>
              <a:gd name="connsiteX0" fmla="*/ 623583 w 6728361"/>
              <a:gd name="connsiteY0" fmla="*/ 11 h 7422061"/>
              <a:gd name="connsiteX1" fmla="*/ 6727436 w 6728361"/>
              <a:gd name="connsiteY1" fmla="*/ 7863 h 7422061"/>
              <a:gd name="connsiteX2" fmla="*/ 6727435 w 6728361"/>
              <a:gd name="connsiteY2" fmla="*/ 7159541 h 7422061"/>
              <a:gd name="connsiteX3" fmla="*/ 39995 w 6728361"/>
              <a:gd name="connsiteY3" fmla="*/ 7158211 h 7422061"/>
              <a:gd name="connsiteX4" fmla="*/ 3942837 w 6728361"/>
              <a:gd name="connsiteY4" fmla="*/ 3591280 h 7422061"/>
              <a:gd name="connsiteX5" fmla="*/ 3952227 w 6728361"/>
              <a:gd name="connsiteY5" fmla="*/ 3372829 h 7422061"/>
              <a:gd name="connsiteX6" fmla="*/ 623583 w 6728361"/>
              <a:gd name="connsiteY6" fmla="*/ 11 h 7422061"/>
              <a:gd name="connsiteX0" fmla="*/ 623070 w 6727848"/>
              <a:gd name="connsiteY0" fmla="*/ 11 h 7421529"/>
              <a:gd name="connsiteX1" fmla="*/ 6726923 w 6727848"/>
              <a:gd name="connsiteY1" fmla="*/ 7863 h 7421529"/>
              <a:gd name="connsiteX2" fmla="*/ 6726922 w 6727848"/>
              <a:gd name="connsiteY2" fmla="*/ 7159541 h 7421529"/>
              <a:gd name="connsiteX3" fmla="*/ 39482 w 6727848"/>
              <a:gd name="connsiteY3" fmla="*/ 7158211 h 7421529"/>
              <a:gd name="connsiteX4" fmla="*/ 3956724 w 6727848"/>
              <a:gd name="connsiteY4" fmla="*/ 3598466 h 7421529"/>
              <a:gd name="connsiteX5" fmla="*/ 3951714 w 6727848"/>
              <a:gd name="connsiteY5" fmla="*/ 3372829 h 7421529"/>
              <a:gd name="connsiteX6" fmla="*/ 623070 w 6727848"/>
              <a:gd name="connsiteY6" fmla="*/ 11 h 7421529"/>
              <a:gd name="connsiteX0" fmla="*/ 623070 w 6727848"/>
              <a:gd name="connsiteY0" fmla="*/ 239785 h 7661303"/>
              <a:gd name="connsiteX1" fmla="*/ 6726923 w 6727848"/>
              <a:gd name="connsiteY1" fmla="*/ 247637 h 7661303"/>
              <a:gd name="connsiteX2" fmla="*/ 6726922 w 6727848"/>
              <a:gd name="connsiteY2" fmla="*/ 7399315 h 7661303"/>
              <a:gd name="connsiteX3" fmla="*/ 39482 w 6727848"/>
              <a:gd name="connsiteY3" fmla="*/ 7397985 h 7661303"/>
              <a:gd name="connsiteX4" fmla="*/ 3956724 w 6727848"/>
              <a:gd name="connsiteY4" fmla="*/ 3838240 h 7661303"/>
              <a:gd name="connsiteX5" fmla="*/ 3879714 w 6727848"/>
              <a:gd name="connsiteY5" fmla="*/ 3511999 h 7661303"/>
              <a:gd name="connsiteX6" fmla="*/ 623070 w 6727848"/>
              <a:gd name="connsiteY6" fmla="*/ 239785 h 7661303"/>
              <a:gd name="connsiteX0" fmla="*/ 623070 w 6727848"/>
              <a:gd name="connsiteY0" fmla="*/ 239785 h 7661303"/>
              <a:gd name="connsiteX1" fmla="*/ 6726923 w 6727848"/>
              <a:gd name="connsiteY1" fmla="*/ 247637 h 7661303"/>
              <a:gd name="connsiteX2" fmla="*/ 6726922 w 6727848"/>
              <a:gd name="connsiteY2" fmla="*/ 7399315 h 7661303"/>
              <a:gd name="connsiteX3" fmla="*/ 39482 w 6727848"/>
              <a:gd name="connsiteY3" fmla="*/ 7397985 h 7661303"/>
              <a:gd name="connsiteX4" fmla="*/ 3956724 w 6727848"/>
              <a:gd name="connsiteY4" fmla="*/ 3838240 h 7661303"/>
              <a:gd name="connsiteX5" fmla="*/ 3879714 w 6727848"/>
              <a:gd name="connsiteY5" fmla="*/ 3511999 h 7661303"/>
              <a:gd name="connsiteX6" fmla="*/ 623070 w 6727848"/>
              <a:gd name="connsiteY6" fmla="*/ 239785 h 7661303"/>
              <a:gd name="connsiteX0" fmla="*/ 623070 w 6727848"/>
              <a:gd name="connsiteY0" fmla="*/ 239785 h 7661303"/>
              <a:gd name="connsiteX1" fmla="*/ 6726923 w 6727848"/>
              <a:gd name="connsiteY1" fmla="*/ 247637 h 7661303"/>
              <a:gd name="connsiteX2" fmla="*/ 6726922 w 6727848"/>
              <a:gd name="connsiteY2" fmla="*/ 7399315 h 7661303"/>
              <a:gd name="connsiteX3" fmla="*/ 39482 w 6727848"/>
              <a:gd name="connsiteY3" fmla="*/ 7397985 h 7661303"/>
              <a:gd name="connsiteX4" fmla="*/ 3956724 w 6727848"/>
              <a:gd name="connsiteY4" fmla="*/ 3838240 h 7661303"/>
              <a:gd name="connsiteX5" fmla="*/ 3879714 w 6727848"/>
              <a:gd name="connsiteY5" fmla="*/ 3511999 h 7661303"/>
              <a:gd name="connsiteX6" fmla="*/ 623070 w 6727848"/>
              <a:gd name="connsiteY6" fmla="*/ 239785 h 7661303"/>
              <a:gd name="connsiteX0" fmla="*/ 623070 w 6727848"/>
              <a:gd name="connsiteY0" fmla="*/ 244043 h 7665561"/>
              <a:gd name="connsiteX1" fmla="*/ 6726923 w 6727848"/>
              <a:gd name="connsiteY1" fmla="*/ 251895 h 7665561"/>
              <a:gd name="connsiteX2" fmla="*/ 6726922 w 6727848"/>
              <a:gd name="connsiteY2" fmla="*/ 7403573 h 7665561"/>
              <a:gd name="connsiteX3" fmla="*/ 39482 w 6727848"/>
              <a:gd name="connsiteY3" fmla="*/ 7402243 h 7665561"/>
              <a:gd name="connsiteX4" fmla="*/ 3956724 w 6727848"/>
              <a:gd name="connsiteY4" fmla="*/ 3842498 h 7665561"/>
              <a:gd name="connsiteX5" fmla="*/ 3922914 w 6727848"/>
              <a:gd name="connsiteY5" fmla="*/ 3573745 h 7665561"/>
              <a:gd name="connsiteX6" fmla="*/ 623070 w 6727848"/>
              <a:gd name="connsiteY6" fmla="*/ 244043 h 7665561"/>
              <a:gd name="connsiteX0" fmla="*/ 623070 w 6727848"/>
              <a:gd name="connsiteY0" fmla="*/ 10 h 7421528"/>
              <a:gd name="connsiteX1" fmla="*/ 6726923 w 6727848"/>
              <a:gd name="connsiteY1" fmla="*/ 7862 h 7421528"/>
              <a:gd name="connsiteX2" fmla="*/ 6726922 w 6727848"/>
              <a:gd name="connsiteY2" fmla="*/ 7159540 h 7421528"/>
              <a:gd name="connsiteX3" fmla="*/ 39482 w 6727848"/>
              <a:gd name="connsiteY3" fmla="*/ 7158210 h 7421528"/>
              <a:gd name="connsiteX4" fmla="*/ 3956724 w 6727848"/>
              <a:gd name="connsiteY4" fmla="*/ 3598465 h 7421528"/>
              <a:gd name="connsiteX5" fmla="*/ 3922914 w 6727848"/>
              <a:gd name="connsiteY5" fmla="*/ 3329712 h 7421528"/>
              <a:gd name="connsiteX6" fmla="*/ 623070 w 6727848"/>
              <a:gd name="connsiteY6" fmla="*/ 10 h 7421528"/>
              <a:gd name="connsiteX0" fmla="*/ 623070 w 6727848"/>
              <a:gd name="connsiteY0" fmla="*/ 10 h 7421528"/>
              <a:gd name="connsiteX1" fmla="*/ 6726923 w 6727848"/>
              <a:gd name="connsiteY1" fmla="*/ 7862 h 7421528"/>
              <a:gd name="connsiteX2" fmla="*/ 6726922 w 6727848"/>
              <a:gd name="connsiteY2" fmla="*/ 7159540 h 7421528"/>
              <a:gd name="connsiteX3" fmla="*/ 39482 w 6727848"/>
              <a:gd name="connsiteY3" fmla="*/ 7158210 h 7421528"/>
              <a:gd name="connsiteX4" fmla="*/ 3956724 w 6727848"/>
              <a:gd name="connsiteY4" fmla="*/ 3598465 h 7421528"/>
              <a:gd name="connsiteX5" fmla="*/ 3922914 w 6727848"/>
              <a:gd name="connsiteY5" fmla="*/ 3329712 h 7421528"/>
              <a:gd name="connsiteX6" fmla="*/ 623070 w 6727848"/>
              <a:gd name="connsiteY6" fmla="*/ 10 h 7421528"/>
              <a:gd name="connsiteX0" fmla="*/ 623070 w 6727848"/>
              <a:gd name="connsiteY0" fmla="*/ 10 h 7417269"/>
              <a:gd name="connsiteX1" fmla="*/ 6726923 w 6727848"/>
              <a:gd name="connsiteY1" fmla="*/ 7862 h 7417269"/>
              <a:gd name="connsiteX2" fmla="*/ 6726922 w 6727848"/>
              <a:gd name="connsiteY2" fmla="*/ 7159540 h 7417269"/>
              <a:gd name="connsiteX3" fmla="*/ 39482 w 6727848"/>
              <a:gd name="connsiteY3" fmla="*/ 7158210 h 7417269"/>
              <a:gd name="connsiteX4" fmla="*/ 3956724 w 6727848"/>
              <a:gd name="connsiteY4" fmla="*/ 3655953 h 7417269"/>
              <a:gd name="connsiteX5" fmla="*/ 3922914 w 6727848"/>
              <a:gd name="connsiteY5" fmla="*/ 3329712 h 7417269"/>
              <a:gd name="connsiteX6" fmla="*/ 623070 w 6727848"/>
              <a:gd name="connsiteY6" fmla="*/ 10 h 7417269"/>
              <a:gd name="connsiteX0" fmla="*/ 67795 w 6172573"/>
              <a:gd name="connsiteY0" fmla="*/ 10 h 7460687"/>
              <a:gd name="connsiteX1" fmla="*/ 6171648 w 6172573"/>
              <a:gd name="connsiteY1" fmla="*/ 7862 h 7460687"/>
              <a:gd name="connsiteX2" fmla="*/ 6171647 w 6172573"/>
              <a:gd name="connsiteY2" fmla="*/ 7159540 h 7460687"/>
              <a:gd name="connsiteX3" fmla="*/ 45807 w 6172573"/>
              <a:gd name="connsiteY3" fmla="*/ 7215698 h 7460687"/>
              <a:gd name="connsiteX4" fmla="*/ 3401449 w 6172573"/>
              <a:gd name="connsiteY4" fmla="*/ 3655953 h 7460687"/>
              <a:gd name="connsiteX5" fmla="*/ 3367639 w 6172573"/>
              <a:gd name="connsiteY5" fmla="*/ 3329712 h 7460687"/>
              <a:gd name="connsiteX6" fmla="*/ 67795 w 6172573"/>
              <a:gd name="connsiteY6" fmla="*/ 10 h 7460687"/>
              <a:gd name="connsiteX0" fmla="*/ 21993 w 6126771"/>
              <a:gd name="connsiteY0" fmla="*/ 10 h 7216519"/>
              <a:gd name="connsiteX1" fmla="*/ 6125846 w 6126771"/>
              <a:gd name="connsiteY1" fmla="*/ 7862 h 7216519"/>
              <a:gd name="connsiteX2" fmla="*/ 6125845 w 6126771"/>
              <a:gd name="connsiteY2" fmla="*/ 7159540 h 7216519"/>
              <a:gd name="connsiteX3" fmla="*/ 5 w 6126771"/>
              <a:gd name="connsiteY3" fmla="*/ 7215698 h 7216519"/>
              <a:gd name="connsiteX4" fmla="*/ 3355647 w 6126771"/>
              <a:gd name="connsiteY4" fmla="*/ 3655953 h 7216519"/>
              <a:gd name="connsiteX5" fmla="*/ 3321837 w 6126771"/>
              <a:gd name="connsiteY5" fmla="*/ 3329712 h 7216519"/>
              <a:gd name="connsiteX6" fmla="*/ 21993 w 6126771"/>
              <a:gd name="connsiteY6" fmla="*/ 10 h 7216519"/>
              <a:gd name="connsiteX0" fmla="*/ 14793 w 6119571"/>
              <a:gd name="connsiteY0" fmla="*/ 10 h 7209421"/>
              <a:gd name="connsiteX1" fmla="*/ 6118646 w 6119571"/>
              <a:gd name="connsiteY1" fmla="*/ 7862 h 7209421"/>
              <a:gd name="connsiteX2" fmla="*/ 6118645 w 6119571"/>
              <a:gd name="connsiteY2" fmla="*/ 7159540 h 7209421"/>
              <a:gd name="connsiteX3" fmla="*/ 5 w 6119571"/>
              <a:gd name="connsiteY3" fmla="*/ 7208513 h 7209421"/>
              <a:gd name="connsiteX4" fmla="*/ 3348447 w 6119571"/>
              <a:gd name="connsiteY4" fmla="*/ 3655953 h 7209421"/>
              <a:gd name="connsiteX5" fmla="*/ 3314637 w 6119571"/>
              <a:gd name="connsiteY5" fmla="*/ 3329712 h 7209421"/>
              <a:gd name="connsiteX6" fmla="*/ 14793 w 6119571"/>
              <a:gd name="connsiteY6" fmla="*/ 10 h 7209421"/>
              <a:gd name="connsiteX0" fmla="*/ 21992 w 6126770"/>
              <a:gd name="connsiteY0" fmla="*/ 10 h 7202343"/>
              <a:gd name="connsiteX1" fmla="*/ 6125845 w 6126770"/>
              <a:gd name="connsiteY1" fmla="*/ 7862 h 7202343"/>
              <a:gd name="connsiteX2" fmla="*/ 6125844 w 6126770"/>
              <a:gd name="connsiteY2" fmla="*/ 7159540 h 7202343"/>
              <a:gd name="connsiteX3" fmla="*/ 4 w 6126770"/>
              <a:gd name="connsiteY3" fmla="*/ 7201327 h 7202343"/>
              <a:gd name="connsiteX4" fmla="*/ 3355646 w 6126770"/>
              <a:gd name="connsiteY4" fmla="*/ 3655953 h 7202343"/>
              <a:gd name="connsiteX5" fmla="*/ 3321836 w 6126770"/>
              <a:gd name="connsiteY5" fmla="*/ 3329712 h 7202343"/>
              <a:gd name="connsiteX6" fmla="*/ 21992 w 6126770"/>
              <a:gd name="connsiteY6" fmla="*/ 10 h 7202343"/>
              <a:gd name="connsiteX0" fmla="*/ 29192 w 6133970"/>
              <a:gd name="connsiteY0" fmla="*/ 10 h 7195294"/>
              <a:gd name="connsiteX1" fmla="*/ 6133045 w 6133970"/>
              <a:gd name="connsiteY1" fmla="*/ 7862 h 7195294"/>
              <a:gd name="connsiteX2" fmla="*/ 6133044 w 6133970"/>
              <a:gd name="connsiteY2" fmla="*/ 7159540 h 7195294"/>
              <a:gd name="connsiteX3" fmla="*/ 4 w 6133970"/>
              <a:gd name="connsiteY3" fmla="*/ 7194141 h 7195294"/>
              <a:gd name="connsiteX4" fmla="*/ 3362846 w 6133970"/>
              <a:gd name="connsiteY4" fmla="*/ 3655953 h 7195294"/>
              <a:gd name="connsiteX5" fmla="*/ 3329036 w 6133970"/>
              <a:gd name="connsiteY5" fmla="*/ 3329712 h 7195294"/>
              <a:gd name="connsiteX6" fmla="*/ 29192 w 6133970"/>
              <a:gd name="connsiteY6" fmla="*/ 10 h 7195294"/>
              <a:gd name="connsiteX0" fmla="*/ 29192 w 6133970"/>
              <a:gd name="connsiteY0" fmla="*/ 10 h 7181350"/>
              <a:gd name="connsiteX1" fmla="*/ 6133045 w 6133970"/>
              <a:gd name="connsiteY1" fmla="*/ 7862 h 7181350"/>
              <a:gd name="connsiteX2" fmla="*/ 6133044 w 6133970"/>
              <a:gd name="connsiteY2" fmla="*/ 7159540 h 7181350"/>
              <a:gd name="connsiteX3" fmla="*/ 4 w 6133970"/>
              <a:gd name="connsiteY3" fmla="*/ 7179769 h 7181350"/>
              <a:gd name="connsiteX4" fmla="*/ 3362846 w 6133970"/>
              <a:gd name="connsiteY4" fmla="*/ 3655953 h 7181350"/>
              <a:gd name="connsiteX5" fmla="*/ 3329036 w 6133970"/>
              <a:gd name="connsiteY5" fmla="*/ 3329712 h 7181350"/>
              <a:gd name="connsiteX6" fmla="*/ 29192 w 6133970"/>
              <a:gd name="connsiteY6" fmla="*/ 10 h 7181350"/>
              <a:gd name="connsiteX0" fmla="*/ 7593 w 6112371"/>
              <a:gd name="connsiteY0" fmla="*/ 10 h 7188288"/>
              <a:gd name="connsiteX1" fmla="*/ 6111446 w 6112371"/>
              <a:gd name="connsiteY1" fmla="*/ 7862 h 7188288"/>
              <a:gd name="connsiteX2" fmla="*/ 6111445 w 6112371"/>
              <a:gd name="connsiteY2" fmla="*/ 7159540 h 7188288"/>
              <a:gd name="connsiteX3" fmla="*/ 5 w 6112371"/>
              <a:gd name="connsiteY3" fmla="*/ 7186955 h 7188288"/>
              <a:gd name="connsiteX4" fmla="*/ 3341247 w 6112371"/>
              <a:gd name="connsiteY4" fmla="*/ 3655953 h 7188288"/>
              <a:gd name="connsiteX5" fmla="*/ 3307437 w 6112371"/>
              <a:gd name="connsiteY5" fmla="*/ 3329712 h 7188288"/>
              <a:gd name="connsiteX6" fmla="*/ 7593 w 6112371"/>
              <a:gd name="connsiteY6" fmla="*/ 10 h 7188288"/>
              <a:gd name="connsiteX0" fmla="*/ 7640 w 6112418"/>
              <a:gd name="connsiteY0" fmla="*/ 10 h 7188288"/>
              <a:gd name="connsiteX1" fmla="*/ 6111493 w 6112418"/>
              <a:gd name="connsiteY1" fmla="*/ 7862 h 7188288"/>
              <a:gd name="connsiteX2" fmla="*/ 6111492 w 6112418"/>
              <a:gd name="connsiteY2" fmla="*/ 7159540 h 7188288"/>
              <a:gd name="connsiteX3" fmla="*/ 52 w 6112418"/>
              <a:gd name="connsiteY3" fmla="*/ 7186955 h 7188288"/>
              <a:gd name="connsiteX4" fmla="*/ 3341294 w 6112418"/>
              <a:gd name="connsiteY4" fmla="*/ 3655953 h 7188288"/>
              <a:gd name="connsiteX5" fmla="*/ 3307484 w 6112418"/>
              <a:gd name="connsiteY5" fmla="*/ 3329712 h 7188288"/>
              <a:gd name="connsiteX6" fmla="*/ 7640 w 6112418"/>
              <a:gd name="connsiteY6" fmla="*/ 10 h 7188288"/>
              <a:gd name="connsiteX0" fmla="*/ 7640 w 6112418"/>
              <a:gd name="connsiteY0" fmla="*/ 10 h 7187031"/>
              <a:gd name="connsiteX1" fmla="*/ 6111493 w 6112418"/>
              <a:gd name="connsiteY1" fmla="*/ 7862 h 7187031"/>
              <a:gd name="connsiteX2" fmla="*/ 6111492 w 6112418"/>
              <a:gd name="connsiteY2" fmla="*/ 7159540 h 7187031"/>
              <a:gd name="connsiteX3" fmla="*/ 52 w 6112418"/>
              <a:gd name="connsiteY3" fmla="*/ 7186955 h 7187031"/>
              <a:gd name="connsiteX4" fmla="*/ 3341294 w 6112418"/>
              <a:gd name="connsiteY4" fmla="*/ 3655953 h 7187031"/>
              <a:gd name="connsiteX5" fmla="*/ 3307484 w 6112418"/>
              <a:gd name="connsiteY5" fmla="*/ 3329712 h 7187031"/>
              <a:gd name="connsiteX6" fmla="*/ 7640 w 6112418"/>
              <a:gd name="connsiteY6" fmla="*/ 10 h 7187031"/>
              <a:gd name="connsiteX0" fmla="*/ 7607 w 6112385"/>
              <a:gd name="connsiteY0" fmla="*/ 10 h 7188288"/>
              <a:gd name="connsiteX1" fmla="*/ 6111460 w 6112385"/>
              <a:gd name="connsiteY1" fmla="*/ 7862 h 7188288"/>
              <a:gd name="connsiteX2" fmla="*/ 6111459 w 6112385"/>
              <a:gd name="connsiteY2" fmla="*/ 7159540 h 7188288"/>
              <a:gd name="connsiteX3" fmla="*/ 19 w 6112385"/>
              <a:gd name="connsiteY3" fmla="*/ 7186955 h 7188288"/>
              <a:gd name="connsiteX4" fmla="*/ 3341261 w 6112385"/>
              <a:gd name="connsiteY4" fmla="*/ 3655953 h 7188288"/>
              <a:gd name="connsiteX5" fmla="*/ 3307451 w 6112385"/>
              <a:gd name="connsiteY5" fmla="*/ 3329712 h 7188288"/>
              <a:gd name="connsiteX6" fmla="*/ 7607 w 6112385"/>
              <a:gd name="connsiteY6" fmla="*/ 10 h 7188288"/>
              <a:gd name="connsiteX0" fmla="*/ 14806 w 6119584"/>
              <a:gd name="connsiteY0" fmla="*/ 10 h 7159540"/>
              <a:gd name="connsiteX1" fmla="*/ 6118659 w 6119584"/>
              <a:gd name="connsiteY1" fmla="*/ 7862 h 7159540"/>
              <a:gd name="connsiteX2" fmla="*/ 6118658 w 6119584"/>
              <a:gd name="connsiteY2" fmla="*/ 7159540 h 7159540"/>
              <a:gd name="connsiteX3" fmla="*/ 18 w 6119584"/>
              <a:gd name="connsiteY3" fmla="*/ 7129468 h 7159540"/>
              <a:gd name="connsiteX4" fmla="*/ 3348460 w 6119584"/>
              <a:gd name="connsiteY4" fmla="*/ 3655953 h 7159540"/>
              <a:gd name="connsiteX5" fmla="*/ 3314650 w 6119584"/>
              <a:gd name="connsiteY5" fmla="*/ 3329712 h 7159540"/>
              <a:gd name="connsiteX6" fmla="*/ 14806 w 6119584"/>
              <a:gd name="connsiteY6" fmla="*/ 10 h 7159540"/>
              <a:gd name="connsiteX0" fmla="*/ 360404 w 6465182"/>
              <a:gd name="connsiteY0" fmla="*/ 10 h 7161802"/>
              <a:gd name="connsiteX1" fmla="*/ 6464257 w 6465182"/>
              <a:gd name="connsiteY1" fmla="*/ 7862 h 7161802"/>
              <a:gd name="connsiteX2" fmla="*/ 6464256 w 6465182"/>
              <a:gd name="connsiteY2" fmla="*/ 7159540 h 7161802"/>
              <a:gd name="connsiteX3" fmla="*/ 16 w 6465182"/>
              <a:gd name="connsiteY3" fmla="*/ 7158213 h 7161802"/>
              <a:gd name="connsiteX4" fmla="*/ 3694058 w 6465182"/>
              <a:gd name="connsiteY4" fmla="*/ 3655953 h 7161802"/>
              <a:gd name="connsiteX5" fmla="*/ 3660248 w 6465182"/>
              <a:gd name="connsiteY5" fmla="*/ 3329712 h 7161802"/>
              <a:gd name="connsiteX6" fmla="*/ 360404 w 6465182"/>
              <a:gd name="connsiteY6" fmla="*/ 10 h 7161802"/>
              <a:gd name="connsiteX0" fmla="*/ 324405 w 6429183"/>
              <a:gd name="connsiteY0" fmla="*/ 10 h 7159540"/>
              <a:gd name="connsiteX1" fmla="*/ 6428258 w 6429183"/>
              <a:gd name="connsiteY1" fmla="*/ 7862 h 7159540"/>
              <a:gd name="connsiteX2" fmla="*/ 6428257 w 6429183"/>
              <a:gd name="connsiteY2" fmla="*/ 7159540 h 7159540"/>
              <a:gd name="connsiteX3" fmla="*/ 17 w 6429183"/>
              <a:gd name="connsiteY3" fmla="*/ 7136655 h 7159540"/>
              <a:gd name="connsiteX4" fmla="*/ 3658059 w 6429183"/>
              <a:gd name="connsiteY4" fmla="*/ 3655953 h 7159540"/>
              <a:gd name="connsiteX5" fmla="*/ 3624249 w 6429183"/>
              <a:gd name="connsiteY5" fmla="*/ 3329712 h 7159540"/>
              <a:gd name="connsiteX6" fmla="*/ 324405 w 6429183"/>
              <a:gd name="connsiteY6" fmla="*/ 10 h 7159540"/>
              <a:gd name="connsiteX0" fmla="*/ 468403 w 6573181"/>
              <a:gd name="connsiteY0" fmla="*/ 10 h 7181353"/>
              <a:gd name="connsiteX1" fmla="*/ 6572256 w 6573181"/>
              <a:gd name="connsiteY1" fmla="*/ 7862 h 7181353"/>
              <a:gd name="connsiteX2" fmla="*/ 6572255 w 6573181"/>
              <a:gd name="connsiteY2" fmla="*/ 7159540 h 7181353"/>
              <a:gd name="connsiteX3" fmla="*/ 15 w 6573181"/>
              <a:gd name="connsiteY3" fmla="*/ 7179772 h 7181353"/>
              <a:gd name="connsiteX4" fmla="*/ 3802057 w 6573181"/>
              <a:gd name="connsiteY4" fmla="*/ 3655953 h 7181353"/>
              <a:gd name="connsiteX5" fmla="*/ 3768247 w 6573181"/>
              <a:gd name="connsiteY5" fmla="*/ 3329712 h 7181353"/>
              <a:gd name="connsiteX6" fmla="*/ 468403 w 6573181"/>
              <a:gd name="connsiteY6" fmla="*/ 10 h 7181353"/>
              <a:gd name="connsiteX0" fmla="*/ 497203 w 6601981"/>
              <a:gd name="connsiteY0" fmla="*/ 10 h 7195297"/>
              <a:gd name="connsiteX1" fmla="*/ 6601056 w 6601981"/>
              <a:gd name="connsiteY1" fmla="*/ 7862 h 7195297"/>
              <a:gd name="connsiteX2" fmla="*/ 6601055 w 6601981"/>
              <a:gd name="connsiteY2" fmla="*/ 7159540 h 7195297"/>
              <a:gd name="connsiteX3" fmla="*/ 15 w 6601981"/>
              <a:gd name="connsiteY3" fmla="*/ 7194144 h 7195297"/>
              <a:gd name="connsiteX4" fmla="*/ 3830857 w 6601981"/>
              <a:gd name="connsiteY4" fmla="*/ 3655953 h 7195297"/>
              <a:gd name="connsiteX5" fmla="*/ 3797047 w 6601981"/>
              <a:gd name="connsiteY5" fmla="*/ 3329712 h 7195297"/>
              <a:gd name="connsiteX6" fmla="*/ 497203 w 6601981"/>
              <a:gd name="connsiteY6" fmla="*/ 10 h 7195297"/>
              <a:gd name="connsiteX0" fmla="*/ 29207 w 6133985"/>
              <a:gd name="connsiteY0" fmla="*/ 10 h 7195297"/>
              <a:gd name="connsiteX1" fmla="*/ 6133060 w 6133985"/>
              <a:gd name="connsiteY1" fmla="*/ 7862 h 7195297"/>
              <a:gd name="connsiteX2" fmla="*/ 6133059 w 6133985"/>
              <a:gd name="connsiteY2" fmla="*/ 7159540 h 7195297"/>
              <a:gd name="connsiteX3" fmla="*/ 19 w 6133985"/>
              <a:gd name="connsiteY3" fmla="*/ 7194144 h 7195297"/>
              <a:gd name="connsiteX4" fmla="*/ 3362861 w 6133985"/>
              <a:gd name="connsiteY4" fmla="*/ 3655953 h 7195297"/>
              <a:gd name="connsiteX5" fmla="*/ 3329051 w 6133985"/>
              <a:gd name="connsiteY5" fmla="*/ 3329712 h 7195297"/>
              <a:gd name="connsiteX6" fmla="*/ 29207 w 6133985"/>
              <a:gd name="connsiteY6" fmla="*/ 10 h 7195297"/>
              <a:gd name="connsiteX0" fmla="*/ 407 w 6105185"/>
              <a:gd name="connsiteY0" fmla="*/ 10 h 7188291"/>
              <a:gd name="connsiteX1" fmla="*/ 6104260 w 6105185"/>
              <a:gd name="connsiteY1" fmla="*/ 7862 h 7188291"/>
              <a:gd name="connsiteX2" fmla="*/ 6104259 w 6105185"/>
              <a:gd name="connsiteY2" fmla="*/ 7159540 h 7188291"/>
              <a:gd name="connsiteX3" fmla="*/ 19 w 6105185"/>
              <a:gd name="connsiteY3" fmla="*/ 7186958 h 7188291"/>
              <a:gd name="connsiteX4" fmla="*/ 3334061 w 6105185"/>
              <a:gd name="connsiteY4" fmla="*/ 3655953 h 7188291"/>
              <a:gd name="connsiteX5" fmla="*/ 3300251 w 6105185"/>
              <a:gd name="connsiteY5" fmla="*/ 3329712 h 7188291"/>
              <a:gd name="connsiteX6" fmla="*/ 407 w 6105185"/>
              <a:gd name="connsiteY6" fmla="*/ 10 h 7188291"/>
              <a:gd name="connsiteX0" fmla="*/ 14806 w 6119584"/>
              <a:gd name="connsiteY0" fmla="*/ 10 h 7167917"/>
              <a:gd name="connsiteX1" fmla="*/ 6118659 w 6119584"/>
              <a:gd name="connsiteY1" fmla="*/ 7862 h 7167917"/>
              <a:gd name="connsiteX2" fmla="*/ 6118658 w 6119584"/>
              <a:gd name="connsiteY2" fmla="*/ 7159540 h 7167917"/>
              <a:gd name="connsiteX3" fmla="*/ 18 w 6119584"/>
              <a:gd name="connsiteY3" fmla="*/ 7165401 h 7167917"/>
              <a:gd name="connsiteX4" fmla="*/ 3348460 w 6119584"/>
              <a:gd name="connsiteY4" fmla="*/ 3655953 h 7167917"/>
              <a:gd name="connsiteX5" fmla="*/ 3314650 w 6119584"/>
              <a:gd name="connsiteY5" fmla="*/ 3329712 h 7167917"/>
              <a:gd name="connsiteX6" fmla="*/ 14806 w 6119584"/>
              <a:gd name="connsiteY6" fmla="*/ 10 h 7167917"/>
              <a:gd name="connsiteX0" fmla="*/ 14806 w 6119584"/>
              <a:gd name="connsiteY0" fmla="*/ 10 h 7167917"/>
              <a:gd name="connsiteX1" fmla="*/ 6118659 w 6119584"/>
              <a:gd name="connsiteY1" fmla="*/ 7862 h 7167917"/>
              <a:gd name="connsiteX2" fmla="*/ 6118658 w 6119584"/>
              <a:gd name="connsiteY2" fmla="*/ 7159540 h 7167917"/>
              <a:gd name="connsiteX3" fmla="*/ 18 w 6119584"/>
              <a:gd name="connsiteY3" fmla="*/ 7165401 h 7167917"/>
              <a:gd name="connsiteX4" fmla="*/ 3348460 w 6119584"/>
              <a:gd name="connsiteY4" fmla="*/ 3655953 h 7167917"/>
              <a:gd name="connsiteX5" fmla="*/ 3314650 w 6119584"/>
              <a:gd name="connsiteY5" fmla="*/ 3329712 h 7167917"/>
              <a:gd name="connsiteX6" fmla="*/ 14806 w 6119584"/>
              <a:gd name="connsiteY6" fmla="*/ 10 h 7167917"/>
              <a:gd name="connsiteX0" fmla="*/ 55139 w 6159917"/>
              <a:gd name="connsiteY0" fmla="*/ 10 h 7422082"/>
              <a:gd name="connsiteX1" fmla="*/ 6158992 w 6159917"/>
              <a:gd name="connsiteY1" fmla="*/ 7862 h 7422082"/>
              <a:gd name="connsiteX2" fmla="*/ 6158991 w 6159917"/>
              <a:gd name="connsiteY2" fmla="*/ 7159540 h 7422082"/>
              <a:gd name="connsiteX3" fmla="*/ 40351 w 6159917"/>
              <a:gd name="connsiteY3" fmla="*/ 7165401 h 7422082"/>
              <a:gd name="connsiteX4" fmla="*/ 3525593 w 6159917"/>
              <a:gd name="connsiteY4" fmla="*/ 3663139 h 7422082"/>
              <a:gd name="connsiteX5" fmla="*/ 3354983 w 6159917"/>
              <a:gd name="connsiteY5" fmla="*/ 3329712 h 7422082"/>
              <a:gd name="connsiteX6" fmla="*/ 55139 w 6159917"/>
              <a:gd name="connsiteY6" fmla="*/ 10 h 7422082"/>
              <a:gd name="connsiteX0" fmla="*/ 14789 w 6119567"/>
              <a:gd name="connsiteY0" fmla="*/ 10 h 7165412"/>
              <a:gd name="connsiteX1" fmla="*/ 6118642 w 6119567"/>
              <a:gd name="connsiteY1" fmla="*/ 7862 h 7165412"/>
              <a:gd name="connsiteX2" fmla="*/ 6118641 w 6119567"/>
              <a:gd name="connsiteY2" fmla="*/ 7159540 h 7165412"/>
              <a:gd name="connsiteX3" fmla="*/ 1 w 6119567"/>
              <a:gd name="connsiteY3" fmla="*/ 7165401 h 7165412"/>
              <a:gd name="connsiteX4" fmla="*/ 3485243 w 6119567"/>
              <a:gd name="connsiteY4" fmla="*/ 3663139 h 7165412"/>
              <a:gd name="connsiteX5" fmla="*/ 3314633 w 6119567"/>
              <a:gd name="connsiteY5" fmla="*/ 3329712 h 7165412"/>
              <a:gd name="connsiteX6" fmla="*/ 14789 w 6119567"/>
              <a:gd name="connsiteY6" fmla="*/ 10 h 7165412"/>
              <a:gd name="connsiteX0" fmla="*/ 59476 w 6164254"/>
              <a:gd name="connsiteY0" fmla="*/ 10 h 7412502"/>
              <a:gd name="connsiteX1" fmla="*/ 6163329 w 6164254"/>
              <a:gd name="connsiteY1" fmla="*/ 7862 h 7412502"/>
              <a:gd name="connsiteX2" fmla="*/ 6163328 w 6164254"/>
              <a:gd name="connsiteY2" fmla="*/ 7159540 h 7412502"/>
              <a:gd name="connsiteX3" fmla="*/ 44688 w 6164254"/>
              <a:gd name="connsiteY3" fmla="*/ 7165401 h 7412502"/>
              <a:gd name="connsiteX4" fmla="*/ 3421930 w 6164254"/>
              <a:gd name="connsiteY4" fmla="*/ 3792487 h 7412502"/>
              <a:gd name="connsiteX5" fmla="*/ 3359320 w 6164254"/>
              <a:gd name="connsiteY5" fmla="*/ 3329712 h 7412502"/>
              <a:gd name="connsiteX6" fmla="*/ 59476 w 6164254"/>
              <a:gd name="connsiteY6" fmla="*/ 10 h 7412502"/>
              <a:gd name="connsiteX0" fmla="*/ 59476 w 6164254"/>
              <a:gd name="connsiteY0" fmla="*/ 10 h 7412502"/>
              <a:gd name="connsiteX1" fmla="*/ 6163329 w 6164254"/>
              <a:gd name="connsiteY1" fmla="*/ 7862 h 7412502"/>
              <a:gd name="connsiteX2" fmla="*/ 6163328 w 6164254"/>
              <a:gd name="connsiteY2" fmla="*/ 7159540 h 7412502"/>
              <a:gd name="connsiteX3" fmla="*/ 44688 w 6164254"/>
              <a:gd name="connsiteY3" fmla="*/ 7165401 h 7412502"/>
              <a:gd name="connsiteX4" fmla="*/ 3421930 w 6164254"/>
              <a:gd name="connsiteY4" fmla="*/ 3792487 h 7412502"/>
              <a:gd name="connsiteX5" fmla="*/ 3359320 w 6164254"/>
              <a:gd name="connsiteY5" fmla="*/ 3329712 h 7412502"/>
              <a:gd name="connsiteX6" fmla="*/ 59476 w 6164254"/>
              <a:gd name="connsiteY6" fmla="*/ 10 h 7412502"/>
              <a:gd name="connsiteX0" fmla="*/ 59476 w 6164254"/>
              <a:gd name="connsiteY0" fmla="*/ 10 h 7416227"/>
              <a:gd name="connsiteX1" fmla="*/ 6163329 w 6164254"/>
              <a:gd name="connsiteY1" fmla="*/ 7862 h 7416227"/>
              <a:gd name="connsiteX2" fmla="*/ 6163328 w 6164254"/>
              <a:gd name="connsiteY2" fmla="*/ 7159540 h 7416227"/>
              <a:gd name="connsiteX3" fmla="*/ 44688 w 6164254"/>
              <a:gd name="connsiteY3" fmla="*/ 7165401 h 7416227"/>
              <a:gd name="connsiteX4" fmla="*/ 3421930 w 6164254"/>
              <a:gd name="connsiteY4" fmla="*/ 3742185 h 7416227"/>
              <a:gd name="connsiteX5" fmla="*/ 3359320 w 6164254"/>
              <a:gd name="connsiteY5" fmla="*/ 3329712 h 7416227"/>
              <a:gd name="connsiteX6" fmla="*/ 59476 w 6164254"/>
              <a:gd name="connsiteY6" fmla="*/ 10 h 7416227"/>
              <a:gd name="connsiteX0" fmla="*/ 59476 w 6164254"/>
              <a:gd name="connsiteY0" fmla="*/ 10 h 7416227"/>
              <a:gd name="connsiteX1" fmla="*/ 6163329 w 6164254"/>
              <a:gd name="connsiteY1" fmla="*/ 7862 h 7416227"/>
              <a:gd name="connsiteX2" fmla="*/ 6163328 w 6164254"/>
              <a:gd name="connsiteY2" fmla="*/ 7159540 h 7416227"/>
              <a:gd name="connsiteX3" fmla="*/ 44688 w 6164254"/>
              <a:gd name="connsiteY3" fmla="*/ 7165401 h 7416227"/>
              <a:gd name="connsiteX4" fmla="*/ 3421930 w 6164254"/>
              <a:gd name="connsiteY4" fmla="*/ 3742185 h 7416227"/>
              <a:gd name="connsiteX5" fmla="*/ 3359320 w 6164254"/>
              <a:gd name="connsiteY5" fmla="*/ 3329712 h 7416227"/>
              <a:gd name="connsiteX6" fmla="*/ 59476 w 6164254"/>
              <a:gd name="connsiteY6" fmla="*/ 10 h 7416227"/>
              <a:gd name="connsiteX0" fmla="*/ 52577 w 6157355"/>
              <a:gd name="connsiteY0" fmla="*/ 10 h 7416227"/>
              <a:gd name="connsiteX1" fmla="*/ 6156430 w 6157355"/>
              <a:gd name="connsiteY1" fmla="*/ 7862 h 7416227"/>
              <a:gd name="connsiteX2" fmla="*/ 6156429 w 6157355"/>
              <a:gd name="connsiteY2" fmla="*/ 7159540 h 7416227"/>
              <a:gd name="connsiteX3" fmla="*/ 37789 w 6157355"/>
              <a:gd name="connsiteY3" fmla="*/ 7165401 h 7416227"/>
              <a:gd name="connsiteX4" fmla="*/ 3415031 w 6157355"/>
              <a:gd name="connsiteY4" fmla="*/ 3742185 h 7416227"/>
              <a:gd name="connsiteX5" fmla="*/ 3352421 w 6157355"/>
              <a:gd name="connsiteY5" fmla="*/ 3329712 h 7416227"/>
              <a:gd name="connsiteX6" fmla="*/ 52577 w 6157355"/>
              <a:gd name="connsiteY6" fmla="*/ 10 h 7416227"/>
              <a:gd name="connsiteX0" fmla="*/ 14813 w 6119591"/>
              <a:gd name="connsiteY0" fmla="*/ 10 h 7165609"/>
              <a:gd name="connsiteX1" fmla="*/ 6118666 w 6119591"/>
              <a:gd name="connsiteY1" fmla="*/ 7862 h 7165609"/>
              <a:gd name="connsiteX2" fmla="*/ 6118665 w 6119591"/>
              <a:gd name="connsiteY2" fmla="*/ 7159540 h 7165609"/>
              <a:gd name="connsiteX3" fmla="*/ 25 w 6119591"/>
              <a:gd name="connsiteY3" fmla="*/ 7165401 h 7165609"/>
              <a:gd name="connsiteX4" fmla="*/ 3377267 w 6119591"/>
              <a:gd name="connsiteY4" fmla="*/ 3742185 h 7165609"/>
              <a:gd name="connsiteX5" fmla="*/ 3314657 w 6119591"/>
              <a:gd name="connsiteY5" fmla="*/ 3329712 h 7165609"/>
              <a:gd name="connsiteX6" fmla="*/ 14813 w 6119591"/>
              <a:gd name="connsiteY6" fmla="*/ 10 h 7165609"/>
              <a:gd name="connsiteX0" fmla="*/ 14813 w 6119591"/>
              <a:gd name="connsiteY0" fmla="*/ 10 h 7165609"/>
              <a:gd name="connsiteX1" fmla="*/ 6118666 w 6119591"/>
              <a:gd name="connsiteY1" fmla="*/ 7862 h 7165609"/>
              <a:gd name="connsiteX2" fmla="*/ 6118665 w 6119591"/>
              <a:gd name="connsiteY2" fmla="*/ 7159540 h 7165609"/>
              <a:gd name="connsiteX3" fmla="*/ 25 w 6119591"/>
              <a:gd name="connsiteY3" fmla="*/ 7165401 h 7165609"/>
              <a:gd name="connsiteX4" fmla="*/ 3377267 w 6119591"/>
              <a:gd name="connsiteY4" fmla="*/ 3742185 h 7165609"/>
              <a:gd name="connsiteX5" fmla="*/ 3314657 w 6119591"/>
              <a:gd name="connsiteY5" fmla="*/ 3329712 h 7165609"/>
              <a:gd name="connsiteX6" fmla="*/ 14813 w 6119591"/>
              <a:gd name="connsiteY6" fmla="*/ 10 h 7165609"/>
              <a:gd name="connsiteX0" fmla="*/ 42016 w 6146794"/>
              <a:gd name="connsiteY0" fmla="*/ 243564 h 7409163"/>
              <a:gd name="connsiteX1" fmla="*/ 6145869 w 6146794"/>
              <a:gd name="connsiteY1" fmla="*/ 251416 h 7409163"/>
              <a:gd name="connsiteX2" fmla="*/ 6145868 w 6146794"/>
              <a:gd name="connsiteY2" fmla="*/ 7403094 h 7409163"/>
              <a:gd name="connsiteX3" fmla="*/ 27228 w 6146794"/>
              <a:gd name="connsiteY3" fmla="*/ 7408955 h 7409163"/>
              <a:gd name="connsiteX4" fmla="*/ 3404470 w 6146794"/>
              <a:gd name="connsiteY4" fmla="*/ 3985739 h 7409163"/>
              <a:gd name="connsiteX5" fmla="*/ 3292107 w 6146794"/>
              <a:gd name="connsiteY5" fmla="*/ 3566793 h 7409163"/>
              <a:gd name="connsiteX6" fmla="*/ 42016 w 6146794"/>
              <a:gd name="connsiteY6" fmla="*/ 243564 h 7409163"/>
              <a:gd name="connsiteX0" fmla="*/ 55409 w 6160187"/>
              <a:gd name="connsiteY0" fmla="*/ 243564 h 7659781"/>
              <a:gd name="connsiteX1" fmla="*/ 6159262 w 6160187"/>
              <a:gd name="connsiteY1" fmla="*/ 251416 h 7659781"/>
              <a:gd name="connsiteX2" fmla="*/ 6159261 w 6160187"/>
              <a:gd name="connsiteY2" fmla="*/ 7403094 h 7659781"/>
              <a:gd name="connsiteX3" fmla="*/ 40621 w 6160187"/>
              <a:gd name="connsiteY3" fmla="*/ 7408955 h 7659781"/>
              <a:gd name="connsiteX4" fmla="*/ 3337016 w 6160187"/>
              <a:gd name="connsiteY4" fmla="*/ 3985739 h 7659781"/>
              <a:gd name="connsiteX5" fmla="*/ 3305500 w 6160187"/>
              <a:gd name="connsiteY5" fmla="*/ 3566793 h 7659781"/>
              <a:gd name="connsiteX6" fmla="*/ 55409 w 6160187"/>
              <a:gd name="connsiteY6" fmla="*/ 243564 h 7659781"/>
              <a:gd name="connsiteX0" fmla="*/ 42017 w 6146795"/>
              <a:gd name="connsiteY0" fmla="*/ 243564 h 7408964"/>
              <a:gd name="connsiteX1" fmla="*/ 6145870 w 6146795"/>
              <a:gd name="connsiteY1" fmla="*/ 251416 h 7408964"/>
              <a:gd name="connsiteX2" fmla="*/ 6145869 w 6146795"/>
              <a:gd name="connsiteY2" fmla="*/ 7403094 h 7408964"/>
              <a:gd name="connsiteX3" fmla="*/ 27229 w 6146795"/>
              <a:gd name="connsiteY3" fmla="*/ 7408955 h 7408964"/>
              <a:gd name="connsiteX4" fmla="*/ 3323624 w 6146795"/>
              <a:gd name="connsiteY4" fmla="*/ 3985739 h 7408964"/>
              <a:gd name="connsiteX5" fmla="*/ 3292108 w 6146795"/>
              <a:gd name="connsiteY5" fmla="*/ 3566793 h 7408964"/>
              <a:gd name="connsiteX6" fmla="*/ 42017 w 6146795"/>
              <a:gd name="connsiteY6" fmla="*/ 243564 h 7408964"/>
              <a:gd name="connsiteX0" fmla="*/ 14792 w 6119570"/>
              <a:gd name="connsiteY0" fmla="*/ 365 h 7165765"/>
              <a:gd name="connsiteX1" fmla="*/ 6118645 w 6119570"/>
              <a:gd name="connsiteY1" fmla="*/ 8217 h 7165765"/>
              <a:gd name="connsiteX2" fmla="*/ 6118644 w 6119570"/>
              <a:gd name="connsiteY2" fmla="*/ 7159895 h 7165765"/>
              <a:gd name="connsiteX3" fmla="*/ 4 w 6119570"/>
              <a:gd name="connsiteY3" fmla="*/ 7165756 h 7165765"/>
              <a:gd name="connsiteX4" fmla="*/ 3296399 w 6119570"/>
              <a:gd name="connsiteY4" fmla="*/ 3742540 h 7165765"/>
              <a:gd name="connsiteX5" fmla="*/ 3264883 w 6119570"/>
              <a:gd name="connsiteY5" fmla="*/ 3323594 h 7165765"/>
              <a:gd name="connsiteX6" fmla="*/ 14792 w 6119570"/>
              <a:gd name="connsiteY6" fmla="*/ 365 h 7165765"/>
              <a:gd name="connsiteX0" fmla="*/ 56538 w 6161316"/>
              <a:gd name="connsiteY0" fmla="*/ 365 h 7416582"/>
              <a:gd name="connsiteX1" fmla="*/ 6160391 w 6161316"/>
              <a:gd name="connsiteY1" fmla="*/ 8217 h 7416582"/>
              <a:gd name="connsiteX2" fmla="*/ 6160390 w 6161316"/>
              <a:gd name="connsiteY2" fmla="*/ 7159895 h 7416582"/>
              <a:gd name="connsiteX3" fmla="*/ 41750 w 6161316"/>
              <a:gd name="connsiteY3" fmla="*/ 7165756 h 7416582"/>
              <a:gd name="connsiteX4" fmla="*/ 3307049 w 6161316"/>
              <a:gd name="connsiteY4" fmla="*/ 3742540 h 7416582"/>
              <a:gd name="connsiteX5" fmla="*/ 3306629 w 6161316"/>
              <a:gd name="connsiteY5" fmla="*/ 3323594 h 7416582"/>
              <a:gd name="connsiteX6" fmla="*/ 56538 w 6161316"/>
              <a:gd name="connsiteY6" fmla="*/ 365 h 7416582"/>
              <a:gd name="connsiteX0" fmla="*/ 56538 w 6161316"/>
              <a:gd name="connsiteY0" fmla="*/ 242605 h 7658822"/>
              <a:gd name="connsiteX1" fmla="*/ 6160391 w 6161316"/>
              <a:gd name="connsiteY1" fmla="*/ 250457 h 7658822"/>
              <a:gd name="connsiteX2" fmla="*/ 6160390 w 6161316"/>
              <a:gd name="connsiteY2" fmla="*/ 7402135 h 7658822"/>
              <a:gd name="connsiteX3" fmla="*/ 41750 w 6161316"/>
              <a:gd name="connsiteY3" fmla="*/ 7407996 h 7658822"/>
              <a:gd name="connsiteX4" fmla="*/ 3307049 w 6161316"/>
              <a:gd name="connsiteY4" fmla="*/ 3984780 h 7658822"/>
              <a:gd name="connsiteX5" fmla="*/ 3269315 w 6161316"/>
              <a:gd name="connsiteY5" fmla="*/ 3552890 h 7658822"/>
              <a:gd name="connsiteX6" fmla="*/ 56538 w 6161316"/>
              <a:gd name="connsiteY6" fmla="*/ 242605 h 7658822"/>
              <a:gd name="connsiteX0" fmla="*/ 56538 w 6161316"/>
              <a:gd name="connsiteY0" fmla="*/ 242605 h 7658822"/>
              <a:gd name="connsiteX1" fmla="*/ 6160391 w 6161316"/>
              <a:gd name="connsiteY1" fmla="*/ 250457 h 7658822"/>
              <a:gd name="connsiteX2" fmla="*/ 6160390 w 6161316"/>
              <a:gd name="connsiteY2" fmla="*/ 7402135 h 7658822"/>
              <a:gd name="connsiteX3" fmla="*/ 41750 w 6161316"/>
              <a:gd name="connsiteY3" fmla="*/ 7407996 h 7658822"/>
              <a:gd name="connsiteX4" fmla="*/ 3307049 w 6161316"/>
              <a:gd name="connsiteY4" fmla="*/ 3984780 h 7658822"/>
              <a:gd name="connsiteX5" fmla="*/ 3269315 w 6161316"/>
              <a:gd name="connsiteY5" fmla="*/ 3552890 h 7658822"/>
              <a:gd name="connsiteX6" fmla="*/ 56538 w 6161316"/>
              <a:gd name="connsiteY6" fmla="*/ 242605 h 7658822"/>
              <a:gd name="connsiteX0" fmla="*/ 56538 w 6161316"/>
              <a:gd name="connsiteY0" fmla="*/ 245481 h 7661698"/>
              <a:gd name="connsiteX1" fmla="*/ 6160391 w 6161316"/>
              <a:gd name="connsiteY1" fmla="*/ 253333 h 7661698"/>
              <a:gd name="connsiteX2" fmla="*/ 6160390 w 6161316"/>
              <a:gd name="connsiteY2" fmla="*/ 7405011 h 7661698"/>
              <a:gd name="connsiteX3" fmla="*/ 41750 w 6161316"/>
              <a:gd name="connsiteY3" fmla="*/ 7410872 h 7661698"/>
              <a:gd name="connsiteX4" fmla="*/ 3307049 w 6161316"/>
              <a:gd name="connsiteY4" fmla="*/ 3987656 h 7661698"/>
              <a:gd name="connsiteX5" fmla="*/ 3263096 w 6161316"/>
              <a:gd name="connsiteY5" fmla="*/ 3594601 h 7661698"/>
              <a:gd name="connsiteX6" fmla="*/ 56538 w 6161316"/>
              <a:gd name="connsiteY6" fmla="*/ 245481 h 7661698"/>
              <a:gd name="connsiteX0" fmla="*/ 55859 w 6160637"/>
              <a:gd name="connsiteY0" fmla="*/ 245481 h 7663136"/>
              <a:gd name="connsiteX1" fmla="*/ 6159712 w 6160637"/>
              <a:gd name="connsiteY1" fmla="*/ 253333 h 7663136"/>
              <a:gd name="connsiteX2" fmla="*/ 6159711 w 6160637"/>
              <a:gd name="connsiteY2" fmla="*/ 7405011 h 7663136"/>
              <a:gd name="connsiteX3" fmla="*/ 41071 w 6160637"/>
              <a:gd name="connsiteY3" fmla="*/ 7410872 h 7663136"/>
              <a:gd name="connsiteX4" fmla="*/ 3325027 w 6160637"/>
              <a:gd name="connsiteY4" fmla="*/ 3968239 h 7663136"/>
              <a:gd name="connsiteX5" fmla="*/ 3262417 w 6160637"/>
              <a:gd name="connsiteY5" fmla="*/ 3594601 h 7663136"/>
              <a:gd name="connsiteX6" fmla="*/ 55859 w 6160637"/>
              <a:gd name="connsiteY6" fmla="*/ 245481 h 7663136"/>
              <a:gd name="connsiteX0" fmla="*/ 55859 w 6160637"/>
              <a:gd name="connsiteY0" fmla="*/ 245481 h 7663136"/>
              <a:gd name="connsiteX1" fmla="*/ 6159712 w 6160637"/>
              <a:gd name="connsiteY1" fmla="*/ 253333 h 7663136"/>
              <a:gd name="connsiteX2" fmla="*/ 6159711 w 6160637"/>
              <a:gd name="connsiteY2" fmla="*/ 7405011 h 7663136"/>
              <a:gd name="connsiteX3" fmla="*/ 41071 w 6160637"/>
              <a:gd name="connsiteY3" fmla="*/ 7410872 h 7663136"/>
              <a:gd name="connsiteX4" fmla="*/ 3325027 w 6160637"/>
              <a:gd name="connsiteY4" fmla="*/ 3968239 h 7663136"/>
              <a:gd name="connsiteX5" fmla="*/ 3262417 w 6160637"/>
              <a:gd name="connsiteY5" fmla="*/ 3594601 h 7663136"/>
              <a:gd name="connsiteX6" fmla="*/ 55859 w 6160637"/>
              <a:gd name="connsiteY6" fmla="*/ 245481 h 7663136"/>
              <a:gd name="connsiteX0" fmla="*/ 55859 w 6160637"/>
              <a:gd name="connsiteY0" fmla="*/ 245481 h 7663136"/>
              <a:gd name="connsiteX1" fmla="*/ 6159712 w 6160637"/>
              <a:gd name="connsiteY1" fmla="*/ 253333 h 7663136"/>
              <a:gd name="connsiteX2" fmla="*/ 6159711 w 6160637"/>
              <a:gd name="connsiteY2" fmla="*/ 7405011 h 7663136"/>
              <a:gd name="connsiteX3" fmla="*/ 41071 w 6160637"/>
              <a:gd name="connsiteY3" fmla="*/ 7410872 h 7663136"/>
              <a:gd name="connsiteX4" fmla="*/ 3325027 w 6160637"/>
              <a:gd name="connsiteY4" fmla="*/ 3968239 h 7663136"/>
              <a:gd name="connsiteX5" fmla="*/ 3262417 w 6160637"/>
              <a:gd name="connsiteY5" fmla="*/ 3594601 h 7663136"/>
              <a:gd name="connsiteX6" fmla="*/ 55859 w 6160637"/>
              <a:gd name="connsiteY6" fmla="*/ 245481 h 7663136"/>
              <a:gd name="connsiteX0" fmla="*/ 43648 w 6148426"/>
              <a:gd name="connsiteY0" fmla="*/ 245481 h 7410874"/>
              <a:gd name="connsiteX1" fmla="*/ 6147501 w 6148426"/>
              <a:gd name="connsiteY1" fmla="*/ 253333 h 7410874"/>
              <a:gd name="connsiteX2" fmla="*/ 6147500 w 6148426"/>
              <a:gd name="connsiteY2" fmla="*/ 7405011 h 7410874"/>
              <a:gd name="connsiteX3" fmla="*/ 28860 w 6148426"/>
              <a:gd name="connsiteY3" fmla="*/ 7410872 h 7410874"/>
              <a:gd name="connsiteX4" fmla="*/ 3312816 w 6148426"/>
              <a:gd name="connsiteY4" fmla="*/ 3968239 h 7410874"/>
              <a:gd name="connsiteX5" fmla="*/ 3250206 w 6148426"/>
              <a:gd name="connsiteY5" fmla="*/ 3594601 h 7410874"/>
              <a:gd name="connsiteX6" fmla="*/ 43648 w 6148426"/>
              <a:gd name="connsiteY6" fmla="*/ 245481 h 7410874"/>
              <a:gd name="connsiteX0" fmla="*/ 14797 w 6119575"/>
              <a:gd name="connsiteY0" fmla="*/ 6 h 7165399"/>
              <a:gd name="connsiteX1" fmla="*/ 6118650 w 6119575"/>
              <a:gd name="connsiteY1" fmla="*/ 7858 h 7165399"/>
              <a:gd name="connsiteX2" fmla="*/ 6118649 w 6119575"/>
              <a:gd name="connsiteY2" fmla="*/ 7159536 h 7165399"/>
              <a:gd name="connsiteX3" fmla="*/ 9 w 6119575"/>
              <a:gd name="connsiteY3" fmla="*/ 7165397 h 7165399"/>
              <a:gd name="connsiteX4" fmla="*/ 3283965 w 6119575"/>
              <a:gd name="connsiteY4" fmla="*/ 3722764 h 7165399"/>
              <a:gd name="connsiteX5" fmla="*/ 3221355 w 6119575"/>
              <a:gd name="connsiteY5" fmla="*/ 3349126 h 7165399"/>
              <a:gd name="connsiteX6" fmla="*/ 14797 w 6119575"/>
              <a:gd name="connsiteY6" fmla="*/ 6 h 7165399"/>
              <a:gd name="connsiteX0" fmla="*/ 14797 w 6119575"/>
              <a:gd name="connsiteY0" fmla="*/ 6 h 7165399"/>
              <a:gd name="connsiteX1" fmla="*/ 6118650 w 6119575"/>
              <a:gd name="connsiteY1" fmla="*/ 7858 h 7165399"/>
              <a:gd name="connsiteX2" fmla="*/ 6118649 w 6119575"/>
              <a:gd name="connsiteY2" fmla="*/ 7159536 h 7165399"/>
              <a:gd name="connsiteX3" fmla="*/ 9 w 6119575"/>
              <a:gd name="connsiteY3" fmla="*/ 7165397 h 7165399"/>
              <a:gd name="connsiteX4" fmla="*/ 3283965 w 6119575"/>
              <a:gd name="connsiteY4" fmla="*/ 3722764 h 7165399"/>
              <a:gd name="connsiteX5" fmla="*/ 3221355 w 6119575"/>
              <a:gd name="connsiteY5" fmla="*/ 3349126 h 7165399"/>
              <a:gd name="connsiteX6" fmla="*/ 14797 w 6119575"/>
              <a:gd name="connsiteY6" fmla="*/ 6 h 7165399"/>
              <a:gd name="connsiteX0" fmla="*/ 14797 w 6119575"/>
              <a:gd name="connsiteY0" fmla="*/ 6 h 7165399"/>
              <a:gd name="connsiteX1" fmla="*/ 6118650 w 6119575"/>
              <a:gd name="connsiteY1" fmla="*/ 7858 h 7165399"/>
              <a:gd name="connsiteX2" fmla="*/ 6118649 w 6119575"/>
              <a:gd name="connsiteY2" fmla="*/ 7159536 h 7165399"/>
              <a:gd name="connsiteX3" fmla="*/ 9 w 6119575"/>
              <a:gd name="connsiteY3" fmla="*/ 7165397 h 7165399"/>
              <a:gd name="connsiteX4" fmla="*/ 3283965 w 6119575"/>
              <a:gd name="connsiteY4" fmla="*/ 3722764 h 7165399"/>
              <a:gd name="connsiteX5" fmla="*/ 3221355 w 6119575"/>
              <a:gd name="connsiteY5" fmla="*/ 3349126 h 7165399"/>
              <a:gd name="connsiteX6" fmla="*/ 14797 w 6119575"/>
              <a:gd name="connsiteY6" fmla="*/ 6 h 7165399"/>
              <a:gd name="connsiteX0" fmla="*/ 57690 w 6162468"/>
              <a:gd name="connsiteY0" fmla="*/ 6 h 7413347"/>
              <a:gd name="connsiteX1" fmla="*/ 6161543 w 6162468"/>
              <a:gd name="connsiteY1" fmla="*/ 7858 h 7413347"/>
              <a:gd name="connsiteX2" fmla="*/ 6161542 w 6162468"/>
              <a:gd name="connsiteY2" fmla="*/ 7159536 h 7413347"/>
              <a:gd name="connsiteX3" fmla="*/ 42902 w 6162468"/>
              <a:gd name="connsiteY3" fmla="*/ 7165397 h 7413347"/>
              <a:gd name="connsiteX4" fmla="*/ 3277105 w 6162468"/>
              <a:gd name="connsiteY4" fmla="*/ 3781017 h 7413347"/>
              <a:gd name="connsiteX5" fmla="*/ 3264248 w 6162468"/>
              <a:gd name="connsiteY5" fmla="*/ 3349126 h 7413347"/>
              <a:gd name="connsiteX6" fmla="*/ 57690 w 6162468"/>
              <a:gd name="connsiteY6" fmla="*/ 6 h 7413347"/>
              <a:gd name="connsiteX0" fmla="*/ 57690 w 6162468"/>
              <a:gd name="connsiteY0" fmla="*/ 6 h 7413347"/>
              <a:gd name="connsiteX1" fmla="*/ 6161543 w 6162468"/>
              <a:gd name="connsiteY1" fmla="*/ 7858 h 7413347"/>
              <a:gd name="connsiteX2" fmla="*/ 6161542 w 6162468"/>
              <a:gd name="connsiteY2" fmla="*/ 7159536 h 7413347"/>
              <a:gd name="connsiteX3" fmla="*/ 42902 w 6162468"/>
              <a:gd name="connsiteY3" fmla="*/ 7165397 h 7413347"/>
              <a:gd name="connsiteX4" fmla="*/ 3277105 w 6162468"/>
              <a:gd name="connsiteY4" fmla="*/ 3781017 h 7413347"/>
              <a:gd name="connsiteX5" fmla="*/ 3264248 w 6162468"/>
              <a:gd name="connsiteY5" fmla="*/ 3349126 h 7413347"/>
              <a:gd name="connsiteX6" fmla="*/ 57690 w 6162468"/>
              <a:gd name="connsiteY6" fmla="*/ 6 h 7413347"/>
              <a:gd name="connsiteX0" fmla="*/ 57690 w 6162468"/>
              <a:gd name="connsiteY0" fmla="*/ 6 h 7414306"/>
              <a:gd name="connsiteX1" fmla="*/ 6161543 w 6162468"/>
              <a:gd name="connsiteY1" fmla="*/ 7858 h 7414306"/>
              <a:gd name="connsiteX2" fmla="*/ 6161542 w 6162468"/>
              <a:gd name="connsiteY2" fmla="*/ 7159536 h 7414306"/>
              <a:gd name="connsiteX3" fmla="*/ 42902 w 6162468"/>
              <a:gd name="connsiteY3" fmla="*/ 7165397 h 7414306"/>
              <a:gd name="connsiteX4" fmla="*/ 3277105 w 6162468"/>
              <a:gd name="connsiteY4" fmla="*/ 3768073 h 7414306"/>
              <a:gd name="connsiteX5" fmla="*/ 3264248 w 6162468"/>
              <a:gd name="connsiteY5" fmla="*/ 3349126 h 7414306"/>
              <a:gd name="connsiteX6" fmla="*/ 57690 w 6162468"/>
              <a:gd name="connsiteY6" fmla="*/ 6 h 7414306"/>
              <a:gd name="connsiteX0" fmla="*/ 57562 w 6162340"/>
              <a:gd name="connsiteY0" fmla="*/ 6 h 7414306"/>
              <a:gd name="connsiteX1" fmla="*/ 6161415 w 6162340"/>
              <a:gd name="connsiteY1" fmla="*/ 7858 h 7414306"/>
              <a:gd name="connsiteX2" fmla="*/ 6161414 w 6162340"/>
              <a:gd name="connsiteY2" fmla="*/ 7159536 h 7414306"/>
              <a:gd name="connsiteX3" fmla="*/ 42774 w 6162340"/>
              <a:gd name="connsiteY3" fmla="*/ 7165397 h 7414306"/>
              <a:gd name="connsiteX4" fmla="*/ 3276977 w 6162340"/>
              <a:gd name="connsiteY4" fmla="*/ 3768073 h 7414306"/>
              <a:gd name="connsiteX5" fmla="*/ 3264120 w 6162340"/>
              <a:gd name="connsiteY5" fmla="*/ 3349126 h 7414306"/>
              <a:gd name="connsiteX6" fmla="*/ 57562 w 6162340"/>
              <a:gd name="connsiteY6" fmla="*/ 6 h 7414306"/>
              <a:gd name="connsiteX0" fmla="*/ 57562 w 6162340"/>
              <a:gd name="connsiteY0" fmla="*/ 6 h 7414306"/>
              <a:gd name="connsiteX1" fmla="*/ 6161415 w 6162340"/>
              <a:gd name="connsiteY1" fmla="*/ 7858 h 7414306"/>
              <a:gd name="connsiteX2" fmla="*/ 6161414 w 6162340"/>
              <a:gd name="connsiteY2" fmla="*/ 7159536 h 7414306"/>
              <a:gd name="connsiteX3" fmla="*/ 42774 w 6162340"/>
              <a:gd name="connsiteY3" fmla="*/ 7165397 h 7414306"/>
              <a:gd name="connsiteX4" fmla="*/ 3276977 w 6162340"/>
              <a:gd name="connsiteY4" fmla="*/ 3768073 h 7414306"/>
              <a:gd name="connsiteX5" fmla="*/ 3264120 w 6162340"/>
              <a:gd name="connsiteY5" fmla="*/ 3349126 h 7414306"/>
              <a:gd name="connsiteX6" fmla="*/ 57562 w 6162340"/>
              <a:gd name="connsiteY6" fmla="*/ 6 h 7414306"/>
              <a:gd name="connsiteX0" fmla="*/ 14791 w 6119569"/>
              <a:gd name="connsiteY0" fmla="*/ 6 h 7165661"/>
              <a:gd name="connsiteX1" fmla="*/ 6118644 w 6119569"/>
              <a:gd name="connsiteY1" fmla="*/ 7858 h 7165661"/>
              <a:gd name="connsiteX2" fmla="*/ 6118643 w 6119569"/>
              <a:gd name="connsiteY2" fmla="*/ 7159536 h 7165661"/>
              <a:gd name="connsiteX3" fmla="*/ 3 w 6119569"/>
              <a:gd name="connsiteY3" fmla="*/ 7165397 h 7165661"/>
              <a:gd name="connsiteX4" fmla="*/ 3234206 w 6119569"/>
              <a:gd name="connsiteY4" fmla="*/ 3768073 h 7165661"/>
              <a:gd name="connsiteX5" fmla="*/ 3221349 w 6119569"/>
              <a:gd name="connsiteY5" fmla="*/ 3349126 h 7165661"/>
              <a:gd name="connsiteX6" fmla="*/ 14791 w 6119569"/>
              <a:gd name="connsiteY6" fmla="*/ 6 h 7165661"/>
              <a:gd name="connsiteX0" fmla="*/ 55735 w 6160513"/>
              <a:gd name="connsiteY0" fmla="*/ 6 h 7412867"/>
              <a:gd name="connsiteX1" fmla="*/ 6159588 w 6160513"/>
              <a:gd name="connsiteY1" fmla="*/ 7858 h 7412867"/>
              <a:gd name="connsiteX2" fmla="*/ 6159587 w 6160513"/>
              <a:gd name="connsiteY2" fmla="*/ 7159536 h 7412867"/>
              <a:gd name="connsiteX3" fmla="*/ 40947 w 6160513"/>
              <a:gd name="connsiteY3" fmla="*/ 7165397 h 7412867"/>
              <a:gd name="connsiteX4" fmla="*/ 3324903 w 6160513"/>
              <a:gd name="connsiteY4" fmla="*/ 3787491 h 7412867"/>
              <a:gd name="connsiteX5" fmla="*/ 3262293 w 6160513"/>
              <a:gd name="connsiteY5" fmla="*/ 3349126 h 7412867"/>
              <a:gd name="connsiteX6" fmla="*/ 55735 w 6160513"/>
              <a:gd name="connsiteY6" fmla="*/ 6 h 7412867"/>
              <a:gd name="connsiteX0" fmla="*/ 55735 w 6160513"/>
              <a:gd name="connsiteY0" fmla="*/ 6 h 7412867"/>
              <a:gd name="connsiteX1" fmla="*/ 6159588 w 6160513"/>
              <a:gd name="connsiteY1" fmla="*/ 7858 h 7412867"/>
              <a:gd name="connsiteX2" fmla="*/ 6159587 w 6160513"/>
              <a:gd name="connsiteY2" fmla="*/ 7159536 h 7412867"/>
              <a:gd name="connsiteX3" fmla="*/ 40947 w 6160513"/>
              <a:gd name="connsiteY3" fmla="*/ 7165397 h 7412867"/>
              <a:gd name="connsiteX4" fmla="*/ 3324903 w 6160513"/>
              <a:gd name="connsiteY4" fmla="*/ 3787491 h 7412867"/>
              <a:gd name="connsiteX5" fmla="*/ 3262293 w 6160513"/>
              <a:gd name="connsiteY5" fmla="*/ 3349126 h 7412867"/>
              <a:gd name="connsiteX6" fmla="*/ 55735 w 6160513"/>
              <a:gd name="connsiteY6" fmla="*/ 6 h 7412867"/>
              <a:gd name="connsiteX0" fmla="*/ 57099 w 6161877"/>
              <a:gd name="connsiteY0" fmla="*/ 6 h 7411908"/>
              <a:gd name="connsiteX1" fmla="*/ 6160952 w 6161877"/>
              <a:gd name="connsiteY1" fmla="*/ 7858 h 7411908"/>
              <a:gd name="connsiteX2" fmla="*/ 6160951 w 6161877"/>
              <a:gd name="connsiteY2" fmla="*/ 7159536 h 7411908"/>
              <a:gd name="connsiteX3" fmla="*/ 42311 w 6161877"/>
              <a:gd name="connsiteY3" fmla="*/ 7165397 h 7411908"/>
              <a:gd name="connsiteX4" fmla="*/ 3288952 w 6161877"/>
              <a:gd name="connsiteY4" fmla="*/ 3800436 h 7411908"/>
              <a:gd name="connsiteX5" fmla="*/ 3263657 w 6161877"/>
              <a:gd name="connsiteY5" fmla="*/ 3349126 h 7411908"/>
              <a:gd name="connsiteX6" fmla="*/ 57099 w 6161877"/>
              <a:gd name="connsiteY6" fmla="*/ 6 h 7411908"/>
              <a:gd name="connsiteX0" fmla="*/ 57099 w 6161877"/>
              <a:gd name="connsiteY0" fmla="*/ 6 h 7411908"/>
              <a:gd name="connsiteX1" fmla="*/ 6160952 w 6161877"/>
              <a:gd name="connsiteY1" fmla="*/ 7858 h 7411908"/>
              <a:gd name="connsiteX2" fmla="*/ 6160951 w 6161877"/>
              <a:gd name="connsiteY2" fmla="*/ 7159536 h 7411908"/>
              <a:gd name="connsiteX3" fmla="*/ 42311 w 6161877"/>
              <a:gd name="connsiteY3" fmla="*/ 7165397 h 7411908"/>
              <a:gd name="connsiteX4" fmla="*/ 3288952 w 6161877"/>
              <a:gd name="connsiteY4" fmla="*/ 3800436 h 7411908"/>
              <a:gd name="connsiteX5" fmla="*/ 3263657 w 6161877"/>
              <a:gd name="connsiteY5" fmla="*/ 3349126 h 7411908"/>
              <a:gd name="connsiteX6" fmla="*/ 57099 w 6161877"/>
              <a:gd name="connsiteY6" fmla="*/ 6 h 7411908"/>
              <a:gd name="connsiteX0" fmla="*/ 14797 w 6119575"/>
              <a:gd name="connsiteY0" fmla="*/ 6 h 7165417"/>
              <a:gd name="connsiteX1" fmla="*/ 6118650 w 6119575"/>
              <a:gd name="connsiteY1" fmla="*/ 7858 h 7165417"/>
              <a:gd name="connsiteX2" fmla="*/ 6118649 w 6119575"/>
              <a:gd name="connsiteY2" fmla="*/ 7159536 h 7165417"/>
              <a:gd name="connsiteX3" fmla="*/ 9 w 6119575"/>
              <a:gd name="connsiteY3" fmla="*/ 7165397 h 7165417"/>
              <a:gd name="connsiteX4" fmla="*/ 3246650 w 6119575"/>
              <a:gd name="connsiteY4" fmla="*/ 3800436 h 7165417"/>
              <a:gd name="connsiteX5" fmla="*/ 3221355 w 6119575"/>
              <a:gd name="connsiteY5" fmla="*/ 3349126 h 7165417"/>
              <a:gd name="connsiteX6" fmla="*/ 14797 w 6119575"/>
              <a:gd name="connsiteY6" fmla="*/ 6 h 7165417"/>
              <a:gd name="connsiteX0" fmla="*/ 14797 w 6119575"/>
              <a:gd name="connsiteY0" fmla="*/ 6 h 7165417"/>
              <a:gd name="connsiteX1" fmla="*/ 6118650 w 6119575"/>
              <a:gd name="connsiteY1" fmla="*/ 7858 h 7165417"/>
              <a:gd name="connsiteX2" fmla="*/ 6118649 w 6119575"/>
              <a:gd name="connsiteY2" fmla="*/ 7159536 h 7165417"/>
              <a:gd name="connsiteX3" fmla="*/ 9 w 6119575"/>
              <a:gd name="connsiteY3" fmla="*/ 7165397 h 7165417"/>
              <a:gd name="connsiteX4" fmla="*/ 3246650 w 6119575"/>
              <a:gd name="connsiteY4" fmla="*/ 3800436 h 7165417"/>
              <a:gd name="connsiteX5" fmla="*/ 3221355 w 6119575"/>
              <a:gd name="connsiteY5" fmla="*/ 3349126 h 7165417"/>
              <a:gd name="connsiteX6" fmla="*/ 14797 w 6119575"/>
              <a:gd name="connsiteY6" fmla="*/ 6 h 7165417"/>
              <a:gd name="connsiteX0" fmla="*/ 64550 w 6119575"/>
              <a:gd name="connsiteY0" fmla="*/ 26 h 7158965"/>
              <a:gd name="connsiteX1" fmla="*/ 6118650 w 6119575"/>
              <a:gd name="connsiteY1" fmla="*/ 1406 h 7158965"/>
              <a:gd name="connsiteX2" fmla="*/ 6118649 w 6119575"/>
              <a:gd name="connsiteY2" fmla="*/ 7153084 h 7158965"/>
              <a:gd name="connsiteX3" fmla="*/ 9 w 6119575"/>
              <a:gd name="connsiteY3" fmla="*/ 7158945 h 7158965"/>
              <a:gd name="connsiteX4" fmla="*/ 3246650 w 6119575"/>
              <a:gd name="connsiteY4" fmla="*/ 3793984 h 7158965"/>
              <a:gd name="connsiteX5" fmla="*/ 3221355 w 6119575"/>
              <a:gd name="connsiteY5" fmla="*/ 3342674 h 7158965"/>
              <a:gd name="connsiteX6" fmla="*/ 64550 w 6119575"/>
              <a:gd name="connsiteY6" fmla="*/ 26 h 7158965"/>
              <a:gd name="connsiteX0" fmla="*/ 45892 w 6100917"/>
              <a:gd name="connsiteY0" fmla="*/ 26 h 7165437"/>
              <a:gd name="connsiteX1" fmla="*/ 6099992 w 6100917"/>
              <a:gd name="connsiteY1" fmla="*/ 1406 h 7165437"/>
              <a:gd name="connsiteX2" fmla="*/ 6099991 w 6100917"/>
              <a:gd name="connsiteY2" fmla="*/ 7153084 h 7165437"/>
              <a:gd name="connsiteX3" fmla="*/ 9 w 6100917"/>
              <a:gd name="connsiteY3" fmla="*/ 7165417 h 7165437"/>
              <a:gd name="connsiteX4" fmla="*/ 3227992 w 6100917"/>
              <a:gd name="connsiteY4" fmla="*/ 3793984 h 7165437"/>
              <a:gd name="connsiteX5" fmla="*/ 3202697 w 6100917"/>
              <a:gd name="connsiteY5" fmla="*/ 3342674 h 7165437"/>
              <a:gd name="connsiteX6" fmla="*/ 45892 w 6100917"/>
              <a:gd name="connsiteY6" fmla="*/ 26 h 7165437"/>
              <a:gd name="connsiteX0" fmla="*/ 45892 w 6100917"/>
              <a:gd name="connsiteY0" fmla="*/ 248772 h 7414183"/>
              <a:gd name="connsiteX1" fmla="*/ 6099992 w 6100917"/>
              <a:gd name="connsiteY1" fmla="*/ 250152 h 7414183"/>
              <a:gd name="connsiteX2" fmla="*/ 6099991 w 6100917"/>
              <a:gd name="connsiteY2" fmla="*/ 7401830 h 7414183"/>
              <a:gd name="connsiteX3" fmla="*/ 9 w 6100917"/>
              <a:gd name="connsiteY3" fmla="*/ 7414163 h 7414183"/>
              <a:gd name="connsiteX4" fmla="*/ 3227992 w 6100917"/>
              <a:gd name="connsiteY4" fmla="*/ 4042730 h 7414183"/>
              <a:gd name="connsiteX5" fmla="*/ 3218544 w 6100917"/>
              <a:gd name="connsiteY5" fmla="*/ 3613410 h 7414183"/>
              <a:gd name="connsiteX6" fmla="*/ 45892 w 6100917"/>
              <a:gd name="connsiteY6" fmla="*/ 248772 h 7414183"/>
              <a:gd name="connsiteX0" fmla="*/ 87223 w 6142248"/>
              <a:gd name="connsiteY0" fmla="*/ 248772 h 7661479"/>
              <a:gd name="connsiteX1" fmla="*/ 6141323 w 6142248"/>
              <a:gd name="connsiteY1" fmla="*/ 250152 h 7661479"/>
              <a:gd name="connsiteX2" fmla="*/ 6141322 w 6142248"/>
              <a:gd name="connsiteY2" fmla="*/ 7401830 h 7661479"/>
              <a:gd name="connsiteX3" fmla="*/ 41340 w 6142248"/>
              <a:gd name="connsiteY3" fmla="*/ 7414163 h 7661479"/>
              <a:gd name="connsiteX4" fmla="*/ 3301018 w 6142248"/>
              <a:gd name="connsiteY4" fmla="*/ 4009744 h 7661479"/>
              <a:gd name="connsiteX5" fmla="*/ 3259875 w 6142248"/>
              <a:gd name="connsiteY5" fmla="*/ 3613410 h 7661479"/>
              <a:gd name="connsiteX6" fmla="*/ 87223 w 6142248"/>
              <a:gd name="connsiteY6" fmla="*/ 248772 h 7661479"/>
              <a:gd name="connsiteX0" fmla="*/ 87223 w 6142248"/>
              <a:gd name="connsiteY0" fmla="*/ 1 h 7412708"/>
              <a:gd name="connsiteX1" fmla="*/ 6141323 w 6142248"/>
              <a:gd name="connsiteY1" fmla="*/ 1381 h 7412708"/>
              <a:gd name="connsiteX2" fmla="*/ 6141322 w 6142248"/>
              <a:gd name="connsiteY2" fmla="*/ 7153059 h 7412708"/>
              <a:gd name="connsiteX3" fmla="*/ 41340 w 6142248"/>
              <a:gd name="connsiteY3" fmla="*/ 7165392 h 7412708"/>
              <a:gd name="connsiteX4" fmla="*/ 3301018 w 6142248"/>
              <a:gd name="connsiteY4" fmla="*/ 3760973 h 7412708"/>
              <a:gd name="connsiteX5" fmla="*/ 3259875 w 6142248"/>
              <a:gd name="connsiteY5" fmla="*/ 3364639 h 7412708"/>
              <a:gd name="connsiteX6" fmla="*/ 87223 w 6142248"/>
              <a:gd name="connsiteY6" fmla="*/ 1 h 7412708"/>
              <a:gd name="connsiteX0" fmla="*/ 45886 w 6100911"/>
              <a:gd name="connsiteY0" fmla="*/ 1 h 7165392"/>
              <a:gd name="connsiteX1" fmla="*/ 6099986 w 6100911"/>
              <a:gd name="connsiteY1" fmla="*/ 1381 h 7165392"/>
              <a:gd name="connsiteX2" fmla="*/ 6099985 w 6100911"/>
              <a:gd name="connsiteY2" fmla="*/ 7153059 h 7165392"/>
              <a:gd name="connsiteX3" fmla="*/ 3 w 6100911"/>
              <a:gd name="connsiteY3" fmla="*/ 7165392 h 7165392"/>
              <a:gd name="connsiteX4" fmla="*/ 3259681 w 6100911"/>
              <a:gd name="connsiteY4" fmla="*/ 3760973 h 7165392"/>
              <a:gd name="connsiteX5" fmla="*/ 3218538 w 6100911"/>
              <a:gd name="connsiteY5" fmla="*/ 3364639 h 7165392"/>
              <a:gd name="connsiteX6" fmla="*/ 45886 w 6100911"/>
              <a:gd name="connsiteY6" fmla="*/ 1 h 7165392"/>
              <a:gd name="connsiteX0" fmla="*/ 45886 w 6100911"/>
              <a:gd name="connsiteY0" fmla="*/ 1 h 7165392"/>
              <a:gd name="connsiteX1" fmla="*/ 6099986 w 6100911"/>
              <a:gd name="connsiteY1" fmla="*/ 1381 h 7165392"/>
              <a:gd name="connsiteX2" fmla="*/ 6099985 w 6100911"/>
              <a:gd name="connsiteY2" fmla="*/ 7153059 h 7165392"/>
              <a:gd name="connsiteX3" fmla="*/ 3 w 6100911"/>
              <a:gd name="connsiteY3" fmla="*/ 7165392 h 7165392"/>
              <a:gd name="connsiteX4" fmla="*/ 3259681 w 6100911"/>
              <a:gd name="connsiteY4" fmla="*/ 3760973 h 7165392"/>
              <a:gd name="connsiteX5" fmla="*/ 3218538 w 6100911"/>
              <a:gd name="connsiteY5" fmla="*/ 3364639 h 7165392"/>
              <a:gd name="connsiteX6" fmla="*/ 45886 w 6100911"/>
              <a:gd name="connsiteY6" fmla="*/ 1 h 7165392"/>
              <a:gd name="connsiteX0" fmla="*/ 45886 w 6100911"/>
              <a:gd name="connsiteY0" fmla="*/ 1 h 7165392"/>
              <a:gd name="connsiteX1" fmla="*/ 6099986 w 6100911"/>
              <a:gd name="connsiteY1" fmla="*/ 1381 h 7165392"/>
              <a:gd name="connsiteX2" fmla="*/ 6099985 w 6100911"/>
              <a:gd name="connsiteY2" fmla="*/ 7153059 h 7165392"/>
              <a:gd name="connsiteX3" fmla="*/ 3 w 6100911"/>
              <a:gd name="connsiteY3" fmla="*/ 7165392 h 7165392"/>
              <a:gd name="connsiteX4" fmla="*/ 3259681 w 6100911"/>
              <a:gd name="connsiteY4" fmla="*/ 3760973 h 7165392"/>
              <a:gd name="connsiteX5" fmla="*/ 3218538 w 6100911"/>
              <a:gd name="connsiteY5" fmla="*/ 3364639 h 7165392"/>
              <a:gd name="connsiteX6" fmla="*/ 45886 w 6100911"/>
              <a:gd name="connsiteY6" fmla="*/ 1 h 7165392"/>
              <a:gd name="connsiteX0" fmla="*/ 45886 w 6100911"/>
              <a:gd name="connsiteY0" fmla="*/ 1 h 7165392"/>
              <a:gd name="connsiteX1" fmla="*/ 6099986 w 6100911"/>
              <a:gd name="connsiteY1" fmla="*/ 1381 h 7165392"/>
              <a:gd name="connsiteX2" fmla="*/ 6099985 w 6100911"/>
              <a:gd name="connsiteY2" fmla="*/ 7153059 h 7165392"/>
              <a:gd name="connsiteX3" fmla="*/ 3 w 6100911"/>
              <a:gd name="connsiteY3" fmla="*/ 7165392 h 7165392"/>
              <a:gd name="connsiteX4" fmla="*/ 3259681 w 6100911"/>
              <a:gd name="connsiteY4" fmla="*/ 3760973 h 7165392"/>
              <a:gd name="connsiteX5" fmla="*/ 3218538 w 6100911"/>
              <a:gd name="connsiteY5" fmla="*/ 3364639 h 7165392"/>
              <a:gd name="connsiteX6" fmla="*/ 45886 w 6100911"/>
              <a:gd name="connsiteY6" fmla="*/ 1 h 7165392"/>
              <a:gd name="connsiteX0" fmla="*/ 45886 w 6100911"/>
              <a:gd name="connsiteY0" fmla="*/ 1 h 7165392"/>
              <a:gd name="connsiteX1" fmla="*/ 6099986 w 6100911"/>
              <a:gd name="connsiteY1" fmla="*/ 1381 h 7165392"/>
              <a:gd name="connsiteX2" fmla="*/ 6099985 w 6100911"/>
              <a:gd name="connsiteY2" fmla="*/ 7153059 h 7165392"/>
              <a:gd name="connsiteX3" fmla="*/ 3 w 6100911"/>
              <a:gd name="connsiteY3" fmla="*/ 7165392 h 7165392"/>
              <a:gd name="connsiteX4" fmla="*/ 3259681 w 6100911"/>
              <a:gd name="connsiteY4" fmla="*/ 3760973 h 7165392"/>
              <a:gd name="connsiteX5" fmla="*/ 3218538 w 6100911"/>
              <a:gd name="connsiteY5" fmla="*/ 3364639 h 7165392"/>
              <a:gd name="connsiteX6" fmla="*/ 45886 w 6100911"/>
              <a:gd name="connsiteY6" fmla="*/ 1 h 7165392"/>
              <a:gd name="connsiteX0" fmla="*/ 88558 w 6143583"/>
              <a:gd name="connsiteY0" fmla="*/ 1 h 7408798"/>
              <a:gd name="connsiteX1" fmla="*/ 6142658 w 6143583"/>
              <a:gd name="connsiteY1" fmla="*/ 1381 h 7408798"/>
              <a:gd name="connsiteX2" fmla="*/ 6142657 w 6143583"/>
              <a:gd name="connsiteY2" fmla="*/ 7153059 h 7408798"/>
              <a:gd name="connsiteX3" fmla="*/ 42675 w 6143583"/>
              <a:gd name="connsiteY3" fmla="*/ 7165392 h 7408798"/>
              <a:gd name="connsiteX4" fmla="*/ 3266118 w 6143583"/>
              <a:gd name="connsiteY4" fmla="*/ 3813770 h 7408798"/>
              <a:gd name="connsiteX5" fmla="*/ 3261210 w 6143583"/>
              <a:gd name="connsiteY5" fmla="*/ 3364639 h 7408798"/>
              <a:gd name="connsiteX6" fmla="*/ 88558 w 6143583"/>
              <a:gd name="connsiteY6" fmla="*/ 1 h 7408798"/>
              <a:gd name="connsiteX0" fmla="*/ 88558 w 6143583"/>
              <a:gd name="connsiteY0" fmla="*/ 1 h 7408798"/>
              <a:gd name="connsiteX1" fmla="*/ 6142658 w 6143583"/>
              <a:gd name="connsiteY1" fmla="*/ 1381 h 7408798"/>
              <a:gd name="connsiteX2" fmla="*/ 6142657 w 6143583"/>
              <a:gd name="connsiteY2" fmla="*/ 7153059 h 7408798"/>
              <a:gd name="connsiteX3" fmla="*/ 42675 w 6143583"/>
              <a:gd name="connsiteY3" fmla="*/ 7165392 h 7408798"/>
              <a:gd name="connsiteX4" fmla="*/ 3266118 w 6143583"/>
              <a:gd name="connsiteY4" fmla="*/ 3813770 h 7408798"/>
              <a:gd name="connsiteX5" fmla="*/ 3261210 w 6143583"/>
              <a:gd name="connsiteY5" fmla="*/ 3364639 h 7408798"/>
              <a:gd name="connsiteX6" fmla="*/ 88558 w 6143583"/>
              <a:gd name="connsiteY6" fmla="*/ 1 h 7408798"/>
              <a:gd name="connsiteX0" fmla="*/ 88558 w 6143583"/>
              <a:gd name="connsiteY0" fmla="*/ 1 h 7408798"/>
              <a:gd name="connsiteX1" fmla="*/ 6142658 w 6143583"/>
              <a:gd name="connsiteY1" fmla="*/ 1381 h 7408798"/>
              <a:gd name="connsiteX2" fmla="*/ 6142657 w 6143583"/>
              <a:gd name="connsiteY2" fmla="*/ 7153059 h 7408798"/>
              <a:gd name="connsiteX3" fmla="*/ 42675 w 6143583"/>
              <a:gd name="connsiteY3" fmla="*/ 7165392 h 7408798"/>
              <a:gd name="connsiteX4" fmla="*/ 3266118 w 6143583"/>
              <a:gd name="connsiteY4" fmla="*/ 3813770 h 7408798"/>
              <a:gd name="connsiteX5" fmla="*/ 3261210 w 6143583"/>
              <a:gd name="connsiteY5" fmla="*/ 3364639 h 7408798"/>
              <a:gd name="connsiteX6" fmla="*/ 88558 w 6143583"/>
              <a:gd name="connsiteY6" fmla="*/ 1 h 7408798"/>
              <a:gd name="connsiteX0" fmla="*/ 45888 w 6100913"/>
              <a:gd name="connsiteY0" fmla="*/ 1 h 7165392"/>
              <a:gd name="connsiteX1" fmla="*/ 6099988 w 6100913"/>
              <a:gd name="connsiteY1" fmla="*/ 1381 h 7165392"/>
              <a:gd name="connsiteX2" fmla="*/ 6099987 w 6100913"/>
              <a:gd name="connsiteY2" fmla="*/ 7153059 h 7165392"/>
              <a:gd name="connsiteX3" fmla="*/ 5 w 6100913"/>
              <a:gd name="connsiteY3" fmla="*/ 7165392 h 7165392"/>
              <a:gd name="connsiteX4" fmla="*/ 3223448 w 6100913"/>
              <a:gd name="connsiteY4" fmla="*/ 3813770 h 7165392"/>
              <a:gd name="connsiteX5" fmla="*/ 3218540 w 6100913"/>
              <a:gd name="connsiteY5" fmla="*/ 3364639 h 7165392"/>
              <a:gd name="connsiteX6" fmla="*/ 45888 w 6100913"/>
              <a:gd name="connsiteY6" fmla="*/ 1 h 7165392"/>
              <a:gd name="connsiteX0" fmla="*/ 45888 w 6100913"/>
              <a:gd name="connsiteY0" fmla="*/ 1 h 7165392"/>
              <a:gd name="connsiteX1" fmla="*/ 6099988 w 6100913"/>
              <a:gd name="connsiteY1" fmla="*/ 1381 h 7165392"/>
              <a:gd name="connsiteX2" fmla="*/ 6099987 w 6100913"/>
              <a:gd name="connsiteY2" fmla="*/ 7153059 h 7165392"/>
              <a:gd name="connsiteX3" fmla="*/ 5 w 6100913"/>
              <a:gd name="connsiteY3" fmla="*/ 7165392 h 7165392"/>
              <a:gd name="connsiteX4" fmla="*/ 3223448 w 6100913"/>
              <a:gd name="connsiteY4" fmla="*/ 3813770 h 7165392"/>
              <a:gd name="connsiteX5" fmla="*/ 3218540 w 6100913"/>
              <a:gd name="connsiteY5" fmla="*/ 3364639 h 7165392"/>
              <a:gd name="connsiteX6" fmla="*/ 45888 w 6100913"/>
              <a:gd name="connsiteY6" fmla="*/ 1 h 7165392"/>
              <a:gd name="connsiteX0" fmla="*/ 45888 w 6100913"/>
              <a:gd name="connsiteY0" fmla="*/ 251007 h 7416398"/>
              <a:gd name="connsiteX1" fmla="*/ 6099988 w 6100913"/>
              <a:gd name="connsiteY1" fmla="*/ 252387 h 7416398"/>
              <a:gd name="connsiteX2" fmla="*/ 6099987 w 6100913"/>
              <a:gd name="connsiteY2" fmla="*/ 7404065 h 7416398"/>
              <a:gd name="connsiteX3" fmla="*/ 5 w 6100913"/>
              <a:gd name="connsiteY3" fmla="*/ 7416398 h 7416398"/>
              <a:gd name="connsiteX4" fmla="*/ 3223448 w 6100913"/>
              <a:gd name="connsiteY4" fmla="*/ 4064776 h 7416398"/>
              <a:gd name="connsiteX5" fmla="*/ 3233034 w 6100913"/>
              <a:gd name="connsiteY5" fmla="*/ 3645814 h 7416398"/>
              <a:gd name="connsiteX6" fmla="*/ 45888 w 6100913"/>
              <a:gd name="connsiteY6" fmla="*/ 251007 h 7416398"/>
              <a:gd name="connsiteX0" fmla="*/ 45888 w 6100913"/>
              <a:gd name="connsiteY0" fmla="*/ 1 h 7165392"/>
              <a:gd name="connsiteX1" fmla="*/ 6099988 w 6100913"/>
              <a:gd name="connsiteY1" fmla="*/ 1381 h 7165392"/>
              <a:gd name="connsiteX2" fmla="*/ 6099987 w 6100913"/>
              <a:gd name="connsiteY2" fmla="*/ 7153059 h 7165392"/>
              <a:gd name="connsiteX3" fmla="*/ 5 w 6100913"/>
              <a:gd name="connsiteY3" fmla="*/ 7165392 h 7165392"/>
              <a:gd name="connsiteX4" fmla="*/ 3223448 w 6100913"/>
              <a:gd name="connsiteY4" fmla="*/ 3813770 h 7165392"/>
              <a:gd name="connsiteX5" fmla="*/ 3233034 w 6100913"/>
              <a:gd name="connsiteY5" fmla="*/ 3394808 h 7165392"/>
              <a:gd name="connsiteX6" fmla="*/ 45888 w 6100913"/>
              <a:gd name="connsiteY6" fmla="*/ 1 h 7165392"/>
              <a:gd name="connsiteX0" fmla="*/ 88080 w 6143105"/>
              <a:gd name="connsiteY0" fmla="*/ 1 h 7412277"/>
              <a:gd name="connsiteX1" fmla="*/ 6142180 w 6143105"/>
              <a:gd name="connsiteY1" fmla="*/ 1381 h 7412277"/>
              <a:gd name="connsiteX2" fmla="*/ 6142179 w 6143105"/>
              <a:gd name="connsiteY2" fmla="*/ 7153059 h 7412277"/>
              <a:gd name="connsiteX3" fmla="*/ 42197 w 6143105"/>
              <a:gd name="connsiteY3" fmla="*/ 7165392 h 7412277"/>
              <a:gd name="connsiteX4" fmla="*/ 3278535 w 6143105"/>
              <a:gd name="connsiteY4" fmla="*/ 3766796 h 7412277"/>
              <a:gd name="connsiteX5" fmla="*/ 3275226 w 6143105"/>
              <a:gd name="connsiteY5" fmla="*/ 3394808 h 7412277"/>
              <a:gd name="connsiteX6" fmla="*/ 88080 w 6143105"/>
              <a:gd name="connsiteY6" fmla="*/ 1 h 7412277"/>
              <a:gd name="connsiteX0" fmla="*/ 45893 w 6100918"/>
              <a:gd name="connsiteY0" fmla="*/ 1 h 7169187"/>
              <a:gd name="connsiteX1" fmla="*/ 6099993 w 6100918"/>
              <a:gd name="connsiteY1" fmla="*/ 1381 h 7169187"/>
              <a:gd name="connsiteX2" fmla="*/ 6099992 w 6100918"/>
              <a:gd name="connsiteY2" fmla="*/ 7153059 h 7169187"/>
              <a:gd name="connsiteX3" fmla="*/ 10 w 6100918"/>
              <a:gd name="connsiteY3" fmla="*/ 7165392 h 7169187"/>
              <a:gd name="connsiteX4" fmla="*/ 3236348 w 6100918"/>
              <a:gd name="connsiteY4" fmla="*/ 3766796 h 7169187"/>
              <a:gd name="connsiteX5" fmla="*/ 3233039 w 6100918"/>
              <a:gd name="connsiteY5" fmla="*/ 3394808 h 7169187"/>
              <a:gd name="connsiteX6" fmla="*/ 45893 w 6100918"/>
              <a:gd name="connsiteY6" fmla="*/ 1 h 7169187"/>
              <a:gd name="connsiteX0" fmla="*/ 45893 w 6100918"/>
              <a:gd name="connsiteY0" fmla="*/ 1 h 7169187"/>
              <a:gd name="connsiteX1" fmla="*/ 6099993 w 6100918"/>
              <a:gd name="connsiteY1" fmla="*/ 1381 h 7169187"/>
              <a:gd name="connsiteX2" fmla="*/ 6099992 w 6100918"/>
              <a:gd name="connsiteY2" fmla="*/ 7153059 h 7169187"/>
              <a:gd name="connsiteX3" fmla="*/ 10 w 6100918"/>
              <a:gd name="connsiteY3" fmla="*/ 7165392 h 7169187"/>
              <a:gd name="connsiteX4" fmla="*/ 3236348 w 6100918"/>
              <a:gd name="connsiteY4" fmla="*/ 3766796 h 7169187"/>
              <a:gd name="connsiteX5" fmla="*/ 3233039 w 6100918"/>
              <a:gd name="connsiteY5" fmla="*/ 3394808 h 7169187"/>
              <a:gd name="connsiteX6" fmla="*/ 45893 w 6100918"/>
              <a:gd name="connsiteY6" fmla="*/ 1 h 7169187"/>
              <a:gd name="connsiteX0" fmla="*/ 45893 w 6100918"/>
              <a:gd name="connsiteY0" fmla="*/ 1 h 7169187"/>
              <a:gd name="connsiteX1" fmla="*/ 6099993 w 6100918"/>
              <a:gd name="connsiteY1" fmla="*/ 1381 h 7169187"/>
              <a:gd name="connsiteX2" fmla="*/ 6099992 w 6100918"/>
              <a:gd name="connsiteY2" fmla="*/ 7153059 h 7169187"/>
              <a:gd name="connsiteX3" fmla="*/ 10 w 6100918"/>
              <a:gd name="connsiteY3" fmla="*/ 7165392 h 7169187"/>
              <a:gd name="connsiteX4" fmla="*/ 3236348 w 6100918"/>
              <a:gd name="connsiteY4" fmla="*/ 3766796 h 7169187"/>
              <a:gd name="connsiteX5" fmla="*/ 3233039 w 6100918"/>
              <a:gd name="connsiteY5" fmla="*/ 3394808 h 7169187"/>
              <a:gd name="connsiteX6" fmla="*/ 45893 w 6100918"/>
              <a:gd name="connsiteY6" fmla="*/ 1 h 7169187"/>
              <a:gd name="connsiteX0" fmla="*/ 45893 w 6100918"/>
              <a:gd name="connsiteY0" fmla="*/ 247031 h 7416217"/>
              <a:gd name="connsiteX1" fmla="*/ 6099993 w 6100918"/>
              <a:gd name="connsiteY1" fmla="*/ 248411 h 7416217"/>
              <a:gd name="connsiteX2" fmla="*/ 6099992 w 6100918"/>
              <a:gd name="connsiteY2" fmla="*/ 7400089 h 7416217"/>
              <a:gd name="connsiteX3" fmla="*/ 10 w 6100918"/>
              <a:gd name="connsiteY3" fmla="*/ 7412422 h 7416217"/>
              <a:gd name="connsiteX4" fmla="*/ 3236348 w 6100918"/>
              <a:gd name="connsiteY4" fmla="*/ 4013826 h 7416217"/>
              <a:gd name="connsiteX5" fmla="*/ 3194353 w 6100918"/>
              <a:gd name="connsiteY5" fmla="*/ 3588155 h 7416217"/>
              <a:gd name="connsiteX6" fmla="*/ 45893 w 6100918"/>
              <a:gd name="connsiteY6" fmla="*/ 247031 h 7416217"/>
              <a:gd name="connsiteX0" fmla="*/ 45893 w 6100918"/>
              <a:gd name="connsiteY0" fmla="*/ 12 h 7169198"/>
              <a:gd name="connsiteX1" fmla="*/ 6099993 w 6100918"/>
              <a:gd name="connsiteY1" fmla="*/ 1392 h 7169198"/>
              <a:gd name="connsiteX2" fmla="*/ 6099992 w 6100918"/>
              <a:gd name="connsiteY2" fmla="*/ 7153070 h 7169198"/>
              <a:gd name="connsiteX3" fmla="*/ 10 w 6100918"/>
              <a:gd name="connsiteY3" fmla="*/ 7165403 h 7169198"/>
              <a:gd name="connsiteX4" fmla="*/ 3236348 w 6100918"/>
              <a:gd name="connsiteY4" fmla="*/ 3766807 h 7169198"/>
              <a:gd name="connsiteX5" fmla="*/ 3194353 w 6100918"/>
              <a:gd name="connsiteY5" fmla="*/ 3341136 h 7169198"/>
              <a:gd name="connsiteX6" fmla="*/ 45893 w 6100918"/>
              <a:gd name="connsiteY6" fmla="*/ 12 h 7169198"/>
              <a:gd name="connsiteX0" fmla="*/ 45893 w 6100918"/>
              <a:gd name="connsiteY0" fmla="*/ 12 h 7169198"/>
              <a:gd name="connsiteX1" fmla="*/ 6099993 w 6100918"/>
              <a:gd name="connsiteY1" fmla="*/ 1392 h 7169198"/>
              <a:gd name="connsiteX2" fmla="*/ 6099992 w 6100918"/>
              <a:gd name="connsiteY2" fmla="*/ 7153070 h 7169198"/>
              <a:gd name="connsiteX3" fmla="*/ 10 w 6100918"/>
              <a:gd name="connsiteY3" fmla="*/ 7165403 h 7169198"/>
              <a:gd name="connsiteX4" fmla="*/ 3236348 w 6100918"/>
              <a:gd name="connsiteY4" fmla="*/ 3766807 h 7169198"/>
              <a:gd name="connsiteX5" fmla="*/ 3194353 w 6100918"/>
              <a:gd name="connsiteY5" fmla="*/ 3341136 h 7169198"/>
              <a:gd name="connsiteX6" fmla="*/ 45893 w 6100918"/>
              <a:gd name="connsiteY6" fmla="*/ 12 h 7169198"/>
              <a:gd name="connsiteX0" fmla="*/ 45893 w 6100918"/>
              <a:gd name="connsiteY0" fmla="*/ 12 h 7169198"/>
              <a:gd name="connsiteX1" fmla="*/ 6099993 w 6100918"/>
              <a:gd name="connsiteY1" fmla="*/ 1392 h 7169198"/>
              <a:gd name="connsiteX2" fmla="*/ 6099992 w 6100918"/>
              <a:gd name="connsiteY2" fmla="*/ 7153070 h 7169198"/>
              <a:gd name="connsiteX3" fmla="*/ 10 w 6100918"/>
              <a:gd name="connsiteY3" fmla="*/ 7165403 h 7169198"/>
              <a:gd name="connsiteX4" fmla="*/ 3236348 w 6100918"/>
              <a:gd name="connsiteY4" fmla="*/ 3766807 h 7169198"/>
              <a:gd name="connsiteX5" fmla="*/ 3194353 w 6100918"/>
              <a:gd name="connsiteY5" fmla="*/ 3341136 h 7169198"/>
              <a:gd name="connsiteX6" fmla="*/ 45893 w 6100918"/>
              <a:gd name="connsiteY6" fmla="*/ 12 h 7169198"/>
              <a:gd name="connsiteX0" fmla="*/ 45893 w 6100918"/>
              <a:gd name="connsiteY0" fmla="*/ 252996 h 7422182"/>
              <a:gd name="connsiteX1" fmla="*/ 6099993 w 6100918"/>
              <a:gd name="connsiteY1" fmla="*/ 254376 h 7422182"/>
              <a:gd name="connsiteX2" fmla="*/ 6099992 w 6100918"/>
              <a:gd name="connsiteY2" fmla="*/ 7406054 h 7422182"/>
              <a:gd name="connsiteX3" fmla="*/ 10 w 6100918"/>
              <a:gd name="connsiteY3" fmla="*/ 7418387 h 7422182"/>
              <a:gd name="connsiteX4" fmla="*/ 3236348 w 6100918"/>
              <a:gd name="connsiteY4" fmla="*/ 4019791 h 7422182"/>
              <a:gd name="connsiteX5" fmla="*/ 3252383 w 6100918"/>
              <a:gd name="connsiteY5" fmla="*/ 3674646 h 7422182"/>
              <a:gd name="connsiteX6" fmla="*/ 45893 w 6100918"/>
              <a:gd name="connsiteY6" fmla="*/ 252996 h 7422182"/>
              <a:gd name="connsiteX0" fmla="*/ 86899 w 6141924"/>
              <a:gd name="connsiteY0" fmla="*/ 252996 h 7670241"/>
              <a:gd name="connsiteX1" fmla="*/ 6140999 w 6141924"/>
              <a:gd name="connsiteY1" fmla="*/ 254376 h 7670241"/>
              <a:gd name="connsiteX2" fmla="*/ 6140998 w 6141924"/>
              <a:gd name="connsiteY2" fmla="*/ 7406054 h 7670241"/>
              <a:gd name="connsiteX3" fmla="*/ 41016 w 6141924"/>
              <a:gd name="connsiteY3" fmla="*/ 7418387 h 7670241"/>
              <a:gd name="connsiteX4" fmla="*/ 3309592 w 6141924"/>
              <a:gd name="connsiteY4" fmla="*/ 3952687 h 7670241"/>
              <a:gd name="connsiteX5" fmla="*/ 3293389 w 6141924"/>
              <a:gd name="connsiteY5" fmla="*/ 3674646 h 7670241"/>
              <a:gd name="connsiteX6" fmla="*/ 86899 w 6141924"/>
              <a:gd name="connsiteY6" fmla="*/ 252996 h 7670241"/>
              <a:gd name="connsiteX0" fmla="*/ 86899 w 6141924"/>
              <a:gd name="connsiteY0" fmla="*/ 11 h 7417256"/>
              <a:gd name="connsiteX1" fmla="*/ 6140999 w 6141924"/>
              <a:gd name="connsiteY1" fmla="*/ 1391 h 7417256"/>
              <a:gd name="connsiteX2" fmla="*/ 6140998 w 6141924"/>
              <a:gd name="connsiteY2" fmla="*/ 7153069 h 7417256"/>
              <a:gd name="connsiteX3" fmla="*/ 41016 w 6141924"/>
              <a:gd name="connsiteY3" fmla="*/ 7165402 h 7417256"/>
              <a:gd name="connsiteX4" fmla="*/ 3309592 w 6141924"/>
              <a:gd name="connsiteY4" fmla="*/ 3699702 h 7417256"/>
              <a:gd name="connsiteX5" fmla="*/ 3293389 w 6141924"/>
              <a:gd name="connsiteY5" fmla="*/ 3421661 h 7417256"/>
              <a:gd name="connsiteX6" fmla="*/ 86899 w 6141924"/>
              <a:gd name="connsiteY6" fmla="*/ 11 h 7417256"/>
              <a:gd name="connsiteX0" fmla="*/ 45884 w 6100909"/>
              <a:gd name="connsiteY0" fmla="*/ 11 h 7165416"/>
              <a:gd name="connsiteX1" fmla="*/ 6099984 w 6100909"/>
              <a:gd name="connsiteY1" fmla="*/ 1391 h 7165416"/>
              <a:gd name="connsiteX2" fmla="*/ 6099983 w 6100909"/>
              <a:gd name="connsiteY2" fmla="*/ 7153069 h 7165416"/>
              <a:gd name="connsiteX3" fmla="*/ 1 w 6100909"/>
              <a:gd name="connsiteY3" fmla="*/ 7165402 h 7165416"/>
              <a:gd name="connsiteX4" fmla="*/ 3268577 w 6100909"/>
              <a:gd name="connsiteY4" fmla="*/ 3699702 h 7165416"/>
              <a:gd name="connsiteX5" fmla="*/ 3252374 w 6100909"/>
              <a:gd name="connsiteY5" fmla="*/ 3421661 h 7165416"/>
              <a:gd name="connsiteX6" fmla="*/ 45884 w 6100909"/>
              <a:gd name="connsiteY6" fmla="*/ 11 h 7165416"/>
              <a:gd name="connsiteX0" fmla="*/ 45884 w 6100909"/>
              <a:gd name="connsiteY0" fmla="*/ 11 h 7165416"/>
              <a:gd name="connsiteX1" fmla="*/ 6099984 w 6100909"/>
              <a:gd name="connsiteY1" fmla="*/ 1391 h 7165416"/>
              <a:gd name="connsiteX2" fmla="*/ 6099983 w 6100909"/>
              <a:gd name="connsiteY2" fmla="*/ 7153069 h 7165416"/>
              <a:gd name="connsiteX3" fmla="*/ 1 w 6100909"/>
              <a:gd name="connsiteY3" fmla="*/ 7165402 h 7165416"/>
              <a:gd name="connsiteX4" fmla="*/ 3268577 w 6100909"/>
              <a:gd name="connsiteY4" fmla="*/ 3699702 h 7165416"/>
              <a:gd name="connsiteX5" fmla="*/ 3252374 w 6100909"/>
              <a:gd name="connsiteY5" fmla="*/ 3421661 h 7165416"/>
              <a:gd name="connsiteX6" fmla="*/ 45884 w 6100909"/>
              <a:gd name="connsiteY6" fmla="*/ 11 h 7165416"/>
              <a:gd name="connsiteX0" fmla="*/ 45884 w 6100909"/>
              <a:gd name="connsiteY0" fmla="*/ 11 h 7165416"/>
              <a:gd name="connsiteX1" fmla="*/ 6099984 w 6100909"/>
              <a:gd name="connsiteY1" fmla="*/ 1391 h 7165416"/>
              <a:gd name="connsiteX2" fmla="*/ 6099983 w 6100909"/>
              <a:gd name="connsiteY2" fmla="*/ 7153069 h 7165416"/>
              <a:gd name="connsiteX3" fmla="*/ 1 w 6100909"/>
              <a:gd name="connsiteY3" fmla="*/ 7165402 h 7165416"/>
              <a:gd name="connsiteX4" fmla="*/ 3268577 w 6100909"/>
              <a:gd name="connsiteY4" fmla="*/ 3699702 h 7165416"/>
              <a:gd name="connsiteX5" fmla="*/ 3252374 w 6100909"/>
              <a:gd name="connsiteY5" fmla="*/ 3421661 h 7165416"/>
              <a:gd name="connsiteX6" fmla="*/ 45884 w 6100909"/>
              <a:gd name="connsiteY6" fmla="*/ 11 h 7165416"/>
              <a:gd name="connsiteX0" fmla="*/ 45884 w 6100909"/>
              <a:gd name="connsiteY0" fmla="*/ 11 h 7165416"/>
              <a:gd name="connsiteX1" fmla="*/ 6099984 w 6100909"/>
              <a:gd name="connsiteY1" fmla="*/ 1391 h 7165416"/>
              <a:gd name="connsiteX2" fmla="*/ 6099983 w 6100909"/>
              <a:gd name="connsiteY2" fmla="*/ 7153069 h 7165416"/>
              <a:gd name="connsiteX3" fmla="*/ 1 w 6100909"/>
              <a:gd name="connsiteY3" fmla="*/ 7165402 h 7165416"/>
              <a:gd name="connsiteX4" fmla="*/ 3268577 w 6100909"/>
              <a:gd name="connsiteY4" fmla="*/ 3699702 h 7165416"/>
              <a:gd name="connsiteX5" fmla="*/ 3252374 w 6100909"/>
              <a:gd name="connsiteY5" fmla="*/ 3421661 h 7165416"/>
              <a:gd name="connsiteX6" fmla="*/ 45884 w 6100909"/>
              <a:gd name="connsiteY6" fmla="*/ 11 h 7165416"/>
              <a:gd name="connsiteX0" fmla="*/ 45884 w 6100909"/>
              <a:gd name="connsiteY0" fmla="*/ 11 h 7165416"/>
              <a:gd name="connsiteX1" fmla="*/ 6099984 w 6100909"/>
              <a:gd name="connsiteY1" fmla="*/ 1391 h 7165416"/>
              <a:gd name="connsiteX2" fmla="*/ 6099983 w 6100909"/>
              <a:gd name="connsiteY2" fmla="*/ 7153069 h 7165416"/>
              <a:gd name="connsiteX3" fmla="*/ 1 w 6100909"/>
              <a:gd name="connsiteY3" fmla="*/ 7165402 h 7165416"/>
              <a:gd name="connsiteX4" fmla="*/ 3268577 w 6100909"/>
              <a:gd name="connsiteY4" fmla="*/ 3699702 h 7165416"/>
              <a:gd name="connsiteX5" fmla="*/ 3252374 w 6100909"/>
              <a:gd name="connsiteY5" fmla="*/ 3421661 h 7165416"/>
              <a:gd name="connsiteX6" fmla="*/ 45884 w 6100909"/>
              <a:gd name="connsiteY6" fmla="*/ 11 h 7165416"/>
              <a:gd name="connsiteX0" fmla="*/ 45884 w 6100909"/>
              <a:gd name="connsiteY0" fmla="*/ 250013 h 7415418"/>
              <a:gd name="connsiteX1" fmla="*/ 6099984 w 6100909"/>
              <a:gd name="connsiteY1" fmla="*/ 251393 h 7415418"/>
              <a:gd name="connsiteX2" fmla="*/ 6099983 w 6100909"/>
              <a:gd name="connsiteY2" fmla="*/ 7403071 h 7415418"/>
              <a:gd name="connsiteX3" fmla="*/ 1 w 6100909"/>
              <a:gd name="connsiteY3" fmla="*/ 7415404 h 7415418"/>
              <a:gd name="connsiteX4" fmla="*/ 3268577 w 6100909"/>
              <a:gd name="connsiteY4" fmla="*/ 3949704 h 7415418"/>
              <a:gd name="connsiteX5" fmla="*/ 3207240 w 6100909"/>
              <a:gd name="connsiteY5" fmla="*/ 3631401 h 7415418"/>
              <a:gd name="connsiteX6" fmla="*/ 45884 w 6100909"/>
              <a:gd name="connsiteY6" fmla="*/ 250013 h 7415418"/>
              <a:gd name="connsiteX0" fmla="*/ 87605 w 6142630"/>
              <a:gd name="connsiteY0" fmla="*/ 250013 h 7663780"/>
              <a:gd name="connsiteX1" fmla="*/ 6141705 w 6142630"/>
              <a:gd name="connsiteY1" fmla="*/ 251393 h 7663780"/>
              <a:gd name="connsiteX2" fmla="*/ 6141704 w 6142630"/>
              <a:gd name="connsiteY2" fmla="*/ 7403071 h 7663780"/>
              <a:gd name="connsiteX3" fmla="*/ 41722 w 6142630"/>
              <a:gd name="connsiteY3" fmla="*/ 7415404 h 7663780"/>
              <a:gd name="connsiteX4" fmla="*/ 3290955 w 6142630"/>
              <a:gd name="connsiteY4" fmla="*/ 3996676 h 7663780"/>
              <a:gd name="connsiteX5" fmla="*/ 3248961 w 6142630"/>
              <a:gd name="connsiteY5" fmla="*/ 3631401 h 7663780"/>
              <a:gd name="connsiteX6" fmla="*/ 87605 w 6142630"/>
              <a:gd name="connsiteY6" fmla="*/ 250013 h 7663780"/>
              <a:gd name="connsiteX0" fmla="*/ 87605 w 6142630"/>
              <a:gd name="connsiteY0" fmla="*/ 2513 h 7416280"/>
              <a:gd name="connsiteX1" fmla="*/ 6141705 w 6142630"/>
              <a:gd name="connsiteY1" fmla="*/ 3893 h 7416280"/>
              <a:gd name="connsiteX2" fmla="*/ 6141704 w 6142630"/>
              <a:gd name="connsiteY2" fmla="*/ 7155571 h 7416280"/>
              <a:gd name="connsiteX3" fmla="*/ 41722 w 6142630"/>
              <a:gd name="connsiteY3" fmla="*/ 7167904 h 7416280"/>
              <a:gd name="connsiteX4" fmla="*/ 3290955 w 6142630"/>
              <a:gd name="connsiteY4" fmla="*/ 3749176 h 7416280"/>
              <a:gd name="connsiteX5" fmla="*/ 3248961 w 6142630"/>
              <a:gd name="connsiteY5" fmla="*/ 3383901 h 7416280"/>
              <a:gd name="connsiteX6" fmla="*/ 87605 w 6142630"/>
              <a:gd name="connsiteY6" fmla="*/ 2513 h 7416280"/>
              <a:gd name="connsiteX0" fmla="*/ 45911 w 6100936"/>
              <a:gd name="connsiteY0" fmla="*/ 2513 h 7167923"/>
              <a:gd name="connsiteX1" fmla="*/ 6100011 w 6100936"/>
              <a:gd name="connsiteY1" fmla="*/ 3893 h 7167923"/>
              <a:gd name="connsiteX2" fmla="*/ 6100010 w 6100936"/>
              <a:gd name="connsiteY2" fmla="*/ 7155571 h 7167923"/>
              <a:gd name="connsiteX3" fmla="*/ 28 w 6100936"/>
              <a:gd name="connsiteY3" fmla="*/ 7167904 h 7167923"/>
              <a:gd name="connsiteX4" fmla="*/ 3249261 w 6100936"/>
              <a:gd name="connsiteY4" fmla="*/ 3749176 h 7167923"/>
              <a:gd name="connsiteX5" fmla="*/ 3207267 w 6100936"/>
              <a:gd name="connsiteY5" fmla="*/ 3383901 h 7167923"/>
              <a:gd name="connsiteX6" fmla="*/ 45911 w 6100936"/>
              <a:gd name="connsiteY6" fmla="*/ 2513 h 7167923"/>
              <a:gd name="connsiteX0" fmla="*/ 45911 w 6100936"/>
              <a:gd name="connsiteY0" fmla="*/ 2513 h 7167923"/>
              <a:gd name="connsiteX1" fmla="*/ 6100011 w 6100936"/>
              <a:gd name="connsiteY1" fmla="*/ 3893 h 7167923"/>
              <a:gd name="connsiteX2" fmla="*/ 6100010 w 6100936"/>
              <a:gd name="connsiteY2" fmla="*/ 7155571 h 7167923"/>
              <a:gd name="connsiteX3" fmla="*/ 28 w 6100936"/>
              <a:gd name="connsiteY3" fmla="*/ 7167904 h 7167923"/>
              <a:gd name="connsiteX4" fmla="*/ 3249261 w 6100936"/>
              <a:gd name="connsiteY4" fmla="*/ 3749176 h 7167923"/>
              <a:gd name="connsiteX5" fmla="*/ 3207267 w 6100936"/>
              <a:gd name="connsiteY5" fmla="*/ 3383901 h 7167923"/>
              <a:gd name="connsiteX6" fmla="*/ 45911 w 6100936"/>
              <a:gd name="connsiteY6" fmla="*/ 2513 h 7167923"/>
              <a:gd name="connsiteX0" fmla="*/ 45911 w 6100936"/>
              <a:gd name="connsiteY0" fmla="*/ 2513 h 7167923"/>
              <a:gd name="connsiteX1" fmla="*/ 6100011 w 6100936"/>
              <a:gd name="connsiteY1" fmla="*/ 3893 h 7167923"/>
              <a:gd name="connsiteX2" fmla="*/ 6100010 w 6100936"/>
              <a:gd name="connsiteY2" fmla="*/ 7155571 h 7167923"/>
              <a:gd name="connsiteX3" fmla="*/ 28 w 6100936"/>
              <a:gd name="connsiteY3" fmla="*/ 7167904 h 7167923"/>
              <a:gd name="connsiteX4" fmla="*/ 3249261 w 6100936"/>
              <a:gd name="connsiteY4" fmla="*/ 3749176 h 7167923"/>
              <a:gd name="connsiteX5" fmla="*/ 3207267 w 6100936"/>
              <a:gd name="connsiteY5" fmla="*/ 3383901 h 7167923"/>
              <a:gd name="connsiteX6" fmla="*/ 45911 w 6100936"/>
              <a:gd name="connsiteY6" fmla="*/ 2513 h 7167923"/>
              <a:gd name="connsiteX0" fmla="*/ 45911 w 6100936"/>
              <a:gd name="connsiteY0" fmla="*/ 2513 h 7167923"/>
              <a:gd name="connsiteX1" fmla="*/ 6100011 w 6100936"/>
              <a:gd name="connsiteY1" fmla="*/ 3893 h 7167923"/>
              <a:gd name="connsiteX2" fmla="*/ 6100010 w 6100936"/>
              <a:gd name="connsiteY2" fmla="*/ 7155571 h 7167923"/>
              <a:gd name="connsiteX3" fmla="*/ 28 w 6100936"/>
              <a:gd name="connsiteY3" fmla="*/ 7167904 h 7167923"/>
              <a:gd name="connsiteX4" fmla="*/ 3249261 w 6100936"/>
              <a:gd name="connsiteY4" fmla="*/ 3749176 h 7167923"/>
              <a:gd name="connsiteX5" fmla="*/ 3207267 w 6100936"/>
              <a:gd name="connsiteY5" fmla="*/ 3383901 h 7167923"/>
              <a:gd name="connsiteX6" fmla="*/ 45911 w 6100936"/>
              <a:gd name="connsiteY6" fmla="*/ 2513 h 7167923"/>
              <a:gd name="connsiteX0" fmla="*/ 88799 w 6143824"/>
              <a:gd name="connsiteY0" fmla="*/ 2513 h 7413298"/>
              <a:gd name="connsiteX1" fmla="*/ 6142899 w 6143824"/>
              <a:gd name="connsiteY1" fmla="*/ 3893 h 7413298"/>
              <a:gd name="connsiteX2" fmla="*/ 6142898 w 6143824"/>
              <a:gd name="connsiteY2" fmla="*/ 7155571 h 7413298"/>
              <a:gd name="connsiteX3" fmla="*/ 42916 w 6143824"/>
              <a:gd name="connsiteY3" fmla="*/ 7167904 h 7413298"/>
              <a:gd name="connsiteX4" fmla="*/ 3259910 w 6143824"/>
              <a:gd name="connsiteY4" fmla="*/ 3789440 h 7413298"/>
              <a:gd name="connsiteX5" fmla="*/ 3250155 w 6143824"/>
              <a:gd name="connsiteY5" fmla="*/ 3383901 h 7413298"/>
              <a:gd name="connsiteX6" fmla="*/ 88799 w 6143824"/>
              <a:gd name="connsiteY6" fmla="*/ 2513 h 7413298"/>
              <a:gd name="connsiteX0" fmla="*/ 45886 w 6100911"/>
              <a:gd name="connsiteY0" fmla="*/ 2513 h 7167952"/>
              <a:gd name="connsiteX1" fmla="*/ 6099986 w 6100911"/>
              <a:gd name="connsiteY1" fmla="*/ 3893 h 7167952"/>
              <a:gd name="connsiteX2" fmla="*/ 6099985 w 6100911"/>
              <a:gd name="connsiteY2" fmla="*/ 7155571 h 7167952"/>
              <a:gd name="connsiteX3" fmla="*/ 3 w 6100911"/>
              <a:gd name="connsiteY3" fmla="*/ 7167904 h 7167952"/>
              <a:gd name="connsiteX4" fmla="*/ 3216997 w 6100911"/>
              <a:gd name="connsiteY4" fmla="*/ 3789440 h 7167952"/>
              <a:gd name="connsiteX5" fmla="*/ 3207242 w 6100911"/>
              <a:gd name="connsiteY5" fmla="*/ 3383901 h 7167952"/>
              <a:gd name="connsiteX6" fmla="*/ 45886 w 6100911"/>
              <a:gd name="connsiteY6" fmla="*/ 2513 h 7167952"/>
              <a:gd name="connsiteX0" fmla="*/ 45886 w 6099985"/>
              <a:gd name="connsiteY0" fmla="*/ 250013 h 7415452"/>
              <a:gd name="connsiteX1" fmla="*/ 5678403 w 6099985"/>
              <a:gd name="connsiteY1" fmla="*/ 251393 h 7415452"/>
              <a:gd name="connsiteX2" fmla="*/ 6099985 w 6099985"/>
              <a:gd name="connsiteY2" fmla="*/ 7403071 h 7415452"/>
              <a:gd name="connsiteX3" fmla="*/ 3 w 6099985"/>
              <a:gd name="connsiteY3" fmla="*/ 7415404 h 7415452"/>
              <a:gd name="connsiteX4" fmla="*/ 3216997 w 6099985"/>
              <a:gd name="connsiteY4" fmla="*/ 4036940 h 7415452"/>
              <a:gd name="connsiteX5" fmla="*/ 3207242 w 6099985"/>
              <a:gd name="connsiteY5" fmla="*/ 3631401 h 7415452"/>
              <a:gd name="connsiteX6" fmla="*/ 45886 w 6099985"/>
              <a:gd name="connsiteY6" fmla="*/ 250013 h 7415452"/>
              <a:gd name="connsiteX0" fmla="*/ 45886 w 6099985"/>
              <a:gd name="connsiteY0" fmla="*/ 244257 h 7409696"/>
              <a:gd name="connsiteX1" fmla="*/ 5965079 w 6099985"/>
              <a:gd name="connsiteY1" fmla="*/ 263187 h 7409696"/>
              <a:gd name="connsiteX2" fmla="*/ 6099985 w 6099985"/>
              <a:gd name="connsiteY2" fmla="*/ 7397315 h 7409696"/>
              <a:gd name="connsiteX3" fmla="*/ 3 w 6099985"/>
              <a:gd name="connsiteY3" fmla="*/ 7409648 h 7409696"/>
              <a:gd name="connsiteX4" fmla="*/ 3216997 w 6099985"/>
              <a:gd name="connsiteY4" fmla="*/ 4031184 h 7409696"/>
              <a:gd name="connsiteX5" fmla="*/ 3207242 w 6099985"/>
              <a:gd name="connsiteY5" fmla="*/ 3625645 h 7409696"/>
              <a:gd name="connsiteX6" fmla="*/ 45886 w 6099985"/>
              <a:gd name="connsiteY6" fmla="*/ 244257 h 7409696"/>
              <a:gd name="connsiteX0" fmla="*/ 85244 w 6005361"/>
              <a:gd name="connsiteY0" fmla="*/ 244257 h 7660835"/>
              <a:gd name="connsiteX1" fmla="*/ 6004437 w 6005361"/>
              <a:gd name="connsiteY1" fmla="*/ 263187 h 7660835"/>
              <a:gd name="connsiteX2" fmla="*/ 6004436 w 6005361"/>
              <a:gd name="connsiteY2" fmla="*/ 7414866 h 7660835"/>
              <a:gd name="connsiteX3" fmla="*/ 39361 w 6005361"/>
              <a:gd name="connsiteY3" fmla="*/ 7409648 h 7660835"/>
              <a:gd name="connsiteX4" fmla="*/ 3256355 w 6005361"/>
              <a:gd name="connsiteY4" fmla="*/ 4031184 h 7660835"/>
              <a:gd name="connsiteX5" fmla="*/ 3246600 w 6005361"/>
              <a:gd name="connsiteY5" fmla="*/ 3625645 h 7660835"/>
              <a:gd name="connsiteX6" fmla="*/ 85244 w 6005361"/>
              <a:gd name="connsiteY6" fmla="*/ 244257 h 7660835"/>
              <a:gd name="connsiteX0" fmla="*/ 45885 w 5966003"/>
              <a:gd name="connsiteY0" fmla="*/ 244257 h 7414866"/>
              <a:gd name="connsiteX1" fmla="*/ 5965078 w 5966003"/>
              <a:gd name="connsiteY1" fmla="*/ 263187 h 7414866"/>
              <a:gd name="connsiteX2" fmla="*/ 5965077 w 5966003"/>
              <a:gd name="connsiteY2" fmla="*/ 7414866 h 7414866"/>
              <a:gd name="connsiteX3" fmla="*/ 2 w 5966003"/>
              <a:gd name="connsiteY3" fmla="*/ 7409648 h 7414866"/>
              <a:gd name="connsiteX4" fmla="*/ 3216996 w 5966003"/>
              <a:gd name="connsiteY4" fmla="*/ 4031184 h 7414866"/>
              <a:gd name="connsiteX5" fmla="*/ 3207241 w 5966003"/>
              <a:gd name="connsiteY5" fmla="*/ 3625645 h 7414866"/>
              <a:gd name="connsiteX6" fmla="*/ 45885 w 5966003"/>
              <a:gd name="connsiteY6" fmla="*/ 244257 h 7414866"/>
              <a:gd name="connsiteX0" fmla="*/ 45885 w 5966003"/>
              <a:gd name="connsiteY0" fmla="*/ 4324 h 7174933"/>
              <a:gd name="connsiteX1" fmla="*/ 5965078 w 5966003"/>
              <a:gd name="connsiteY1" fmla="*/ 23254 h 7174933"/>
              <a:gd name="connsiteX2" fmla="*/ 5965077 w 5966003"/>
              <a:gd name="connsiteY2" fmla="*/ 7174933 h 7174933"/>
              <a:gd name="connsiteX3" fmla="*/ 2 w 5966003"/>
              <a:gd name="connsiteY3" fmla="*/ 7169715 h 7174933"/>
              <a:gd name="connsiteX4" fmla="*/ 3216996 w 5966003"/>
              <a:gd name="connsiteY4" fmla="*/ 3791251 h 7174933"/>
              <a:gd name="connsiteX5" fmla="*/ 3207241 w 5966003"/>
              <a:gd name="connsiteY5" fmla="*/ 3385712 h 7174933"/>
              <a:gd name="connsiteX6" fmla="*/ 45885 w 5966003"/>
              <a:gd name="connsiteY6" fmla="*/ 4324 h 7174933"/>
              <a:gd name="connsiteX0" fmla="*/ 45885 w 5966004"/>
              <a:gd name="connsiteY0" fmla="*/ 238654 h 7409263"/>
              <a:gd name="connsiteX1" fmla="*/ 5965079 w 5966004"/>
              <a:gd name="connsiteY1" fmla="*/ 275133 h 7409263"/>
              <a:gd name="connsiteX2" fmla="*/ 5965077 w 5966004"/>
              <a:gd name="connsiteY2" fmla="*/ 7409263 h 7409263"/>
              <a:gd name="connsiteX3" fmla="*/ 2 w 5966004"/>
              <a:gd name="connsiteY3" fmla="*/ 7404045 h 7409263"/>
              <a:gd name="connsiteX4" fmla="*/ 3216996 w 5966004"/>
              <a:gd name="connsiteY4" fmla="*/ 4025581 h 7409263"/>
              <a:gd name="connsiteX5" fmla="*/ 3207241 w 5966004"/>
              <a:gd name="connsiteY5" fmla="*/ 3620042 h 7409263"/>
              <a:gd name="connsiteX6" fmla="*/ 45885 w 5966004"/>
              <a:gd name="connsiteY6" fmla="*/ 238654 h 7409263"/>
              <a:gd name="connsiteX0" fmla="*/ 45885 w 5966004"/>
              <a:gd name="connsiteY0" fmla="*/ 4 h 7170613"/>
              <a:gd name="connsiteX1" fmla="*/ 5965079 w 5966004"/>
              <a:gd name="connsiteY1" fmla="*/ 36483 h 7170613"/>
              <a:gd name="connsiteX2" fmla="*/ 5965077 w 5966004"/>
              <a:gd name="connsiteY2" fmla="*/ 7170613 h 7170613"/>
              <a:gd name="connsiteX3" fmla="*/ 2 w 5966004"/>
              <a:gd name="connsiteY3" fmla="*/ 7165395 h 7170613"/>
              <a:gd name="connsiteX4" fmla="*/ 3216996 w 5966004"/>
              <a:gd name="connsiteY4" fmla="*/ 3786931 h 7170613"/>
              <a:gd name="connsiteX5" fmla="*/ 3207241 w 5966004"/>
              <a:gd name="connsiteY5" fmla="*/ 3381392 h 7170613"/>
              <a:gd name="connsiteX6" fmla="*/ 45885 w 5966004"/>
              <a:gd name="connsiteY6" fmla="*/ 4 h 7170613"/>
              <a:gd name="connsiteX0" fmla="*/ 45885 w 5965077"/>
              <a:gd name="connsiteY0" fmla="*/ 250014 h 7420623"/>
              <a:gd name="connsiteX1" fmla="*/ 5948216 w 5965077"/>
              <a:gd name="connsiteY1" fmla="*/ 251391 h 7420623"/>
              <a:gd name="connsiteX2" fmla="*/ 5965077 w 5965077"/>
              <a:gd name="connsiteY2" fmla="*/ 7420623 h 7420623"/>
              <a:gd name="connsiteX3" fmla="*/ 2 w 5965077"/>
              <a:gd name="connsiteY3" fmla="*/ 7415405 h 7420623"/>
              <a:gd name="connsiteX4" fmla="*/ 3216996 w 5965077"/>
              <a:gd name="connsiteY4" fmla="*/ 4036941 h 7420623"/>
              <a:gd name="connsiteX5" fmla="*/ 3207241 w 5965077"/>
              <a:gd name="connsiteY5" fmla="*/ 3631402 h 7420623"/>
              <a:gd name="connsiteX6" fmla="*/ 45885 w 5965077"/>
              <a:gd name="connsiteY6" fmla="*/ 250014 h 7420623"/>
              <a:gd name="connsiteX0" fmla="*/ 45885 w 5965077"/>
              <a:gd name="connsiteY0" fmla="*/ 521 h 7171130"/>
              <a:gd name="connsiteX1" fmla="*/ 5948216 w 5965077"/>
              <a:gd name="connsiteY1" fmla="*/ 1898 h 7171130"/>
              <a:gd name="connsiteX2" fmla="*/ 5965077 w 5965077"/>
              <a:gd name="connsiteY2" fmla="*/ 7171130 h 7171130"/>
              <a:gd name="connsiteX3" fmla="*/ 2 w 5965077"/>
              <a:gd name="connsiteY3" fmla="*/ 7165912 h 7171130"/>
              <a:gd name="connsiteX4" fmla="*/ 3216996 w 5965077"/>
              <a:gd name="connsiteY4" fmla="*/ 3787448 h 7171130"/>
              <a:gd name="connsiteX5" fmla="*/ 3207241 w 5965077"/>
              <a:gd name="connsiteY5" fmla="*/ 3381909 h 7171130"/>
              <a:gd name="connsiteX6" fmla="*/ 45885 w 5965077"/>
              <a:gd name="connsiteY6" fmla="*/ 521 h 71711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965077" h="7171130">
                <a:moveTo>
                  <a:pt x="45885" y="521"/>
                </a:moveTo>
                <a:cubicBezTo>
                  <a:pt x="13679" y="-1201"/>
                  <a:pt x="5959524" y="1898"/>
                  <a:pt x="5948216" y="1898"/>
                </a:cubicBezTo>
                <a:cubicBezTo>
                  <a:pt x="5951424" y="2405004"/>
                  <a:pt x="5961869" y="4768024"/>
                  <a:pt x="5965077" y="7171130"/>
                </a:cubicBezTo>
                <a:cubicBezTo>
                  <a:pt x="5959367" y="7167484"/>
                  <a:pt x="2708" y="7168249"/>
                  <a:pt x="2" y="7165912"/>
                </a:cubicBezTo>
                <a:cubicBezTo>
                  <a:pt x="-2704" y="7163575"/>
                  <a:pt x="3232595" y="3788119"/>
                  <a:pt x="3216996" y="3787448"/>
                </a:cubicBezTo>
                <a:cubicBezTo>
                  <a:pt x="3303041" y="3593950"/>
                  <a:pt x="3271314" y="3466895"/>
                  <a:pt x="3207241" y="3381909"/>
                </a:cubicBezTo>
                <a:cubicBezTo>
                  <a:pt x="3200755" y="3373278"/>
                  <a:pt x="78091" y="2243"/>
                  <a:pt x="45885" y="521"/>
                </a:cubicBezTo>
                <a:close/>
              </a:path>
            </a:pathLst>
          </a:custGeom>
          <a:solidFill>
            <a:schemeClr val="bg2"/>
          </a:solidFill>
        </p:spPr>
        <p:txBody>
          <a:bodyPr anchor="ctr"/>
          <a:lstStyle>
            <a:lvl1pPr algn="ctr">
              <a:buFontTx/>
              <a:buNone/>
              <a:defRPr sz="2400" b="0" i="0">
                <a:latin typeface="Overpass" pitchFamily="2" charset="77"/>
              </a:defRPr>
            </a:lvl1pPr>
          </a:lstStyle>
          <a:p>
            <a:r>
              <a:rPr lang="fr-FR" dirty="0"/>
              <a:t>Cliquer pour ajouter </a:t>
            </a:r>
          </a:p>
          <a:p>
            <a:r>
              <a:rPr lang="fr-FR" dirty="0"/>
              <a:t>une image</a:t>
            </a:r>
          </a:p>
        </p:txBody>
      </p:sp>
      <p:sp>
        <p:nvSpPr>
          <p:cNvPr id="31" name="Espace réservé du texte 26">
            <a:extLst>
              <a:ext uri="{FF2B5EF4-FFF2-40B4-BE49-F238E27FC236}">
                <a16:creationId xmlns:a16="http://schemas.microsoft.com/office/drawing/2014/main" id="{BCFE5622-EC30-4D4A-A03D-1DB2B6242F9F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16085311" y="3516085"/>
            <a:ext cx="2987830" cy="1037693"/>
          </a:xfrm>
          <a:prstGeom prst="rect">
            <a:avLst/>
          </a:prstGeom>
        </p:spPr>
        <p:txBody>
          <a:bodyPr lIns="0" rIns="0"/>
          <a:lstStyle>
            <a:lvl1pPr>
              <a:buFontTx/>
              <a:buNone/>
              <a:defRPr sz="2400" b="1" i="0">
                <a:solidFill>
                  <a:schemeClr val="bg1"/>
                </a:solidFill>
                <a:latin typeface="Overpass" pitchFamily="2" charset="77"/>
              </a:defRPr>
            </a:lvl1pPr>
            <a:lvl2pPr>
              <a:buFontTx/>
              <a:buNone/>
              <a:defRPr sz="2000" b="1" i="0">
                <a:latin typeface="Overpass" pitchFamily="2" charset="77"/>
              </a:defRPr>
            </a:lvl2pPr>
            <a:lvl3pPr>
              <a:buFontTx/>
              <a:buNone/>
              <a:defRPr sz="2000" b="1" i="0">
                <a:latin typeface="Overpass" pitchFamily="2" charset="77"/>
              </a:defRPr>
            </a:lvl3pPr>
            <a:lvl4pPr>
              <a:buFontTx/>
              <a:buNone/>
              <a:defRPr sz="2000" b="1" i="0">
                <a:latin typeface="Overpass" pitchFamily="2" charset="77"/>
              </a:defRPr>
            </a:lvl4pPr>
            <a:lvl5pPr>
              <a:buFontTx/>
              <a:buNone/>
              <a:defRPr sz="2000" b="1" i="0">
                <a:latin typeface="Overpass" pitchFamily="2" charset="77"/>
              </a:defRPr>
            </a:lvl5pPr>
          </a:lstStyle>
          <a:p>
            <a:r>
              <a:rPr lang="fr-CA" b="1" dirty="0" err="1">
                <a:effectLst/>
                <a:latin typeface="Overpass" pitchFamily="2" charset="77"/>
              </a:rPr>
              <a:t>inaf.ulaval.ca</a:t>
            </a:r>
            <a:endParaRPr lang="fr-CA" dirty="0">
              <a:effectLst/>
              <a:latin typeface="Overpass" pitchFamily="2" charset="77"/>
            </a:endParaRPr>
          </a:p>
        </p:txBody>
      </p:sp>
      <p:pic>
        <p:nvPicPr>
          <p:cNvPr id="32" name="Image 31">
            <a:extLst>
              <a:ext uri="{FF2B5EF4-FFF2-40B4-BE49-F238E27FC236}">
                <a16:creationId xmlns:a16="http://schemas.microsoft.com/office/drawing/2014/main" id="{EFC411DF-7B4D-044A-A273-382C1C00748A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8166747" y="-2334119"/>
            <a:ext cx="12362747" cy="4378472"/>
          </a:xfrm>
          <a:prstGeom prst="rect">
            <a:avLst/>
          </a:prstGeom>
        </p:spPr>
      </p:pic>
      <p:sp>
        <p:nvSpPr>
          <p:cNvPr id="33" name="Espace réservé du texte 23">
            <a:extLst>
              <a:ext uri="{FF2B5EF4-FFF2-40B4-BE49-F238E27FC236}">
                <a16:creationId xmlns:a16="http://schemas.microsoft.com/office/drawing/2014/main" id="{4DA20261-58F4-7048-B7FA-74E5AC173877}"/>
              </a:ext>
            </a:extLst>
          </p:cNvPr>
          <p:cNvSpPr>
            <a:spLocks noGrp="1"/>
          </p:cNvSpPr>
          <p:nvPr>
            <p:ph type="body" sz="quarter" idx="35"/>
          </p:nvPr>
        </p:nvSpPr>
        <p:spPr>
          <a:xfrm>
            <a:off x="776449" y="4276680"/>
            <a:ext cx="12624452" cy="176567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2800" b="0" i="0">
                <a:solidFill>
                  <a:schemeClr val="bg1"/>
                </a:solidFill>
                <a:latin typeface="Overpass" pitchFamily="2" charset="77"/>
              </a:defRPr>
            </a:lvl1pPr>
            <a:lvl2pPr marL="1462770" indent="0">
              <a:buNone/>
              <a:defRPr sz="2398" b="0" i="0">
                <a:solidFill>
                  <a:schemeClr val="bg1"/>
                </a:solidFill>
                <a:latin typeface="Overpass" pitchFamily="2" charset="77"/>
              </a:defRPr>
            </a:lvl2pPr>
            <a:lvl3pPr>
              <a:defRPr sz="2398" b="0" i="0">
                <a:solidFill>
                  <a:schemeClr val="bg1"/>
                </a:solidFill>
                <a:latin typeface="Overpass" pitchFamily="2" charset="77"/>
              </a:defRPr>
            </a:lvl3pPr>
            <a:lvl4pPr>
              <a:defRPr sz="2398" b="0" i="0">
                <a:solidFill>
                  <a:schemeClr val="bg1"/>
                </a:solidFill>
                <a:latin typeface="Overpass" pitchFamily="2" charset="77"/>
              </a:defRPr>
            </a:lvl4pPr>
            <a:lvl5pPr>
              <a:defRPr sz="2398" b="0" i="0">
                <a:solidFill>
                  <a:schemeClr val="bg1"/>
                </a:solidFill>
                <a:latin typeface="Overpass" pitchFamily="2" charset="77"/>
              </a:defRPr>
            </a:lvl5pPr>
          </a:lstStyle>
          <a:p>
            <a:pPr lvl="0"/>
            <a:r>
              <a:rPr lang="fr-CA" dirty="0"/>
              <a:t>Cliquez pour modifier les styles du texte du masque</a:t>
            </a:r>
          </a:p>
        </p:txBody>
      </p:sp>
      <p:sp>
        <p:nvSpPr>
          <p:cNvPr id="34" name="Espace réservé du texte 2">
            <a:extLst>
              <a:ext uri="{FF2B5EF4-FFF2-40B4-BE49-F238E27FC236}">
                <a16:creationId xmlns:a16="http://schemas.microsoft.com/office/drawing/2014/main" id="{A577A977-65A7-E14A-BEE2-8A8FC2D0B6E9}"/>
              </a:ext>
            </a:extLst>
          </p:cNvPr>
          <p:cNvSpPr>
            <a:spLocks noGrp="1"/>
          </p:cNvSpPr>
          <p:nvPr>
            <p:ph type="body" sz="quarter" idx="36"/>
          </p:nvPr>
        </p:nvSpPr>
        <p:spPr>
          <a:xfrm>
            <a:off x="776449" y="640329"/>
            <a:ext cx="12624452" cy="3182493"/>
          </a:xfrm>
          <a:prstGeom prst="rect">
            <a:avLst/>
          </a:prstGeom>
        </p:spPr>
        <p:txBody>
          <a:bodyPr lIns="72000" anchor="ctr"/>
          <a:lstStyle>
            <a:lvl1pPr marL="36513" indent="0">
              <a:buFontTx/>
              <a:buNone/>
              <a:tabLst/>
              <a:defRPr sz="8500" b="1" i="0">
                <a:solidFill>
                  <a:schemeClr val="bg1"/>
                </a:solidFill>
                <a:latin typeface="Overpass Black" pitchFamily="2" charset="77"/>
              </a:defRPr>
            </a:lvl1pPr>
            <a:lvl2pPr marL="36513" indent="0">
              <a:buFontTx/>
              <a:buNone/>
              <a:tabLst/>
              <a:defRPr sz="12600" b="1" i="0">
                <a:solidFill>
                  <a:schemeClr val="bg1"/>
                </a:solidFill>
                <a:latin typeface="Overpass Black" pitchFamily="2" charset="77"/>
              </a:defRPr>
            </a:lvl2pPr>
            <a:lvl3pPr marL="36513" indent="0">
              <a:buFontTx/>
              <a:buNone/>
              <a:tabLst/>
              <a:defRPr/>
            </a:lvl3pPr>
            <a:lvl4pPr marL="36513" indent="0">
              <a:buFontTx/>
              <a:buNone/>
              <a:tabLst/>
              <a:defRPr/>
            </a:lvl4pPr>
            <a:lvl5pPr marL="36513" indent="0">
              <a:buFontTx/>
              <a:buNone/>
              <a:tabLst/>
              <a:defRPr/>
            </a:lvl5pPr>
          </a:lstStyle>
          <a:p>
            <a:pPr lvl="0"/>
            <a:r>
              <a:rPr lang="fr-CA" dirty="0"/>
              <a:t>Cliquez pour modifier les styles du texte du masque</a:t>
            </a:r>
            <a:endParaRPr lang="fr-FR" dirty="0"/>
          </a:p>
        </p:txBody>
      </p:sp>
      <p:pic>
        <p:nvPicPr>
          <p:cNvPr id="35" name="Image 34">
            <a:extLst>
              <a:ext uri="{FF2B5EF4-FFF2-40B4-BE49-F238E27FC236}">
                <a16:creationId xmlns:a16="http://schemas.microsoft.com/office/drawing/2014/main" id="{2F915D84-4816-0B45-8E5F-5618C1580915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4443875" y="1585617"/>
            <a:ext cx="3787479" cy="16081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95866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206792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811524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3" r:id="rId1"/>
    <p:sldLayoutId id="2147483704" r:id="rId2"/>
    <p:sldLayoutId id="2147483698" r:id="rId3"/>
  </p:sldLayoutIdLst>
  <p:txStyles>
    <p:titleStyle>
      <a:lvl1pPr algn="l" defTabSz="2194560" rtl="0" eaLnBrk="1" latinLnBrk="0" hangingPunct="1">
        <a:lnSpc>
          <a:spcPct val="90000"/>
        </a:lnSpc>
        <a:spcBef>
          <a:spcPct val="0"/>
        </a:spcBef>
        <a:buNone/>
        <a:defRPr sz="1056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548640" indent="-548640" algn="l" defTabSz="2194560" rtl="0" eaLnBrk="1" latinLnBrk="0" hangingPunct="1">
        <a:lnSpc>
          <a:spcPct val="90000"/>
        </a:lnSpc>
        <a:spcBef>
          <a:spcPts val="2400"/>
        </a:spcBef>
        <a:buFont typeface="Arial" panose="020B0604020202020204" pitchFamily="34" charset="0"/>
        <a:buChar char="•"/>
        <a:defRPr sz="6720" kern="1200">
          <a:solidFill>
            <a:schemeClr val="tx1"/>
          </a:solidFill>
          <a:latin typeface="+mn-lt"/>
          <a:ea typeface="+mn-ea"/>
          <a:cs typeface="+mn-cs"/>
        </a:defRPr>
      </a:lvl1pPr>
      <a:lvl2pPr marL="1645920" indent="-548640" algn="l" defTabSz="219456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5760" kern="1200">
          <a:solidFill>
            <a:schemeClr val="tx1"/>
          </a:solidFill>
          <a:latin typeface="+mn-lt"/>
          <a:ea typeface="+mn-ea"/>
          <a:cs typeface="+mn-cs"/>
        </a:defRPr>
      </a:lvl2pPr>
      <a:lvl3pPr marL="2743200" indent="-548640" algn="l" defTabSz="219456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4800" kern="1200">
          <a:solidFill>
            <a:schemeClr val="tx1"/>
          </a:solidFill>
          <a:latin typeface="+mn-lt"/>
          <a:ea typeface="+mn-ea"/>
          <a:cs typeface="+mn-cs"/>
        </a:defRPr>
      </a:lvl3pPr>
      <a:lvl4pPr marL="3840480" indent="-548640" algn="l" defTabSz="219456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4320" kern="1200">
          <a:solidFill>
            <a:schemeClr val="tx1"/>
          </a:solidFill>
          <a:latin typeface="+mn-lt"/>
          <a:ea typeface="+mn-ea"/>
          <a:cs typeface="+mn-cs"/>
        </a:defRPr>
      </a:lvl4pPr>
      <a:lvl5pPr marL="4937760" indent="-548640" algn="l" defTabSz="219456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4320" kern="1200">
          <a:solidFill>
            <a:schemeClr val="tx1"/>
          </a:solidFill>
          <a:latin typeface="+mn-lt"/>
          <a:ea typeface="+mn-ea"/>
          <a:cs typeface="+mn-cs"/>
        </a:defRPr>
      </a:lvl5pPr>
      <a:lvl6pPr marL="6035040" indent="-548640" algn="l" defTabSz="219456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4320" kern="1200">
          <a:solidFill>
            <a:schemeClr val="tx1"/>
          </a:solidFill>
          <a:latin typeface="+mn-lt"/>
          <a:ea typeface="+mn-ea"/>
          <a:cs typeface="+mn-cs"/>
        </a:defRPr>
      </a:lvl6pPr>
      <a:lvl7pPr marL="7132320" indent="-548640" algn="l" defTabSz="219456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4320" kern="1200">
          <a:solidFill>
            <a:schemeClr val="tx1"/>
          </a:solidFill>
          <a:latin typeface="+mn-lt"/>
          <a:ea typeface="+mn-ea"/>
          <a:cs typeface="+mn-cs"/>
        </a:defRPr>
      </a:lvl7pPr>
      <a:lvl8pPr marL="8229600" indent="-548640" algn="l" defTabSz="219456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4320" kern="1200">
          <a:solidFill>
            <a:schemeClr val="tx1"/>
          </a:solidFill>
          <a:latin typeface="+mn-lt"/>
          <a:ea typeface="+mn-ea"/>
          <a:cs typeface="+mn-cs"/>
        </a:defRPr>
      </a:lvl8pPr>
      <a:lvl9pPr marL="9326880" indent="-548640" algn="l" defTabSz="219456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432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194560" rtl="0" eaLnBrk="1" latinLnBrk="0" hangingPunct="1">
        <a:defRPr sz="4320" kern="1200">
          <a:solidFill>
            <a:schemeClr val="tx1"/>
          </a:solidFill>
          <a:latin typeface="+mn-lt"/>
          <a:ea typeface="+mn-ea"/>
          <a:cs typeface="+mn-cs"/>
        </a:defRPr>
      </a:lvl1pPr>
      <a:lvl2pPr marL="1097280" algn="l" defTabSz="2194560" rtl="0" eaLnBrk="1" latinLnBrk="0" hangingPunct="1">
        <a:defRPr sz="4320" kern="1200">
          <a:solidFill>
            <a:schemeClr val="tx1"/>
          </a:solidFill>
          <a:latin typeface="+mn-lt"/>
          <a:ea typeface="+mn-ea"/>
          <a:cs typeface="+mn-cs"/>
        </a:defRPr>
      </a:lvl2pPr>
      <a:lvl3pPr marL="2194560" algn="l" defTabSz="2194560" rtl="0" eaLnBrk="1" latinLnBrk="0" hangingPunct="1">
        <a:defRPr sz="4320" kern="1200">
          <a:solidFill>
            <a:schemeClr val="tx1"/>
          </a:solidFill>
          <a:latin typeface="+mn-lt"/>
          <a:ea typeface="+mn-ea"/>
          <a:cs typeface="+mn-cs"/>
        </a:defRPr>
      </a:lvl3pPr>
      <a:lvl4pPr marL="3291840" algn="l" defTabSz="2194560" rtl="0" eaLnBrk="1" latinLnBrk="0" hangingPunct="1">
        <a:defRPr sz="4320" kern="1200">
          <a:solidFill>
            <a:schemeClr val="tx1"/>
          </a:solidFill>
          <a:latin typeface="+mn-lt"/>
          <a:ea typeface="+mn-ea"/>
          <a:cs typeface="+mn-cs"/>
        </a:defRPr>
      </a:lvl4pPr>
      <a:lvl5pPr marL="4389120" algn="l" defTabSz="2194560" rtl="0" eaLnBrk="1" latinLnBrk="0" hangingPunct="1">
        <a:defRPr sz="4320" kern="1200">
          <a:solidFill>
            <a:schemeClr val="tx1"/>
          </a:solidFill>
          <a:latin typeface="+mn-lt"/>
          <a:ea typeface="+mn-ea"/>
          <a:cs typeface="+mn-cs"/>
        </a:defRPr>
      </a:lvl5pPr>
      <a:lvl6pPr marL="5486400" algn="l" defTabSz="2194560" rtl="0" eaLnBrk="1" latinLnBrk="0" hangingPunct="1">
        <a:defRPr sz="4320" kern="1200">
          <a:solidFill>
            <a:schemeClr val="tx1"/>
          </a:solidFill>
          <a:latin typeface="+mn-lt"/>
          <a:ea typeface="+mn-ea"/>
          <a:cs typeface="+mn-cs"/>
        </a:defRPr>
      </a:lvl6pPr>
      <a:lvl7pPr marL="6583680" algn="l" defTabSz="2194560" rtl="0" eaLnBrk="1" latinLnBrk="0" hangingPunct="1">
        <a:defRPr sz="4320" kern="1200">
          <a:solidFill>
            <a:schemeClr val="tx1"/>
          </a:solidFill>
          <a:latin typeface="+mn-lt"/>
          <a:ea typeface="+mn-ea"/>
          <a:cs typeface="+mn-cs"/>
        </a:defRPr>
      </a:lvl7pPr>
      <a:lvl8pPr marL="7680960" algn="l" defTabSz="2194560" rtl="0" eaLnBrk="1" latinLnBrk="0" hangingPunct="1">
        <a:defRPr sz="4320" kern="1200">
          <a:solidFill>
            <a:schemeClr val="tx1"/>
          </a:solidFill>
          <a:latin typeface="+mn-lt"/>
          <a:ea typeface="+mn-ea"/>
          <a:cs typeface="+mn-cs"/>
        </a:defRPr>
      </a:lvl8pPr>
      <a:lvl9pPr marL="8778240" algn="l" defTabSz="2194560" rtl="0" eaLnBrk="1" latinLnBrk="0" hangingPunct="1">
        <a:defRPr sz="432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mailto:info@fsaa.ulaval.ca" TargetMode="Externa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50EF700C-67C6-2842-83A1-7BD5042964C6}"/>
              </a:ext>
            </a:extLst>
          </p:cNvPr>
          <p:cNvSpPr txBox="1"/>
          <p:nvPr/>
        </p:nvSpPr>
        <p:spPr>
          <a:xfrm>
            <a:off x="978142" y="2888066"/>
            <a:ext cx="19760760" cy="2306978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r>
              <a:rPr lang="fr-FR" sz="4797" b="1" dirty="0">
                <a:solidFill>
                  <a:schemeClr val="accent1"/>
                </a:solidFill>
                <a:latin typeface="Overpass" pitchFamily="2" charset="77"/>
              </a:rPr>
              <a:t>* Pour information seulement.</a:t>
            </a:r>
            <a:br>
              <a:rPr lang="fr-FR" sz="4797" b="1" dirty="0">
                <a:solidFill>
                  <a:schemeClr val="accent1"/>
                </a:solidFill>
                <a:latin typeface="Overpass" pitchFamily="2" charset="77"/>
              </a:rPr>
            </a:br>
            <a:r>
              <a:rPr lang="fr-FR" sz="4797" b="1" dirty="0">
                <a:solidFill>
                  <a:schemeClr val="accent1"/>
                </a:solidFill>
                <a:latin typeface="Overpass" pitchFamily="2" charset="77"/>
              </a:rPr>
              <a:t>   Supprimer cette diapositive après la lecture.</a:t>
            </a:r>
          </a:p>
          <a:p>
            <a:endParaRPr lang="fr-FR" sz="4797" b="1" dirty="0">
              <a:solidFill>
                <a:schemeClr val="accent1"/>
              </a:solidFill>
              <a:latin typeface="Overpass" pitchFamily="2" charset="77"/>
            </a:endParaRP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5D195841-03B8-924B-B26B-EAE68CEB72A5}"/>
              </a:ext>
            </a:extLst>
          </p:cNvPr>
          <p:cNvSpPr txBox="1"/>
          <p:nvPr/>
        </p:nvSpPr>
        <p:spPr>
          <a:xfrm>
            <a:off x="978142" y="4957675"/>
            <a:ext cx="19760760" cy="11728467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marL="571100" indent="-571100"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fr-CA" sz="3997" dirty="0">
                <a:latin typeface="Overpass" pitchFamily="2" charset="77"/>
              </a:rPr>
              <a:t>Les modèles d’affiches qui suivent servent d’exemple et comportent différentes options. Supprimer les pages inutilisées.</a:t>
            </a:r>
          </a:p>
          <a:p>
            <a:pPr marL="571100" indent="-571100">
              <a:spcAft>
                <a:spcPts val="400"/>
              </a:spcAft>
              <a:buFont typeface="Arial" panose="020B0604020202020204" pitchFamily="34" charset="0"/>
              <a:buChar char="•"/>
            </a:pPr>
            <a:endParaRPr lang="fr-CA" sz="3997" dirty="0">
              <a:latin typeface="Overpass" pitchFamily="2" charset="77"/>
            </a:endParaRPr>
          </a:p>
          <a:p>
            <a:pPr marL="571100" indent="-571100"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fr-CA" sz="3997" dirty="0">
                <a:latin typeface="Overpass" pitchFamily="2" charset="77"/>
              </a:rPr>
              <a:t>Tous les modèles sont disponibles dans le gabarit. Pour ajouter un modèle, aller dans Insertion &gt; Nouvelle diapositive et sélectionnez le modèle souhaité dans la liste.</a:t>
            </a:r>
          </a:p>
          <a:p>
            <a:pPr marL="571100" indent="-571100">
              <a:spcAft>
                <a:spcPts val="400"/>
              </a:spcAft>
              <a:buFont typeface="Arial" panose="020B0604020202020204" pitchFamily="34" charset="0"/>
              <a:buChar char="•"/>
            </a:pPr>
            <a:endParaRPr lang="fr-CA" sz="3997" dirty="0">
              <a:latin typeface="Overpass" pitchFamily="2" charset="77"/>
            </a:endParaRPr>
          </a:p>
          <a:p>
            <a:pPr marL="571100" indent="-571100"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fr-CA" sz="3997" dirty="0">
                <a:latin typeface="Overpass" pitchFamily="2" charset="77"/>
              </a:rPr>
              <a:t>Utiliser les couleurs officielles de l’INAF dans la présentation (couleurs du thème).</a:t>
            </a:r>
          </a:p>
          <a:p>
            <a:pPr marL="571100" indent="-571100">
              <a:spcAft>
                <a:spcPts val="400"/>
              </a:spcAft>
              <a:buFont typeface="Arial" panose="020B0604020202020204" pitchFamily="34" charset="0"/>
              <a:buChar char="•"/>
            </a:pPr>
            <a:endParaRPr lang="fr-CA" sz="3997" dirty="0">
              <a:latin typeface="Overpass" pitchFamily="2" charset="77"/>
            </a:endParaRPr>
          </a:p>
          <a:p>
            <a:pPr marL="571100" indent="-571100"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fr-CA" sz="3997" dirty="0">
                <a:latin typeface="Overpass" pitchFamily="2" charset="77"/>
              </a:rPr>
              <a:t>Utiliser la fonte </a:t>
            </a:r>
            <a:r>
              <a:rPr lang="fr-CA" sz="3997" dirty="0" err="1">
                <a:latin typeface="Overpass" pitchFamily="2" charset="77"/>
              </a:rPr>
              <a:t>Overpass</a:t>
            </a:r>
            <a:r>
              <a:rPr lang="fr-CA" sz="3997" dirty="0">
                <a:latin typeface="Overpass" pitchFamily="2" charset="77"/>
              </a:rPr>
              <a:t> pour vos textes, tableaux et graphiques.</a:t>
            </a:r>
          </a:p>
          <a:p>
            <a:pPr marL="571100" indent="-571100">
              <a:spcAft>
                <a:spcPts val="400"/>
              </a:spcAft>
              <a:buFont typeface="Arial" panose="020B0604020202020204" pitchFamily="34" charset="0"/>
              <a:buChar char="•"/>
            </a:pPr>
            <a:endParaRPr lang="fr-CA" sz="3997" dirty="0">
              <a:latin typeface="Overpass" pitchFamily="2" charset="77"/>
            </a:endParaRPr>
          </a:p>
          <a:p>
            <a:pPr marL="571100" indent="-571100"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fr-CA" sz="3997" dirty="0">
                <a:latin typeface="Overpass" pitchFamily="2" charset="77"/>
              </a:rPr>
              <a:t>Pour créer le visuel avec carrefour dans l’entête de l’affiche, insérer l’image «Carrefour_24X36.png» fournie avec le gabarit et positionnez-la par-dessus votre photo. Pour vous guider, placer le carrefour au même endroit que la ligne en «V» présente entre la bande grise et l’image. Voir l’exemple en page 2.</a:t>
            </a:r>
          </a:p>
          <a:p>
            <a:pPr>
              <a:spcAft>
                <a:spcPts val="400"/>
              </a:spcAft>
            </a:pPr>
            <a:endParaRPr lang="fr-CA" sz="3997" dirty="0">
              <a:latin typeface="Overpass" pitchFamily="2" charset="77"/>
            </a:endParaRPr>
          </a:p>
          <a:p>
            <a:pPr marL="571100" indent="-571100"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fr-CA" sz="3997" dirty="0">
                <a:latin typeface="Overpass" pitchFamily="2" charset="77"/>
              </a:rPr>
              <a:t>Pour toute question sur les normes graphiques de INAF, consulter </a:t>
            </a:r>
            <a:br>
              <a:rPr lang="fr-CA" sz="3997" dirty="0">
                <a:latin typeface="Overpass" pitchFamily="2" charset="77"/>
              </a:rPr>
            </a:br>
            <a:r>
              <a:rPr lang="fr-CA" sz="3997" dirty="0">
                <a:latin typeface="Overpass" pitchFamily="2" charset="77"/>
              </a:rPr>
              <a:t>le Guide des normes graphiques ou écrire à </a:t>
            </a:r>
            <a:r>
              <a:rPr lang="fr-CA" sz="3997" dirty="0">
                <a:latin typeface="Overpass" pitchFamily="2" charset="77"/>
                <a:hlinkClick r:id="rId2"/>
              </a:rPr>
              <a:t>info@inaf.ulaval.ca</a:t>
            </a:r>
            <a:endParaRPr lang="fr-CA" sz="3997" dirty="0">
              <a:latin typeface="Overpass" pitchFamily="2" charset="77"/>
            </a:endParaRPr>
          </a:p>
          <a:p>
            <a:endParaRPr lang="fr-FR" sz="3997" dirty="0">
              <a:latin typeface="Overpass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13237031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>
            <a:extLst>
              <a:ext uri="{FF2B5EF4-FFF2-40B4-BE49-F238E27FC236}">
                <a16:creationId xmlns:a16="http://schemas.microsoft.com/office/drawing/2014/main" id="{5CA91FF0-D358-F14D-8926-F637947C69A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71230A8E-94E3-FB4C-840D-AD46462E7FB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210302F5-5841-1B4C-B609-A9AB9A06DFAC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208AF28B-9028-3A48-A274-06249BE57F0A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graphique 5">
            <a:extLst>
              <a:ext uri="{FF2B5EF4-FFF2-40B4-BE49-F238E27FC236}">
                <a16:creationId xmlns:a16="http://schemas.microsoft.com/office/drawing/2014/main" id="{7662A36E-9F50-F340-998A-D13310718B0A}"/>
              </a:ext>
            </a:extLst>
          </p:cNvPr>
          <p:cNvSpPr>
            <a:spLocks noGrp="1"/>
          </p:cNvSpPr>
          <p:nvPr>
            <p:ph type="chart" sz="quarter" idx="16"/>
          </p:nvPr>
        </p:nvSpPr>
        <p:spPr/>
      </p:sp>
      <p:sp>
        <p:nvSpPr>
          <p:cNvPr id="7" name="Espace réservé du texte 6">
            <a:extLst>
              <a:ext uri="{FF2B5EF4-FFF2-40B4-BE49-F238E27FC236}">
                <a16:creationId xmlns:a16="http://schemas.microsoft.com/office/drawing/2014/main" id="{1224AF00-9733-3246-AF0F-917209260736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8" name="Espace réservé du texte 7">
            <a:extLst>
              <a:ext uri="{FF2B5EF4-FFF2-40B4-BE49-F238E27FC236}">
                <a16:creationId xmlns:a16="http://schemas.microsoft.com/office/drawing/2014/main" id="{6FE1FCEB-5C50-7C4D-BB0E-8C0A4880D631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texte 8">
            <a:extLst>
              <a:ext uri="{FF2B5EF4-FFF2-40B4-BE49-F238E27FC236}">
                <a16:creationId xmlns:a16="http://schemas.microsoft.com/office/drawing/2014/main" id="{7D91230E-C484-8841-B283-1EA1993ADECD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0" name="Espace réservé du texte 9">
            <a:extLst>
              <a:ext uri="{FF2B5EF4-FFF2-40B4-BE49-F238E27FC236}">
                <a16:creationId xmlns:a16="http://schemas.microsoft.com/office/drawing/2014/main" id="{F4614232-C0D5-2A46-A922-CA5ABC3B914E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1" name="Espace réservé du tableau 10">
            <a:extLst>
              <a:ext uri="{FF2B5EF4-FFF2-40B4-BE49-F238E27FC236}">
                <a16:creationId xmlns:a16="http://schemas.microsoft.com/office/drawing/2014/main" id="{31CA2864-9609-FD47-9C83-0C15CB895130}"/>
              </a:ext>
            </a:extLst>
          </p:cNvPr>
          <p:cNvSpPr>
            <a:spLocks noGrp="1"/>
          </p:cNvSpPr>
          <p:nvPr>
            <p:ph type="tbl" sz="quarter" idx="21"/>
          </p:nvPr>
        </p:nvSpPr>
        <p:spPr/>
      </p:sp>
      <p:sp>
        <p:nvSpPr>
          <p:cNvPr id="12" name="Espace réservé du texte 11">
            <a:extLst>
              <a:ext uri="{FF2B5EF4-FFF2-40B4-BE49-F238E27FC236}">
                <a16:creationId xmlns:a16="http://schemas.microsoft.com/office/drawing/2014/main" id="{08409D72-42EF-1948-9C15-34DA29A85AF9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3" name="Espace réservé du texte 12">
            <a:extLst>
              <a:ext uri="{FF2B5EF4-FFF2-40B4-BE49-F238E27FC236}">
                <a16:creationId xmlns:a16="http://schemas.microsoft.com/office/drawing/2014/main" id="{F565B49C-490D-E44E-B81D-F881BDA06FBE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4" name="Espace réservé du texte 13">
            <a:extLst>
              <a:ext uri="{FF2B5EF4-FFF2-40B4-BE49-F238E27FC236}">
                <a16:creationId xmlns:a16="http://schemas.microsoft.com/office/drawing/2014/main" id="{C01BFCCD-9975-AC4E-A42C-4B9DE29B934F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5" name="Espace réservé du texte 14">
            <a:extLst>
              <a:ext uri="{FF2B5EF4-FFF2-40B4-BE49-F238E27FC236}">
                <a16:creationId xmlns:a16="http://schemas.microsoft.com/office/drawing/2014/main" id="{03C2B468-5764-0849-814A-B67C9E756316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6" name="Espace réservé du texte 15">
            <a:extLst>
              <a:ext uri="{FF2B5EF4-FFF2-40B4-BE49-F238E27FC236}">
                <a16:creationId xmlns:a16="http://schemas.microsoft.com/office/drawing/2014/main" id="{72E4850C-9D5E-7740-93AD-FA9E0B989212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7" name="Espace réservé du texte 16">
            <a:extLst>
              <a:ext uri="{FF2B5EF4-FFF2-40B4-BE49-F238E27FC236}">
                <a16:creationId xmlns:a16="http://schemas.microsoft.com/office/drawing/2014/main" id="{61478F7B-0B7C-6F4B-8985-6DF0282605BF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23" name="Espace réservé pour une image  22">
            <a:extLst>
              <a:ext uri="{FF2B5EF4-FFF2-40B4-BE49-F238E27FC236}">
                <a16:creationId xmlns:a16="http://schemas.microsoft.com/office/drawing/2014/main" id="{2A7CF007-0064-894C-BF3E-5B77AE4B334E}"/>
              </a:ext>
            </a:extLst>
          </p:cNvPr>
          <p:cNvPicPr>
            <a:picLocks noGrp="1" noChangeAspect="1"/>
          </p:cNvPicPr>
          <p:nvPr>
            <p:ph type="pic" sz="quarter" idx="28"/>
          </p:nvPr>
        </p:nvPicPr>
        <p:blipFill rotWithShape="1">
          <a:blip r:embed="rId2"/>
          <a:srcRect l="19865" t="5533" r="27745" b="3805"/>
          <a:stretch/>
        </p:blipFill>
        <p:spPr>
          <a:xfrm>
            <a:off x="17216815" y="19581"/>
            <a:ext cx="4728784" cy="5462326"/>
          </a:xfrm>
        </p:spPr>
      </p:pic>
      <p:sp>
        <p:nvSpPr>
          <p:cNvPr id="19" name="Espace réservé du texte 18">
            <a:extLst>
              <a:ext uri="{FF2B5EF4-FFF2-40B4-BE49-F238E27FC236}">
                <a16:creationId xmlns:a16="http://schemas.microsoft.com/office/drawing/2014/main" id="{3347C5AB-5FC6-8948-B12F-1D2A05B0B95C}"/>
              </a:ext>
            </a:extLst>
          </p:cNvPr>
          <p:cNvSpPr>
            <a:spLocks noGrp="1"/>
          </p:cNvSpPr>
          <p:nvPr>
            <p:ph type="body" sz="quarter" idx="29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20" name="Espace réservé du texte 19">
            <a:extLst>
              <a:ext uri="{FF2B5EF4-FFF2-40B4-BE49-F238E27FC236}">
                <a16:creationId xmlns:a16="http://schemas.microsoft.com/office/drawing/2014/main" id="{D8FD67C4-4E1A-5B47-A58A-6502BD5AFA21}"/>
              </a:ext>
            </a:extLst>
          </p:cNvPr>
          <p:cNvSpPr>
            <a:spLocks noGrp="1"/>
          </p:cNvSpPr>
          <p:nvPr>
            <p:ph type="body" sz="quarter" idx="35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21" name="Espace réservé du texte 20">
            <a:extLst>
              <a:ext uri="{FF2B5EF4-FFF2-40B4-BE49-F238E27FC236}">
                <a16:creationId xmlns:a16="http://schemas.microsoft.com/office/drawing/2014/main" id="{5EF0DC20-1EDB-E14E-9ACD-EA39B562CC10}"/>
              </a:ext>
            </a:extLst>
          </p:cNvPr>
          <p:cNvSpPr>
            <a:spLocks noGrp="1"/>
          </p:cNvSpPr>
          <p:nvPr>
            <p:ph type="body" sz="quarter" idx="36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25" name="Image 24">
            <a:extLst>
              <a:ext uri="{FF2B5EF4-FFF2-40B4-BE49-F238E27FC236}">
                <a16:creationId xmlns:a16="http://schemas.microsoft.com/office/drawing/2014/main" id="{8CD6EB3A-2704-3145-A14D-60F826CBFBC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395959" y="-87706"/>
            <a:ext cx="6769100" cy="5676900"/>
          </a:xfrm>
          <a:prstGeom prst="rect">
            <a:avLst/>
          </a:prstGeom>
        </p:spPr>
      </p:pic>
      <p:sp>
        <p:nvSpPr>
          <p:cNvPr id="24" name="ZoneTexte 23">
            <a:extLst>
              <a:ext uri="{FF2B5EF4-FFF2-40B4-BE49-F238E27FC236}">
                <a16:creationId xmlns:a16="http://schemas.microsoft.com/office/drawing/2014/main" id="{36EAA95F-9B04-B14B-9FA8-D7DDD742776F}"/>
              </a:ext>
            </a:extLst>
          </p:cNvPr>
          <p:cNvSpPr txBox="1"/>
          <p:nvPr/>
        </p:nvSpPr>
        <p:spPr>
          <a:xfrm>
            <a:off x="735612" y="26079937"/>
            <a:ext cx="2043420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dirty="0">
                <a:solidFill>
                  <a:schemeClr val="bg1">
                    <a:lumMod val="75000"/>
                  </a:schemeClr>
                </a:solidFill>
                <a:latin typeface="Overpass SemiBold" pitchFamily="2" charset="77"/>
              </a:rPr>
              <a:t>Zone pour les logos de partenaires</a:t>
            </a:r>
          </a:p>
        </p:txBody>
      </p:sp>
      <p:grpSp>
        <p:nvGrpSpPr>
          <p:cNvPr id="26" name="Groupe 25">
            <a:extLst>
              <a:ext uri="{FF2B5EF4-FFF2-40B4-BE49-F238E27FC236}">
                <a16:creationId xmlns:a16="http://schemas.microsoft.com/office/drawing/2014/main" id="{8D89D033-2669-6049-8918-716E8CE710F5}"/>
              </a:ext>
            </a:extLst>
          </p:cNvPr>
          <p:cNvGrpSpPr/>
          <p:nvPr/>
        </p:nvGrpSpPr>
        <p:grpSpPr>
          <a:xfrm>
            <a:off x="745457" y="26620395"/>
            <a:ext cx="20433058" cy="1004865"/>
            <a:chOff x="994737" y="35611479"/>
            <a:chExt cx="27189716" cy="1495636"/>
          </a:xfrm>
        </p:grpSpPr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B46678CB-2760-C84B-A123-CCA8E7E55CC4}"/>
                </a:ext>
              </a:extLst>
            </p:cNvPr>
            <p:cNvSpPr/>
            <p:nvPr/>
          </p:nvSpPr>
          <p:spPr>
            <a:xfrm>
              <a:off x="994737" y="35611479"/>
              <a:ext cx="3720576" cy="149563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3356"/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5B843702-A89C-2B4D-B213-2E95CB23AC6E}"/>
                </a:ext>
              </a:extLst>
            </p:cNvPr>
            <p:cNvSpPr/>
            <p:nvPr/>
          </p:nvSpPr>
          <p:spPr>
            <a:xfrm>
              <a:off x="24463877" y="35611479"/>
              <a:ext cx="3720576" cy="149563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3356"/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77D04765-0BAB-BB49-8433-3B4B3C127AAE}"/>
                </a:ext>
              </a:extLst>
            </p:cNvPr>
            <p:cNvSpPr/>
            <p:nvPr/>
          </p:nvSpPr>
          <p:spPr>
            <a:xfrm>
              <a:off x="19625072" y="35611479"/>
              <a:ext cx="3720576" cy="149563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3356"/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57982686-ECF8-1744-BA54-E18BF3328129}"/>
                </a:ext>
              </a:extLst>
            </p:cNvPr>
            <p:cNvSpPr/>
            <p:nvPr/>
          </p:nvSpPr>
          <p:spPr>
            <a:xfrm>
              <a:off x="14937988" y="35611479"/>
              <a:ext cx="3720576" cy="149563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3356"/>
            </a:p>
          </p:txBody>
        </p: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5413CA5D-9A33-D545-A4FB-277968F26563}"/>
                </a:ext>
              </a:extLst>
            </p:cNvPr>
            <p:cNvSpPr/>
            <p:nvPr/>
          </p:nvSpPr>
          <p:spPr>
            <a:xfrm>
              <a:off x="10222287" y="35611479"/>
              <a:ext cx="3720576" cy="149563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3356"/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5B2AAB37-98A0-DF4F-9F71-AEA70606A89E}"/>
                </a:ext>
              </a:extLst>
            </p:cNvPr>
            <p:cNvSpPr/>
            <p:nvPr/>
          </p:nvSpPr>
          <p:spPr>
            <a:xfrm>
              <a:off x="5608512" y="35611479"/>
              <a:ext cx="3720576" cy="149563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3356"/>
            </a:p>
          </p:txBody>
        </p:sp>
      </p:grpSp>
    </p:spTree>
    <p:extLst>
      <p:ext uri="{BB962C8B-B14F-4D97-AF65-F5344CB8AC3E}">
        <p14:creationId xmlns:p14="http://schemas.microsoft.com/office/powerpoint/2010/main" val="2424127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>
            <a:extLst>
              <a:ext uri="{FF2B5EF4-FFF2-40B4-BE49-F238E27FC236}">
                <a16:creationId xmlns:a16="http://schemas.microsoft.com/office/drawing/2014/main" id="{E512399C-F730-0F41-89F4-D7A19C4FD4D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698D328-A8F8-B242-81DF-694D8869949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91E563C4-5BE3-354D-BE29-01178AF281D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823ABFA1-1837-084F-8A0F-96ACB393A1E5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graphique 5">
            <a:extLst>
              <a:ext uri="{FF2B5EF4-FFF2-40B4-BE49-F238E27FC236}">
                <a16:creationId xmlns:a16="http://schemas.microsoft.com/office/drawing/2014/main" id="{8CD67225-5046-B540-9587-8507E1E815A5}"/>
              </a:ext>
            </a:extLst>
          </p:cNvPr>
          <p:cNvSpPr>
            <a:spLocks noGrp="1"/>
          </p:cNvSpPr>
          <p:nvPr>
            <p:ph type="chart" sz="quarter" idx="16"/>
          </p:nvPr>
        </p:nvSpPr>
        <p:spPr/>
      </p:sp>
      <p:sp>
        <p:nvSpPr>
          <p:cNvPr id="7" name="Espace réservé du texte 6">
            <a:extLst>
              <a:ext uri="{FF2B5EF4-FFF2-40B4-BE49-F238E27FC236}">
                <a16:creationId xmlns:a16="http://schemas.microsoft.com/office/drawing/2014/main" id="{BFC56612-E358-6946-9297-8B2051E43AEA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8" name="Espace réservé du texte 7">
            <a:extLst>
              <a:ext uri="{FF2B5EF4-FFF2-40B4-BE49-F238E27FC236}">
                <a16:creationId xmlns:a16="http://schemas.microsoft.com/office/drawing/2014/main" id="{9DBA4CD9-C4D6-2148-9ED9-D7F54EDA4E60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texte 8">
            <a:extLst>
              <a:ext uri="{FF2B5EF4-FFF2-40B4-BE49-F238E27FC236}">
                <a16:creationId xmlns:a16="http://schemas.microsoft.com/office/drawing/2014/main" id="{C8A2C7D2-6D16-8B4B-BBFC-F42D5D637920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0" name="Espace réservé du texte 9">
            <a:extLst>
              <a:ext uri="{FF2B5EF4-FFF2-40B4-BE49-F238E27FC236}">
                <a16:creationId xmlns:a16="http://schemas.microsoft.com/office/drawing/2014/main" id="{13941FD4-4717-D044-A161-1989935A636B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1" name="Espace réservé du tableau 10">
            <a:extLst>
              <a:ext uri="{FF2B5EF4-FFF2-40B4-BE49-F238E27FC236}">
                <a16:creationId xmlns:a16="http://schemas.microsoft.com/office/drawing/2014/main" id="{98FCDD72-EDA6-9441-AC87-AAAF6EDE9B5A}"/>
              </a:ext>
            </a:extLst>
          </p:cNvPr>
          <p:cNvSpPr>
            <a:spLocks noGrp="1"/>
          </p:cNvSpPr>
          <p:nvPr>
            <p:ph type="tbl" sz="quarter" idx="21"/>
          </p:nvPr>
        </p:nvSpPr>
        <p:spPr/>
      </p:sp>
      <p:sp>
        <p:nvSpPr>
          <p:cNvPr id="12" name="Espace réservé du texte 11">
            <a:extLst>
              <a:ext uri="{FF2B5EF4-FFF2-40B4-BE49-F238E27FC236}">
                <a16:creationId xmlns:a16="http://schemas.microsoft.com/office/drawing/2014/main" id="{47D5B02C-F7A9-E146-94E8-380000476B9D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3" name="Espace réservé du texte 12">
            <a:extLst>
              <a:ext uri="{FF2B5EF4-FFF2-40B4-BE49-F238E27FC236}">
                <a16:creationId xmlns:a16="http://schemas.microsoft.com/office/drawing/2014/main" id="{2C4AF3E2-AE1A-7045-9D73-30D9EDC617B0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4" name="Espace réservé du texte 13">
            <a:extLst>
              <a:ext uri="{FF2B5EF4-FFF2-40B4-BE49-F238E27FC236}">
                <a16:creationId xmlns:a16="http://schemas.microsoft.com/office/drawing/2014/main" id="{0FD8D1EC-67D0-934D-9B19-62599C6A3387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5" name="Espace réservé du texte 14">
            <a:extLst>
              <a:ext uri="{FF2B5EF4-FFF2-40B4-BE49-F238E27FC236}">
                <a16:creationId xmlns:a16="http://schemas.microsoft.com/office/drawing/2014/main" id="{A2135C1A-1C6A-5E44-B9FC-45D720D1C68A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6" name="Espace réservé du texte 15">
            <a:extLst>
              <a:ext uri="{FF2B5EF4-FFF2-40B4-BE49-F238E27FC236}">
                <a16:creationId xmlns:a16="http://schemas.microsoft.com/office/drawing/2014/main" id="{C3EF92DE-A405-A24B-9A08-03ED70F97E15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7" name="Espace réservé du texte 16">
            <a:extLst>
              <a:ext uri="{FF2B5EF4-FFF2-40B4-BE49-F238E27FC236}">
                <a16:creationId xmlns:a16="http://schemas.microsoft.com/office/drawing/2014/main" id="{75F2ADF9-2191-3F4B-A0D9-504D23FCB740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31" name="Espace réservé pour une image  30">
            <a:extLst>
              <a:ext uri="{FF2B5EF4-FFF2-40B4-BE49-F238E27FC236}">
                <a16:creationId xmlns:a16="http://schemas.microsoft.com/office/drawing/2014/main" id="{7E5E4218-ACD3-BB48-ACD5-7E0B96E13D29}"/>
              </a:ext>
            </a:extLst>
          </p:cNvPr>
          <p:cNvPicPr>
            <a:picLocks noGrp="1" noChangeAspect="1"/>
          </p:cNvPicPr>
          <p:nvPr>
            <p:ph type="pic" sz="quarter" idx="28"/>
          </p:nvPr>
        </p:nvPicPr>
        <p:blipFill rotWithShape="1">
          <a:blip r:embed="rId2"/>
          <a:srcRect l="18109" t="4569" r="27861" b="1635"/>
          <a:stretch/>
        </p:blipFill>
        <p:spPr>
          <a:xfrm>
            <a:off x="17216815" y="19581"/>
            <a:ext cx="4728784" cy="5462326"/>
          </a:xfrm>
        </p:spPr>
      </p:pic>
      <p:sp>
        <p:nvSpPr>
          <p:cNvPr id="19" name="Espace réservé du texte 18">
            <a:extLst>
              <a:ext uri="{FF2B5EF4-FFF2-40B4-BE49-F238E27FC236}">
                <a16:creationId xmlns:a16="http://schemas.microsoft.com/office/drawing/2014/main" id="{A5D5FE20-4458-DB4D-ABB3-C30DB88553F8}"/>
              </a:ext>
            </a:extLst>
          </p:cNvPr>
          <p:cNvSpPr>
            <a:spLocks noGrp="1"/>
          </p:cNvSpPr>
          <p:nvPr>
            <p:ph type="body" sz="quarter" idx="29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20" name="Espace réservé du texte 19">
            <a:extLst>
              <a:ext uri="{FF2B5EF4-FFF2-40B4-BE49-F238E27FC236}">
                <a16:creationId xmlns:a16="http://schemas.microsoft.com/office/drawing/2014/main" id="{81FFD069-85AC-3847-A2E9-8666FA0A6078}"/>
              </a:ext>
            </a:extLst>
          </p:cNvPr>
          <p:cNvSpPr>
            <a:spLocks noGrp="1"/>
          </p:cNvSpPr>
          <p:nvPr>
            <p:ph type="body" sz="quarter" idx="35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21" name="Espace réservé du texte 20">
            <a:extLst>
              <a:ext uri="{FF2B5EF4-FFF2-40B4-BE49-F238E27FC236}">
                <a16:creationId xmlns:a16="http://schemas.microsoft.com/office/drawing/2014/main" id="{BB2A74E0-1F45-944F-90E6-98FF258F184F}"/>
              </a:ext>
            </a:extLst>
          </p:cNvPr>
          <p:cNvSpPr>
            <a:spLocks noGrp="1"/>
          </p:cNvSpPr>
          <p:nvPr>
            <p:ph type="body" sz="quarter" idx="36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B64D9840-8740-894E-B2CC-18AF0A3AD8D4}"/>
              </a:ext>
            </a:extLst>
          </p:cNvPr>
          <p:cNvSpPr txBox="1"/>
          <p:nvPr/>
        </p:nvSpPr>
        <p:spPr>
          <a:xfrm>
            <a:off x="726914" y="30343891"/>
            <a:ext cx="2043420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dirty="0">
                <a:solidFill>
                  <a:schemeClr val="bg1">
                    <a:lumMod val="75000"/>
                  </a:schemeClr>
                </a:solidFill>
                <a:latin typeface="Overpass SemiBold" pitchFamily="2" charset="77"/>
              </a:rPr>
              <a:t>Zone pour les logos de partenaires</a:t>
            </a:r>
          </a:p>
        </p:txBody>
      </p:sp>
      <p:grpSp>
        <p:nvGrpSpPr>
          <p:cNvPr id="23" name="Groupe 22">
            <a:extLst>
              <a:ext uri="{FF2B5EF4-FFF2-40B4-BE49-F238E27FC236}">
                <a16:creationId xmlns:a16="http://schemas.microsoft.com/office/drawing/2014/main" id="{AADEEE66-AF1F-7344-8E1B-8CD1DBCA95EA}"/>
              </a:ext>
            </a:extLst>
          </p:cNvPr>
          <p:cNvGrpSpPr/>
          <p:nvPr/>
        </p:nvGrpSpPr>
        <p:grpSpPr>
          <a:xfrm>
            <a:off x="736758" y="30884349"/>
            <a:ext cx="16952151" cy="1004865"/>
            <a:chOff x="994737" y="35611479"/>
            <a:chExt cx="27189716" cy="1495636"/>
          </a:xfrm>
        </p:grpSpPr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C79C0DE9-5512-E34A-86C3-077E206AAAD6}"/>
                </a:ext>
              </a:extLst>
            </p:cNvPr>
            <p:cNvSpPr/>
            <p:nvPr/>
          </p:nvSpPr>
          <p:spPr>
            <a:xfrm>
              <a:off x="994737" y="35611479"/>
              <a:ext cx="3720576" cy="149563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3356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F2E894CD-A1FF-124A-ABF5-B2EC13B8951A}"/>
                </a:ext>
              </a:extLst>
            </p:cNvPr>
            <p:cNvSpPr/>
            <p:nvPr/>
          </p:nvSpPr>
          <p:spPr>
            <a:xfrm>
              <a:off x="24463877" y="35611479"/>
              <a:ext cx="3720576" cy="149563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3356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690D8C71-671B-444D-8CFA-F4337459EA16}"/>
                </a:ext>
              </a:extLst>
            </p:cNvPr>
            <p:cNvSpPr/>
            <p:nvPr/>
          </p:nvSpPr>
          <p:spPr>
            <a:xfrm>
              <a:off x="19625072" y="35611479"/>
              <a:ext cx="3720576" cy="149563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3356"/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601EA005-E74B-1243-9F2C-7A38B43C8B3C}"/>
                </a:ext>
              </a:extLst>
            </p:cNvPr>
            <p:cNvSpPr/>
            <p:nvPr/>
          </p:nvSpPr>
          <p:spPr>
            <a:xfrm>
              <a:off x="14937988" y="35611479"/>
              <a:ext cx="3720576" cy="149563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3356"/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FA62CCF2-A429-F949-9257-7ECC31EA71F0}"/>
                </a:ext>
              </a:extLst>
            </p:cNvPr>
            <p:cNvSpPr/>
            <p:nvPr/>
          </p:nvSpPr>
          <p:spPr>
            <a:xfrm>
              <a:off x="10222287" y="35611479"/>
              <a:ext cx="3720576" cy="149563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3356"/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C71F32BE-0BFE-1C44-B344-B4813FF1D36B}"/>
                </a:ext>
              </a:extLst>
            </p:cNvPr>
            <p:cNvSpPr/>
            <p:nvPr/>
          </p:nvSpPr>
          <p:spPr>
            <a:xfrm>
              <a:off x="5608512" y="35611479"/>
              <a:ext cx="3720576" cy="149563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3356"/>
            </a:p>
          </p:txBody>
        </p:sp>
      </p:grpSp>
    </p:spTree>
    <p:extLst>
      <p:ext uri="{BB962C8B-B14F-4D97-AF65-F5344CB8AC3E}">
        <p14:creationId xmlns:p14="http://schemas.microsoft.com/office/powerpoint/2010/main" val="3686906203"/>
      </p:ext>
    </p:extLst>
  </p:cSld>
  <p:clrMapOvr>
    <a:masterClrMapping/>
  </p:clrMapOvr>
</p:sld>
</file>

<file path=ppt/theme/theme1.xml><?xml version="1.0" encoding="utf-8"?>
<a:theme xmlns:a="http://schemas.openxmlformats.org/drawingml/2006/main" name="Modèle NUTRISS">
  <a:themeElements>
    <a:clrScheme name="NUTRISS 2">
      <a:dk1>
        <a:srgbClr val="000000"/>
      </a:dk1>
      <a:lt1>
        <a:srgbClr val="FFFFFF"/>
      </a:lt1>
      <a:dk2>
        <a:srgbClr val="3C3C37"/>
      </a:dk2>
      <a:lt2>
        <a:srgbClr val="E7E6E6"/>
      </a:lt2>
      <a:accent1>
        <a:srgbClr val="4CB3E7"/>
      </a:accent1>
      <a:accent2>
        <a:srgbClr val="95C11F"/>
      </a:accent2>
      <a:accent3>
        <a:srgbClr val="FFCC00"/>
      </a:accent3>
      <a:accent4>
        <a:srgbClr val="56BAA2"/>
      </a:accent4>
      <a:accent5>
        <a:srgbClr val="575651"/>
      </a:accent5>
      <a:accent6>
        <a:srgbClr val="87867E"/>
      </a:accent6>
      <a:hlink>
        <a:srgbClr val="0563C1"/>
      </a:hlink>
      <a:folHlink>
        <a:srgbClr val="4CB3E7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0DE9379E9C8434E9875D1C54DE81F4B" ma:contentTypeVersion="17" ma:contentTypeDescription="Crée un document." ma:contentTypeScope="" ma:versionID="59192e6a22cf8603dcebd2c8e04497e6">
  <xsd:schema xmlns:xsd="http://www.w3.org/2001/XMLSchema" xmlns:xs="http://www.w3.org/2001/XMLSchema" xmlns:p="http://schemas.microsoft.com/office/2006/metadata/properties" xmlns:ns2="4df9d916-1564-4306-980a-6ea9ad762558" xmlns:ns3="http://schemas.microsoft.com/sharepoint/v4" xmlns:ns4="864e4073-4316-4d7d-ad96-39afe302c17e" targetNamespace="http://schemas.microsoft.com/office/2006/metadata/properties" ma:root="true" ma:fieldsID="97a510abac4b01f64d462d5f09d09679" ns2:_="" ns3:_="" ns4:_="">
    <xsd:import namespace="4df9d916-1564-4306-980a-6ea9ad762558"/>
    <xsd:import namespace="http://schemas.microsoft.com/sharepoint/v4"/>
    <xsd:import namespace="864e4073-4316-4d7d-ad96-39afe302c17e"/>
    <xsd:element name="properties">
      <xsd:complexType>
        <xsd:sequence>
          <xsd:element name="documentManagement">
            <xsd:complexType>
              <xsd:all>
                <xsd:element ref="ns2:Tri" minOccurs="0"/>
                <xsd:element ref="ns2:MediaServiceMetadata" minOccurs="0"/>
                <xsd:element ref="ns2:MediaServiceFastMetadata" minOccurs="0"/>
                <xsd:element ref="ns3:IconOverlay" minOccurs="0"/>
                <xsd:element ref="ns2:tri0" minOccurs="0"/>
                <xsd:element ref="ns2:MediaServiceAutoKeyPoints" minOccurs="0"/>
                <xsd:element ref="ns2:MediaServiceKeyPoints" minOccurs="0"/>
                <xsd:element ref="ns4:SharedWithUsers" minOccurs="0"/>
                <xsd:element ref="ns4:SharedWithDetails" minOccurs="0"/>
                <xsd:element ref="ns2:MediaServiceDateTaken" minOccurs="0"/>
                <xsd:element ref="ns2:MediaLengthInSeconds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df9d916-1564-4306-980a-6ea9ad762558" elementFormDefault="qualified">
    <xsd:import namespace="http://schemas.microsoft.com/office/2006/documentManagement/types"/>
    <xsd:import namespace="http://schemas.microsoft.com/office/infopath/2007/PartnerControls"/>
    <xsd:element name="Tri" ma:index="8" nillable="true" ma:displayName="Tri" ma:internalName="Tri">
      <xsd:simpleType>
        <xsd:restriction base="dms:Number"/>
      </xsd:simpleType>
    </xsd:element>
    <xsd:element name="MediaServiceMetadata" ma:index="9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0" nillable="true" ma:displayName="MediaServiceFastMetadata" ma:hidden="true" ma:internalName="MediaServiceFastMetadata" ma:readOnly="true">
      <xsd:simpleType>
        <xsd:restriction base="dms:Note"/>
      </xsd:simpleType>
    </xsd:element>
    <xsd:element name="tri0" ma:index="12" nillable="true" ma:displayName="tri" ma:format="Dropdown" ma:internalName="tri0" ma:percentage="FALSE">
      <xsd:simpleType>
        <xsd:restriction base="dms:Number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7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8" nillable="true" ma:displayName="Length (seconds)" ma:internalName="MediaLengthInSeconds" ma:readOnly="true">
      <xsd:simpleType>
        <xsd:restriction base="dms:Unknown"/>
      </xsd:simpleType>
    </xsd:element>
    <xsd:element name="MediaServiceAutoTags" ma:index="19" nillable="true" ma:displayName="Tags" ma:internalName="MediaServiceAutoTags" ma:readOnly="true">
      <xsd:simpleType>
        <xsd:restriction base="dms:Text"/>
      </xsd:simpleType>
    </xsd:element>
    <xsd:element name="MediaServiceGenerationTime" ma:index="20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21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2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3" nillable="true" ma:displayName="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4" elementFormDefault="qualified">
    <xsd:import namespace="http://schemas.microsoft.com/office/2006/documentManagement/types"/>
    <xsd:import namespace="http://schemas.microsoft.com/office/infopath/2007/PartnerControls"/>
    <xsd:element name="IconOverlay" ma:index="11" nillable="true" ma:displayName="IconOverlay" ma:hidden="true" ma:internalName="IconOverlay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64e4073-4316-4d7d-ad96-39afe302c17e" elementFormDefault="qualified">
    <xsd:import namespace="http://schemas.microsoft.com/office/2006/documentManagement/types"/>
    <xsd:import namespace="http://schemas.microsoft.com/office/infopath/2007/PartnerControls"/>
    <xsd:element name="SharedWithUsers" ma:index="15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6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ri0 xmlns="4df9d916-1564-4306-980a-6ea9ad762558" xsi:nil="true"/>
    <IconOverlay xmlns="http://schemas.microsoft.com/sharepoint/v4" xsi:nil="true"/>
    <Tri xmlns="4df9d916-1564-4306-980a-6ea9ad762558" xsi:nil="true"/>
  </documentManagement>
</p:properties>
</file>

<file path=customXml/itemProps1.xml><?xml version="1.0" encoding="utf-8"?>
<ds:datastoreItem xmlns:ds="http://schemas.openxmlformats.org/officeDocument/2006/customXml" ds:itemID="{6D1C1D0A-B8A1-4CE6-8580-3FD7A45EE152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AFE9921F-01D8-49B1-A9CE-18CCFC23964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df9d916-1564-4306-980a-6ea9ad762558"/>
    <ds:schemaRef ds:uri="http://schemas.microsoft.com/sharepoint/v4"/>
    <ds:schemaRef ds:uri="864e4073-4316-4d7d-ad96-39afe302c17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64824A9F-10B0-4877-BCB1-DD607217DA07}">
  <ds:schemaRefs>
    <ds:schemaRef ds:uri="http://schemas.microsoft.com/office/2006/metadata/properties"/>
    <ds:schemaRef ds:uri="http://schemas.microsoft.com/office/infopath/2007/PartnerControls"/>
    <ds:schemaRef ds:uri="4df9d916-1564-4306-980a-6ea9ad762558"/>
    <ds:schemaRef ds:uri="http://schemas.microsoft.com/sharepoint/v4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2410</TotalTime>
  <Words>186</Words>
  <Application>Microsoft Macintosh PowerPoint</Application>
  <PresentationFormat>Personnalisé</PresentationFormat>
  <Paragraphs>14</Paragraphs>
  <Slides>3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3</vt:i4>
      </vt:variant>
    </vt:vector>
  </HeadingPairs>
  <TitlesOfParts>
    <vt:vector size="9" baseType="lpstr">
      <vt:lpstr>Arial</vt:lpstr>
      <vt:lpstr>Calibri</vt:lpstr>
      <vt:lpstr>Overpass</vt:lpstr>
      <vt:lpstr>Overpass Black</vt:lpstr>
      <vt:lpstr>Overpass SemiBold</vt:lpstr>
      <vt:lpstr>Modèle NUTRISS</vt:lpstr>
      <vt:lpstr>Présentation PowerPoint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Judith Lecours</dc:creator>
  <cp:lastModifiedBy>Hélène Marceau</cp:lastModifiedBy>
  <cp:revision>100</cp:revision>
  <dcterms:created xsi:type="dcterms:W3CDTF">2021-04-26T19:30:25Z</dcterms:created>
  <dcterms:modified xsi:type="dcterms:W3CDTF">2021-11-16T14:27:15Z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0x010100E0DE9379E9C8434E9875D1C54DE81F4B</vt:lpwstr>
  </property>
</Properties>
</file>