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4"/>
  </p:sldMasterIdLst>
  <p:notesMasterIdLst>
    <p:notesMasterId r:id="rId8"/>
  </p:notesMasterIdLst>
  <p:handoutMasterIdLst>
    <p:handoutMasterId r:id="rId9"/>
  </p:handoutMasterIdLst>
  <p:sldIdLst>
    <p:sldId id="262" r:id="rId5"/>
    <p:sldId id="274" r:id="rId6"/>
    <p:sldId id="275" r:id="rId7"/>
  </p:sldIdLst>
  <p:sldSz cx="219456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22A"/>
    <a:srgbClr val="FFD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31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631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7F8774AF-0FDE-AE4E-870D-9CD8BDC7E7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02CF20-4A6A-7A49-A9D7-D02A3ED6EB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7F962C-6F88-BF44-8502-BCE46294F992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9036A5B-BC2E-9C4E-9343-B7F7343827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DD762FF-7595-1E4D-9477-0684A0E6A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FDBCD5-42D0-7F41-8028-E0AEB77E499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411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C608C-197F-3A42-B641-41777692F8F1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2400300" y="1143000"/>
            <a:ext cx="2057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4B50B9-641A-AB43-BDED-119F7837320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718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1pPr>
    <a:lvl2pPr marL="326487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2pPr>
    <a:lvl3pPr marL="652973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3pPr>
    <a:lvl4pPr marL="979460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4pPr>
    <a:lvl5pPr marL="1305946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5pPr>
    <a:lvl6pPr marL="1632433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6pPr>
    <a:lvl7pPr marL="1958919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7pPr>
    <a:lvl8pPr marL="2285406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8pPr>
    <a:lvl9pPr marL="2611892" algn="l" defTabSz="652973" rtl="0" eaLnBrk="1" latinLnBrk="0" hangingPunct="1">
      <a:defRPr sz="8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 diapositiv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4B50B9-641A-AB43-BDED-119F78373207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2209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ec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D761848-55C2-5B45-915B-E49151B6273F}"/>
              </a:ext>
            </a:extLst>
          </p:cNvPr>
          <p:cNvSpPr/>
          <p:nvPr userDrawn="1"/>
        </p:nvSpPr>
        <p:spPr>
          <a:xfrm>
            <a:off x="1" y="-1"/>
            <a:ext cx="19387936" cy="5481907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69101"/>
              <a:gd name="connsiteX1" fmla="*/ 25905709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0 w 29744911"/>
              <a:gd name="connsiteY6" fmla="*/ 0 h 7188148"/>
              <a:gd name="connsiteX0" fmla="*/ 1351081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1351081 w 29744911"/>
              <a:gd name="connsiteY6" fmla="*/ 0 h 7188148"/>
              <a:gd name="connsiteX0" fmla="*/ 579034 w 29744911"/>
              <a:gd name="connsiteY0" fmla="*/ 18734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579034 w 29744911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107229 w 29165877"/>
              <a:gd name="connsiteY5" fmla="*/ 7161286 h 7188148"/>
              <a:gd name="connsiteX6" fmla="*/ 0 w 29165877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85783 w 29165877"/>
              <a:gd name="connsiteY5" fmla="*/ 7161286 h 7188148"/>
              <a:gd name="connsiteX6" fmla="*/ 0 w 29165877"/>
              <a:gd name="connsiteY6" fmla="*/ 18734 h 7188148"/>
              <a:gd name="connsiteX0" fmla="*/ 128676 w 29080094"/>
              <a:gd name="connsiteY0" fmla="*/ 18734 h 7188148"/>
              <a:gd name="connsiteX1" fmla="*/ 25240892 w 29080094"/>
              <a:gd name="connsiteY1" fmla="*/ 0 h 7188148"/>
              <a:gd name="connsiteX2" fmla="*/ 28982443 w 29080094"/>
              <a:gd name="connsiteY2" fmla="*/ 3360068 h 7188148"/>
              <a:gd name="connsiteX3" fmla="*/ 28943850 w 29080094"/>
              <a:gd name="connsiteY3" fmla="*/ 3838755 h 7188148"/>
              <a:gd name="connsiteX4" fmla="*/ 25131326 w 29080094"/>
              <a:gd name="connsiteY4" fmla="*/ 7188148 h 7188148"/>
              <a:gd name="connsiteX5" fmla="*/ 0 w 29080094"/>
              <a:gd name="connsiteY5" fmla="*/ 7161286 h 7188148"/>
              <a:gd name="connsiteX6" fmla="*/ 128676 w 29080094"/>
              <a:gd name="connsiteY6" fmla="*/ 18734 h 7188148"/>
              <a:gd name="connsiteX0" fmla="*/ 0 w 29101539"/>
              <a:gd name="connsiteY0" fmla="*/ 18734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8734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101539" h="7188148">
                <a:moveTo>
                  <a:pt x="0" y="11721"/>
                </a:moveTo>
                <a:lnTo>
                  <a:pt x="25262337" y="0"/>
                </a:lnTo>
                <a:cubicBezTo>
                  <a:pt x="25265349" y="11674"/>
                  <a:pt x="28703891" y="3043595"/>
                  <a:pt x="29003888" y="3360068"/>
                </a:cubicBezTo>
                <a:cubicBezTo>
                  <a:pt x="29152948" y="3496501"/>
                  <a:pt x="29124467" y="3675594"/>
                  <a:pt x="28965295" y="3838755"/>
                </a:cubicBezTo>
                <a:lnTo>
                  <a:pt x="25152771" y="7188148"/>
                </a:lnTo>
                <a:lnTo>
                  <a:pt x="13418" y="7161286"/>
                </a:lnTo>
                <a:cubicBezTo>
                  <a:pt x="14296" y="7185460"/>
                  <a:pt x="7148" y="36628"/>
                  <a:pt x="0" y="11721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9437" y="6861596"/>
            <a:ext cx="6321690" cy="49627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9437" y="5984367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9437" y="13251730"/>
            <a:ext cx="6321690" cy="62339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9437" y="12374500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7749765" y="15195668"/>
            <a:ext cx="6355895" cy="4289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49764" y="6861596"/>
            <a:ext cx="6355898" cy="776527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49764" y="5984367"/>
            <a:ext cx="6355898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49767" y="20911876"/>
            <a:ext cx="6355896" cy="45122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49766" y="20034645"/>
            <a:ext cx="6355897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735613" y="20052199"/>
            <a:ext cx="6355896" cy="53719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854475" y="6836247"/>
            <a:ext cx="6321690" cy="77906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856824" y="5959019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4854475" y="16059952"/>
            <a:ext cx="6315342" cy="46986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856823" y="15182721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4854475" y="22320769"/>
            <a:ext cx="6315342" cy="310336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42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56823" y="21443540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D73E0E0-965D-D140-8BF6-3D5CD22AEE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8189521"/>
            <a:ext cx="21945600" cy="4724400"/>
          </a:xfrm>
          <a:prstGeom prst="rect">
            <a:avLst/>
          </a:prstGeom>
        </p:spPr>
      </p:pic>
      <p:sp>
        <p:nvSpPr>
          <p:cNvPr id="30" name="Espace réservé du texte 23">
            <a:extLst>
              <a:ext uri="{FF2B5EF4-FFF2-40B4-BE49-F238E27FC236}">
                <a16:creationId xmlns:a16="http://schemas.microsoft.com/office/drawing/2014/main" id="{7B0CB240-37CE-0B40-B993-C61469E36D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5612" y="4278977"/>
            <a:ext cx="12624452" cy="17656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7F01DC05-206E-1A4B-9FB4-2D5A62190D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854475" y="4090719"/>
            <a:ext cx="2255415" cy="1006973"/>
          </a:xfrm>
          <a:prstGeom prst="rect">
            <a:avLst/>
          </a:prstGeom>
        </p:spPr>
      </p:pic>
      <p:sp>
        <p:nvSpPr>
          <p:cNvPr id="32" name="Espace réservé pour une image  21">
            <a:extLst>
              <a:ext uri="{FF2B5EF4-FFF2-40B4-BE49-F238E27FC236}">
                <a16:creationId xmlns:a16="http://schemas.microsoft.com/office/drawing/2014/main" id="{5E92FDAA-B95F-E240-9333-2502F9A17509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7216815" y="19581"/>
            <a:ext cx="4728784" cy="5462326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34" name="Espace réservé du texte 26">
            <a:extLst>
              <a:ext uri="{FF2B5EF4-FFF2-40B4-BE49-F238E27FC236}">
                <a16:creationId xmlns:a16="http://schemas.microsoft.com/office/drawing/2014/main" id="{2E5178DA-1F44-7B44-B53A-E293C44A16E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854475" y="3198030"/>
            <a:ext cx="2987830" cy="1037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cepia.ulaval.ca</a:t>
            </a:r>
            <a:endParaRPr lang="fr-CA" dirty="0">
              <a:effectLst/>
              <a:latin typeface="Overpass" pitchFamily="2" charset="77"/>
            </a:endParaRPr>
          </a:p>
        </p:txBody>
      </p:sp>
      <p:sp>
        <p:nvSpPr>
          <p:cNvPr id="36" name="Espace réservé du texte 2">
            <a:extLst>
              <a:ext uri="{FF2B5EF4-FFF2-40B4-BE49-F238E27FC236}">
                <a16:creationId xmlns:a16="http://schemas.microsoft.com/office/drawing/2014/main" id="{EBA513CA-46DB-9540-ABBD-5C6B648C4C1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35612" y="642626"/>
            <a:ext cx="12624452" cy="3182493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85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F8D241BF-03A6-C740-9926-A6E8B421B3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854475" y="1198080"/>
            <a:ext cx="3039051" cy="174106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828EEEEB-8F40-5D4D-89FB-D1083C4BD06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49814" y="-2311018"/>
            <a:ext cx="12281311" cy="434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7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ns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9437" y="6861595"/>
            <a:ext cx="6321690" cy="74428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9437" y="5984367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69437" y="15791544"/>
            <a:ext cx="6321690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9437" y="14914315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7749765" y="14927261"/>
            <a:ext cx="6355895" cy="61276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49761" y="6890962"/>
            <a:ext cx="6355898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49764" y="5984367"/>
            <a:ext cx="6355898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49767" y="22524794"/>
            <a:ext cx="6355896" cy="74135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49766" y="21647564"/>
            <a:ext cx="6355897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775784" y="23810697"/>
            <a:ext cx="6355896" cy="61276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40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4854475" y="6836247"/>
            <a:ext cx="6321690" cy="746824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856824" y="5959019"/>
            <a:ext cx="6321690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4854475" y="15791545"/>
            <a:ext cx="6315342" cy="74809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856823" y="14914315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4894646" y="24913498"/>
            <a:ext cx="6315342" cy="49892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42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96993" y="24036269"/>
            <a:ext cx="6312994" cy="6120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195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6CACFF93-2108-AE45-A4DD-32E9F076C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432620" y="30834375"/>
            <a:ext cx="2777367" cy="1142731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ACC74909-B27A-E445-80C0-D6E3975F88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854475" y="30769451"/>
            <a:ext cx="2904497" cy="1308132"/>
          </a:xfrm>
          <a:prstGeom prst="rect">
            <a:avLst/>
          </a:prstGeom>
        </p:spPr>
      </p:pic>
      <p:sp>
        <p:nvSpPr>
          <p:cNvPr id="29" name="Rectangle 6">
            <a:extLst>
              <a:ext uri="{FF2B5EF4-FFF2-40B4-BE49-F238E27FC236}">
                <a16:creationId xmlns:a16="http://schemas.microsoft.com/office/drawing/2014/main" id="{43B6BE74-2878-E246-B327-3F6575263701}"/>
              </a:ext>
            </a:extLst>
          </p:cNvPr>
          <p:cNvSpPr/>
          <p:nvPr userDrawn="1"/>
        </p:nvSpPr>
        <p:spPr>
          <a:xfrm>
            <a:off x="1" y="-1"/>
            <a:ext cx="19387936" cy="5481907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69101"/>
              <a:gd name="connsiteX1" fmla="*/ 25905709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0 w 29744911"/>
              <a:gd name="connsiteY6" fmla="*/ 0 h 7188148"/>
              <a:gd name="connsiteX0" fmla="*/ 1351081 w 29744911"/>
              <a:gd name="connsiteY0" fmla="*/ 0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1351081 w 29744911"/>
              <a:gd name="connsiteY6" fmla="*/ 0 h 7188148"/>
              <a:gd name="connsiteX0" fmla="*/ 579034 w 29744911"/>
              <a:gd name="connsiteY0" fmla="*/ 18734 h 7188148"/>
              <a:gd name="connsiteX1" fmla="*/ 25905709 w 29744911"/>
              <a:gd name="connsiteY1" fmla="*/ 0 h 7188148"/>
              <a:gd name="connsiteX2" fmla="*/ 29647260 w 29744911"/>
              <a:gd name="connsiteY2" fmla="*/ 3360068 h 7188148"/>
              <a:gd name="connsiteX3" fmla="*/ 29608667 w 29744911"/>
              <a:gd name="connsiteY3" fmla="*/ 3838755 h 7188148"/>
              <a:gd name="connsiteX4" fmla="*/ 25796143 w 29744911"/>
              <a:gd name="connsiteY4" fmla="*/ 7188148 h 7188148"/>
              <a:gd name="connsiteX5" fmla="*/ 0 w 29744911"/>
              <a:gd name="connsiteY5" fmla="*/ 7161285 h 7188148"/>
              <a:gd name="connsiteX6" fmla="*/ 579034 w 29744911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107229 w 29165877"/>
              <a:gd name="connsiteY5" fmla="*/ 7161286 h 7188148"/>
              <a:gd name="connsiteX6" fmla="*/ 0 w 29165877"/>
              <a:gd name="connsiteY6" fmla="*/ 18734 h 7188148"/>
              <a:gd name="connsiteX0" fmla="*/ 0 w 29165877"/>
              <a:gd name="connsiteY0" fmla="*/ 18734 h 7188148"/>
              <a:gd name="connsiteX1" fmla="*/ 25326675 w 29165877"/>
              <a:gd name="connsiteY1" fmla="*/ 0 h 7188148"/>
              <a:gd name="connsiteX2" fmla="*/ 29068226 w 29165877"/>
              <a:gd name="connsiteY2" fmla="*/ 3360068 h 7188148"/>
              <a:gd name="connsiteX3" fmla="*/ 29029633 w 29165877"/>
              <a:gd name="connsiteY3" fmla="*/ 3838755 h 7188148"/>
              <a:gd name="connsiteX4" fmla="*/ 25217109 w 29165877"/>
              <a:gd name="connsiteY4" fmla="*/ 7188148 h 7188148"/>
              <a:gd name="connsiteX5" fmla="*/ 85783 w 29165877"/>
              <a:gd name="connsiteY5" fmla="*/ 7161286 h 7188148"/>
              <a:gd name="connsiteX6" fmla="*/ 0 w 29165877"/>
              <a:gd name="connsiteY6" fmla="*/ 18734 h 7188148"/>
              <a:gd name="connsiteX0" fmla="*/ 128676 w 29080094"/>
              <a:gd name="connsiteY0" fmla="*/ 18734 h 7188148"/>
              <a:gd name="connsiteX1" fmla="*/ 25240892 w 29080094"/>
              <a:gd name="connsiteY1" fmla="*/ 0 h 7188148"/>
              <a:gd name="connsiteX2" fmla="*/ 28982443 w 29080094"/>
              <a:gd name="connsiteY2" fmla="*/ 3360068 h 7188148"/>
              <a:gd name="connsiteX3" fmla="*/ 28943850 w 29080094"/>
              <a:gd name="connsiteY3" fmla="*/ 3838755 h 7188148"/>
              <a:gd name="connsiteX4" fmla="*/ 25131326 w 29080094"/>
              <a:gd name="connsiteY4" fmla="*/ 7188148 h 7188148"/>
              <a:gd name="connsiteX5" fmla="*/ 0 w 29080094"/>
              <a:gd name="connsiteY5" fmla="*/ 7161286 h 7188148"/>
              <a:gd name="connsiteX6" fmla="*/ 128676 w 29080094"/>
              <a:gd name="connsiteY6" fmla="*/ 18734 h 7188148"/>
              <a:gd name="connsiteX0" fmla="*/ 0 w 29101539"/>
              <a:gd name="connsiteY0" fmla="*/ 18734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8734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21445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  <a:gd name="connsiteX0" fmla="*/ 0 w 29101539"/>
              <a:gd name="connsiteY0" fmla="*/ 11721 h 7188148"/>
              <a:gd name="connsiteX1" fmla="*/ 25262337 w 29101539"/>
              <a:gd name="connsiteY1" fmla="*/ 0 h 7188148"/>
              <a:gd name="connsiteX2" fmla="*/ 29003888 w 29101539"/>
              <a:gd name="connsiteY2" fmla="*/ 3360068 h 7188148"/>
              <a:gd name="connsiteX3" fmla="*/ 28965295 w 29101539"/>
              <a:gd name="connsiteY3" fmla="*/ 3838755 h 7188148"/>
              <a:gd name="connsiteX4" fmla="*/ 25152771 w 29101539"/>
              <a:gd name="connsiteY4" fmla="*/ 7188148 h 7188148"/>
              <a:gd name="connsiteX5" fmla="*/ 13418 w 29101539"/>
              <a:gd name="connsiteY5" fmla="*/ 7161286 h 7188148"/>
              <a:gd name="connsiteX6" fmla="*/ 0 w 29101539"/>
              <a:gd name="connsiteY6" fmla="*/ 11721 h 718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101539" h="7188148">
                <a:moveTo>
                  <a:pt x="0" y="11721"/>
                </a:moveTo>
                <a:lnTo>
                  <a:pt x="25262337" y="0"/>
                </a:lnTo>
                <a:cubicBezTo>
                  <a:pt x="25265349" y="11674"/>
                  <a:pt x="28703891" y="3043595"/>
                  <a:pt x="29003888" y="3360068"/>
                </a:cubicBezTo>
                <a:cubicBezTo>
                  <a:pt x="29152948" y="3496501"/>
                  <a:pt x="29124467" y="3675594"/>
                  <a:pt x="28965295" y="3838755"/>
                </a:cubicBezTo>
                <a:lnTo>
                  <a:pt x="25152771" y="7188148"/>
                </a:lnTo>
                <a:lnTo>
                  <a:pt x="13418" y="7161286"/>
                </a:lnTo>
                <a:cubicBezTo>
                  <a:pt x="14296" y="7185460"/>
                  <a:pt x="7148" y="36628"/>
                  <a:pt x="0" y="11721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236" dirty="0"/>
          </a:p>
        </p:txBody>
      </p:sp>
      <p:sp>
        <p:nvSpPr>
          <p:cNvPr id="30" name="Espace réservé du texte 23">
            <a:extLst>
              <a:ext uri="{FF2B5EF4-FFF2-40B4-BE49-F238E27FC236}">
                <a16:creationId xmlns:a16="http://schemas.microsoft.com/office/drawing/2014/main" id="{F5C81AD0-5AC9-7644-97FD-74855E76ADC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5612" y="4278977"/>
            <a:ext cx="12624452" cy="17656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32" name="Espace réservé pour une image  21">
            <a:extLst>
              <a:ext uri="{FF2B5EF4-FFF2-40B4-BE49-F238E27FC236}">
                <a16:creationId xmlns:a16="http://schemas.microsoft.com/office/drawing/2014/main" id="{73FEF001-A701-BE48-BD7D-F40F76DCF401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7216815" y="19581"/>
            <a:ext cx="4728784" cy="5462326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65077" h="7171130">
                <a:moveTo>
                  <a:pt x="45885" y="521"/>
                </a:moveTo>
                <a:cubicBezTo>
                  <a:pt x="13679" y="-1201"/>
                  <a:pt x="5959524" y="1898"/>
                  <a:pt x="5948216" y="1898"/>
                </a:cubicBezTo>
                <a:cubicBezTo>
                  <a:pt x="5951424" y="2405004"/>
                  <a:pt x="5961869" y="4768024"/>
                  <a:pt x="5965077" y="7171130"/>
                </a:cubicBezTo>
                <a:cubicBezTo>
                  <a:pt x="5959367" y="7167484"/>
                  <a:pt x="2708" y="7168249"/>
                  <a:pt x="2" y="7165912"/>
                </a:cubicBezTo>
                <a:cubicBezTo>
                  <a:pt x="-2704" y="7163575"/>
                  <a:pt x="3232595" y="3788119"/>
                  <a:pt x="3216996" y="3787448"/>
                </a:cubicBezTo>
                <a:cubicBezTo>
                  <a:pt x="3303041" y="3593950"/>
                  <a:pt x="3271314" y="3466895"/>
                  <a:pt x="3207241" y="3381909"/>
                </a:cubicBezTo>
                <a:cubicBezTo>
                  <a:pt x="3200755" y="3373278"/>
                  <a:pt x="78091" y="2243"/>
                  <a:pt x="45885" y="521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sp>
        <p:nvSpPr>
          <p:cNvPr id="33" name="Espace réservé du texte 26">
            <a:extLst>
              <a:ext uri="{FF2B5EF4-FFF2-40B4-BE49-F238E27FC236}">
                <a16:creationId xmlns:a16="http://schemas.microsoft.com/office/drawing/2014/main" id="{39DB42FB-5C95-B549-8F62-966C1F549F8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854475" y="3568922"/>
            <a:ext cx="2987830" cy="1037693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24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cepia.ulaval.ca</a:t>
            </a:r>
            <a:endParaRPr lang="fr-CA" dirty="0">
              <a:effectLst/>
              <a:latin typeface="Overpass" pitchFamily="2" charset="77"/>
            </a:endParaRPr>
          </a:p>
        </p:txBody>
      </p:sp>
      <p:sp>
        <p:nvSpPr>
          <p:cNvPr id="34" name="Espace réservé du texte 2">
            <a:extLst>
              <a:ext uri="{FF2B5EF4-FFF2-40B4-BE49-F238E27FC236}">
                <a16:creationId xmlns:a16="http://schemas.microsoft.com/office/drawing/2014/main" id="{9A5A7F88-78EF-804D-A55E-8FB562B09695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35612" y="642626"/>
            <a:ext cx="12624452" cy="3182493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85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83CB1DCD-FF06-5446-8B12-8C691079C79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854475" y="1568972"/>
            <a:ext cx="3039051" cy="1741069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8679E591-7DD1-5148-857F-0973B70DB5E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49814" y="-2311018"/>
            <a:ext cx="12281311" cy="434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86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67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1152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698" r:id="rId3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inaf.ulaval.ca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0EF700C-67C6-2842-83A1-7BD5042964C6}"/>
              </a:ext>
            </a:extLst>
          </p:cNvPr>
          <p:cNvSpPr txBox="1"/>
          <p:nvPr/>
        </p:nvSpPr>
        <p:spPr>
          <a:xfrm>
            <a:off x="978142" y="2888066"/>
            <a:ext cx="19760760" cy="230697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4797" b="1" dirty="0">
                <a:solidFill>
                  <a:schemeClr val="accent3"/>
                </a:solidFill>
                <a:latin typeface="Overpass" pitchFamily="2" charset="77"/>
              </a:rPr>
              <a:t>* Pour information seulement.</a:t>
            </a:r>
            <a:br>
              <a:rPr lang="fr-FR" sz="4797" b="1" dirty="0">
                <a:solidFill>
                  <a:schemeClr val="accent3"/>
                </a:solidFill>
                <a:latin typeface="Overpass" pitchFamily="2" charset="77"/>
              </a:rPr>
            </a:br>
            <a:r>
              <a:rPr lang="fr-FR" sz="4797" b="1" dirty="0">
                <a:solidFill>
                  <a:schemeClr val="accent3"/>
                </a:solidFill>
                <a:latin typeface="Overpass" pitchFamily="2" charset="77"/>
              </a:rPr>
              <a:t>   Supprimer cette diapositive après la lecture.</a:t>
            </a:r>
          </a:p>
          <a:p>
            <a:endParaRPr lang="fr-FR" sz="4797" b="1" dirty="0">
              <a:solidFill>
                <a:schemeClr val="accent3"/>
              </a:solidFill>
              <a:latin typeface="Overpass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D195841-03B8-924B-B26B-EAE68CEB72A5}"/>
              </a:ext>
            </a:extLst>
          </p:cNvPr>
          <p:cNvSpPr txBox="1"/>
          <p:nvPr/>
        </p:nvSpPr>
        <p:spPr>
          <a:xfrm>
            <a:off x="978142" y="4957675"/>
            <a:ext cx="19760760" cy="1234357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Les modèles d’affiches qui suivent servent d’exemple et comportent différentes options. Supprimer les pages inutilisées.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Tous les modèles sont disponibles dans le gabarit. Pour ajouter un modèle, aller dans Insertion &gt; Nouvelle diapositive et sélectionnez le modèle souhaité dans la liste.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Utiliser les couleurs officielles de l’INAF et CEPIA dans la présentation (couleurs du thème).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Utiliser la fonte </a:t>
            </a:r>
            <a:r>
              <a:rPr lang="fr-CA" sz="3997" dirty="0" err="1">
                <a:latin typeface="Overpass" pitchFamily="2" charset="77"/>
              </a:rPr>
              <a:t>Overpass</a:t>
            </a:r>
            <a:r>
              <a:rPr lang="fr-CA" sz="3997" dirty="0">
                <a:latin typeface="Overpass" pitchFamily="2" charset="77"/>
              </a:rPr>
              <a:t> pour vos textes, tableaux et graphiques.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Pour créer le visuel avec carrefour dans l’entête de l’affiche, insérer l’image «Carrefour_24X36.png» fournie avec le gabarit et positionnez-la par-dessus votre photo. Pour vous guider, placer le carrefour au même endroit que la ligne en «V» présente entre la bande grise et l’image. Voir l’exemple en page 2.</a:t>
            </a:r>
          </a:p>
          <a:p>
            <a:pPr>
              <a:spcAft>
                <a:spcPts val="400"/>
              </a:spcAft>
            </a:pPr>
            <a:endParaRPr lang="fr-CA" sz="3997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3997" dirty="0">
                <a:latin typeface="Overpass" pitchFamily="2" charset="77"/>
              </a:rPr>
              <a:t>Pour toute question sur les normes graphiques de INAF, consulter </a:t>
            </a:r>
            <a:br>
              <a:rPr lang="fr-CA" sz="3997" dirty="0">
                <a:latin typeface="Overpass" pitchFamily="2" charset="77"/>
              </a:rPr>
            </a:br>
            <a:r>
              <a:rPr lang="fr-CA" sz="3997" dirty="0">
                <a:latin typeface="Overpass" pitchFamily="2" charset="77"/>
              </a:rPr>
              <a:t>le Guide des normes graphiques ou écrire à </a:t>
            </a:r>
            <a:r>
              <a:rPr lang="fr-CA" sz="3997" dirty="0">
                <a:latin typeface="Overpass" pitchFamily="2" charset="77"/>
                <a:hlinkClick r:id="rId3"/>
              </a:rPr>
              <a:t>info@inaf.ulaval.ca</a:t>
            </a:r>
            <a:endParaRPr lang="fr-CA" sz="3997" dirty="0">
              <a:latin typeface="Overpass" pitchFamily="2" charset="77"/>
            </a:endParaRPr>
          </a:p>
          <a:p>
            <a:endParaRPr lang="fr-FR" sz="3997" dirty="0">
              <a:latin typeface="Overpas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23703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B600983-5901-6E4B-868E-5D080758BF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206DAA-2392-F146-8E7B-C19E5D3894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977A5FE-F0F9-7F4B-B7EA-A7A720FA54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4996609-B0A0-284D-9AA2-D380E70EC6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A0BEA6F2-7133-164F-922B-87B18C43880D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5935BE0-D2CC-DB44-90BB-4F847F32C4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B9E6BD4-1216-DE41-9670-A49A234AB48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5DA43304-4135-574F-AC6C-3D936D8A79A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E3606A8-A7D6-6242-B447-92E0D03F462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649E8B6B-427B-E748-BBAF-AF2A7567118E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D0091380-6FE2-3543-93B9-4A6977D0437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E82398C8-8ED4-FF45-861F-7FBD8715D04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53CE3D89-CC36-8B4E-BAB5-ABEF7650058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F2A2A4EA-68F7-5542-B9B6-56F0D9A5671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E550C28B-8DD8-8F47-82EC-8FDAB967E1D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F44080BB-A704-4D4D-BD1E-0BDDB96D1B0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23E7CEBC-A5CE-4243-BB6A-C134E661BD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728D37A6-5B31-514F-967B-3ECE96904325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19067" t="692" r="23877" b="609"/>
          <a:stretch/>
        </p:blipFill>
        <p:spPr>
          <a:xfrm>
            <a:off x="17216815" y="19581"/>
            <a:ext cx="4728784" cy="5462326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0CB37526-4F9B-CA47-9331-80F77DD2500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AA566BC4-C91D-C14A-8128-778EC972F9FD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46D4DE2-DBE6-9C44-B7FA-8017531A1D9B}"/>
              </a:ext>
            </a:extLst>
          </p:cNvPr>
          <p:cNvSpPr txBox="1"/>
          <p:nvPr/>
        </p:nvSpPr>
        <p:spPr>
          <a:xfrm>
            <a:off x="735612" y="26079937"/>
            <a:ext cx="20434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BD34E270-D18F-7649-9009-9E57A7A762F7}"/>
              </a:ext>
            </a:extLst>
          </p:cNvPr>
          <p:cNvGrpSpPr/>
          <p:nvPr/>
        </p:nvGrpSpPr>
        <p:grpSpPr>
          <a:xfrm>
            <a:off x="745457" y="26620395"/>
            <a:ext cx="20433058" cy="1004865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50DBF3A-B904-5145-BC8A-1DAA382D6AB8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2D5AE06-F337-6C44-B521-32FA8EA3E5F2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CB22633-DCE6-344C-A1C7-899C7789C8B7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3ABB94A-A4F6-F346-8FD6-3EC320D20060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19A0020-4A58-A041-8CA5-2B98250557F6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ACD073-FA03-D14B-9A70-EDFBC684E4FB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AAB4FEE1-41F0-704F-AC63-DEB5DB5CF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1090" y="-87706"/>
            <a:ext cx="67691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597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DBBE5FE6-E49A-AC4C-A18E-A9CBD06BC2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9F9A85E-3106-CC4B-9E64-FADA9C8EA7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26DFE89-876A-294B-B914-16928F5D74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44542A2-3CF6-0248-AF65-3B8A7836C6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F17FFE82-0478-544A-A319-0149B5B0BF23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24F1082-3A2D-EE42-9186-378F1196D3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1D6E5CFE-BEAA-0B48-8879-883D66E4917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F0CAE51-C97B-7A43-B116-11F9DE1F9BC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CB1521DB-C7C0-9B4A-B9FD-48E675734E8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2F581308-A181-0749-8CF4-16F67D33E834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EF4C2D17-EDAD-8045-B41C-47A6DB32349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0771DB34-CD93-144E-80A2-FCADF7EAA18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15603BA8-17FE-4A49-8CA6-778F86E3AE8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33A77080-5CE6-6D44-8530-12281F906A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EDA1632E-40C7-D84E-861B-A2F1AB39505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52E2E878-1148-0847-B7FB-BDCD801DD60F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E186B2D6-F00F-DC4B-8FDB-E95CF88FB7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7F061C1C-434C-CD4F-9DCD-6D37E3F48407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/>
          <a:srcRect l="29793" t="2950" r="24923" b="2701"/>
          <a:stretch/>
        </p:blipFill>
        <p:spPr>
          <a:xfrm>
            <a:off x="17216815" y="19581"/>
            <a:ext cx="4728784" cy="5462326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2D3F2682-DA99-814C-9B5B-4DF0ADEA64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8ECA5370-0D83-8841-85C5-92223ECC23DE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A8BD0B1-8D74-2047-B057-88D22252D173}"/>
              </a:ext>
            </a:extLst>
          </p:cNvPr>
          <p:cNvSpPr txBox="1"/>
          <p:nvPr/>
        </p:nvSpPr>
        <p:spPr>
          <a:xfrm>
            <a:off x="726914" y="30343891"/>
            <a:ext cx="20434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0AEDECAF-239A-1C4C-9316-2CBCFBC119C3}"/>
              </a:ext>
            </a:extLst>
          </p:cNvPr>
          <p:cNvGrpSpPr/>
          <p:nvPr/>
        </p:nvGrpSpPr>
        <p:grpSpPr>
          <a:xfrm>
            <a:off x="736759" y="30884349"/>
            <a:ext cx="13368900" cy="1004865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6F19912-2662-7347-BBA7-FC601813BEB3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7CF1517-7545-704F-AEC7-52E5E592CAA2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D08958E-C86C-F646-B771-C9FC4255583F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8BADAEF-1C1E-EA4A-9AC2-F5A5AD9A58F7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66E69E2-2CF0-294A-9E50-5BA2CA3A25F7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1AD7C16-F485-CC4F-9690-BB4054173E29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3224341856"/>
      </p:ext>
    </p:extLst>
  </p:cSld>
  <p:clrMapOvr>
    <a:masterClrMapping/>
  </p:clrMapOvr>
</p:sld>
</file>

<file path=ppt/theme/theme1.xml><?xml version="1.0" encoding="utf-8"?>
<a:theme xmlns:a="http://schemas.openxmlformats.org/drawingml/2006/main" name="Modèle NUTRISS">
  <a:themeElements>
    <a:clrScheme name="CEPIA 3">
      <a:dk1>
        <a:srgbClr val="000000"/>
      </a:dk1>
      <a:lt1>
        <a:srgbClr val="FFFFFF"/>
      </a:lt1>
      <a:dk2>
        <a:srgbClr val="3C3C37"/>
      </a:dk2>
      <a:lt2>
        <a:srgbClr val="E7E6E6"/>
      </a:lt2>
      <a:accent1>
        <a:srgbClr val="4CB3E7"/>
      </a:accent1>
      <a:accent2>
        <a:srgbClr val="95C11F"/>
      </a:accent2>
      <a:accent3>
        <a:srgbClr val="FFCC00"/>
      </a:accent3>
      <a:accent4>
        <a:srgbClr val="56BAA2"/>
      </a:accent4>
      <a:accent5>
        <a:srgbClr val="575651"/>
      </a:accent5>
      <a:accent6>
        <a:srgbClr val="87867E"/>
      </a:accent6>
      <a:hlink>
        <a:srgbClr val="0563C1"/>
      </a:hlink>
      <a:folHlink>
        <a:srgbClr val="4CB3E7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E9379E9C8434E9875D1C54DE81F4B" ma:contentTypeVersion="17" ma:contentTypeDescription="Crée un document." ma:contentTypeScope="" ma:versionID="59192e6a22cf8603dcebd2c8e04497e6">
  <xsd:schema xmlns:xsd="http://www.w3.org/2001/XMLSchema" xmlns:xs="http://www.w3.org/2001/XMLSchema" xmlns:p="http://schemas.microsoft.com/office/2006/metadata/properties" xmlns:ns2="4df9d916-1564-4306-980a-6ea9ad762558" xmlns:ns3="http://schemas.microsoft.com/sharepoint/v4" xmlns:ns4="864e4073-4316-4d7d-ad96-39afe302c17e" targetNamespace="http://schemas.microsoft.com/office/2006/metadata/properties" ma:root="true" ma:fieldsID="97a510abac4b01f64d462d5f09d09679" ns2:_="" ns3:_="" ns4:_="">
    <xsd:import namespace="4df9d916-1564-4306-980a-6ea9ad762558"/>
    <xsd:import namespace="http://schemas.microsoft.com/sharepoint/v4"/>
    <xsd:import namespace="864e4073-4316-4d7d-ad96-39afe302c17e"/>
    <xsd:element name="properties">
      <xsd:complexType>
        <xsd:sequence>
          <xsd:element name="documentManagement">
            <xsd:complexType>
              <xsd:all>
                <xsd:element ref="ns2:Tri" minOccurs="0"/>
                <xsd:element ref="ns2:MediaServiceMetadata" minOccurs="0"/>
                <xsd:element ref="ns2:MediaServiceFastMetadata" minOccurs="0"/>
                <xsd:element ref="ns3:IconOverlay" minOccurs="0"/>
                <xsd:element ref="ns2:tri0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f9d916-1564-4306-980a-6ea9ad762558" elementFormDefault="qualified">
    <xsd:import namespace="http://schemas.microsoft.com/office/2006/documentManagement/types"/>
    <xsd:import namespace="http://schemas.microsoft.com/office/infopath/2007/PartnerControls"/>
    <xsd:element name="Tri" ma:index="8" nillable="true" ma:displayName="Tri" ma:internalName="Tri">
      <xsd:simpleType>
        <xsd:restriction base="dms:Number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tri0" ma:index="12" nillable="true" ma:displayName="tri" ma:format="Dropdown" ma:internalName="tri0" ma:percentage="FALSE">
      <xsd:simpleType>
        <xsd:restriction base="dms:Number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e4073-4316-4d7d-ad96-39afe302c17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ri0 xmlns="4df9d916-1564-4306-980a-6ea9ad762558" xsi:nil="true"/>
    <IconOverlay xmlns="http://schemas.microsoft.com/sharepoint/v4" xsi:nil="true"/>
    <Tri xmlns="4df9d916-1564-4306-980a-6ea9ad76255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E9921F-01D8-49B1-A9CE-18CCFC2396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f9d916-1564-4306-980a-6ea9ad762558"/>
    <ds:schemaRef ds:uri="http://schemas.microsoft.com/sharepoint/v4"/>
    <ds:schemaRef ds:uri="864e4073-4316-4d7d-ad96-39afe302c1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4824A9F-10B0-4877-BCB1-DD607217DA07}">
  <ds:schemaRefs>
    <ds:schemaRef ds:uri="http://schemas.microsoft.com/office/2006/metadata/properties"/>
    <ds:schemaRef ds:uri="http://schemas.microsoft.com/office/infopath/2007/PartnerControls"/>
    <ds:schemaRef ds:uri="4df9d916-1564-4306-980a-6ea9ad762558"/>
    <ds:schemaRef ds:uri="http://schemas.microsoft.com/sharepoint/v4"/>
  </ds:schemaRefs>
</ds:datastoreItem>
</file>

<file path=customXml/itemProps3.xml><?xml version="1.0" encoding="utf-8"?>
<ds:datastoreItem xmlns:ds="http://schemas.openxmlformats.org/officeDocument/2006/customXml" ds:itemID="{6D1C1D0A-B8A1-4CE6-8580-3FD7A45EE1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2399</TotalTime>
  <Words>189</Words>
  <Application>Microsoft Macintosh PowerPoint</Application>
  <PresentationFormat>Personnalisé</PresentationFormat>
  <Paragraphs>15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Overpass</vt:lpstr>
      <vt:lpstr>Overpass Black</vt:lpstr>
      <vt:lpstr>Overpass SemiBold</vt:lpstr>
      <vt:lpstr>Modèle NUTRISS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Judith Lecours</dc:creator>
  <cp:lastModifiedBy>Hélène Marceau</cp:lastModifiedBy>
  <cp:revision>93</cp:revision>
  <dcterms:created xsi:type="dcterms:W3CDTF">2021-04-26T19:30:25Z</dcterms:created>
  <dcterms:modified xsi:type="dcterms:W3CDTF">2021-11-16T14:27:03Z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0x010100E0DE9379E9C8434E9875D1C54DE81F4B</vt:lpwstr>
  </property>
</Properties>
</file>