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4" r:id="rId4"/>
  </p:sldMasterIdLst>
  <p:notesMasterIdLst>
    <p:notesMasterId r:id="rId8"/>
  </p:notesMasterIdLst>
  <p:handoutMasterIdLst>
    <p:handoutMasterId r:id="rId9"/>
  </p:handoutMasterIdLst>
  <p:sldIdLst>
    <p:sldId id="270" r:id="rId5"/>
    <p:sldId id="278" r:id="rId6"/>
    <p:sldId id="279" r:id="rId7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2"/>
    <p:restoredTop sz="94694"/>
  </p:normalViewPr>
  <p:slideViewPr>
    <p:cSldViewPr snapToGrid="0" snapToObjects="1">
      <p:cViewPr varScale="1">
        <p:scale>
          <a:sx n="36" d="100"/>
          <a:sy n="36" d="100"/>
        </p:scale>
        <p:origin x="2280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2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C4AAAAD-E064-474E-ACE0-EC963B5C5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7509D5-DAD8-A84E-8B8A-9813D715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FB5F8-13A6-8B43-BA28-05A34E59EF7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0572F2-C243-6441-BDE9-0222D905DB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A25F93-D772-494A-8DC5-666A3695EC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18A62-1124-9443-B5DB-4763831FD8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75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FABB1-A722-384F-B47D-E2D9154F8508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F960-1A8E-1C49-B1EE-FD63241A6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91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487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97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46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94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243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919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40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892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157" y="4808162"/>
            <a:ext cx="9482535" cy="33085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157" y="422334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157" y="9068251"/>
            <a:ext cx="9482535" cy="4155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157" y="848343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24649" y="10364211"/>
            <a:ext cx="9533842" cy="285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24646" y="4808162"/>
            <a:ext cx="9533848" cy="51768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24646" y="4223342"/>
            <a:ext cx="9533848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24649" y="14175017"/>
            <a:ext cx="9533845" cy="25593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24649" y="13590195"/>
            <a:ext cx="953384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3025" y="13601898"/>
            <a:ext cx="9474239" cy="31324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81713" y="4791264"/>
            <a:ext cx="9482535" cy="519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285236" y="4206443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81713" y="10940400"/>
            <a:ext cx="9473013" cy="31324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285236" y="10355579"/>
            <a:ext cx="9469490" cy="4080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81713" y="15114278"/>
            <a:ext cx="9473013" cy="16200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>
                    <a:lumMod val="75000"/>
                    <a:lumOff val="25000"/>
                  </a:schemeClr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85236" y="14529457"/>
            <a:ext cx="9469490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3AE19C30-A9D1-B649-BD54-80A6DED6D04E}"/>
              </a:ext>
            </a:extLst>
          </p:cNvPr>
          <p:cNvSpPr/>
          <p:nvPr userDrawn="1"/>
        </p:nvSpPr>
        <p:spPr>
          <a:xfrm>
            <a:off x="-18015" y="3049"/>
            <a:ext cx="29879295" cy="370946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721398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3550"/>
              <a:gd name="connsiteY0" fmla="*/ 12080 h 7169101"/>
              <a:gd name="connsiteX1" fmla="*/ 48721398 w 51793550"/>
              <a:gd name="connsiteY1" fmla="*/ 0 h 7169101"/>
              <a:gd name="connsiteX2" fmla="*/ 51700001 w 51793550"/>
              <a:gd name="connsiteY2" fmla="*/ 3360068 h 7169101"/>
              <a:gd name="connsiteX3" fmla="*/ 51661408 w 51793550"/>
              <a:gd name="connsiteY3" fmla="*/ 3838755 h 7169101"/>
              <a:gd name="connsiteX4" fmla="*/ 48794657 w 51793550"/>
              <a:gd name="connsiteY4" fmla="*/ 7169101 h 7169101"/>
              <a:gd name="connsiteX5" fmla="*/ 22128 w 51793550"/>
              <a:gd name="connsiteY5" fmla="*/ 7168580 h 7169101"/>
              <a:gd name="connsiteX6" fmla="*/ 3722 w 51793550"/>
              <a:gd name="connsiteY6" fmla="*/ 12080 h 7169101"/>
              <a:gd name="connsiteX0" fmla="*/ 3722 w 51784134"/>
              <a:gd name="connsiteY0" fmla="*/ 12080 h 7169101"/>
              <a:gd name="connsiteX1" fmla="*/ 48721398 w 51784134"/>
              <a:gd name="connsiteY1" fmla="*/ 0 h 7169101"/>
              <a:gd name="connsiteX2" fmla="*/ 51700001 w 51784134"/>
              <a:gd name="connsiteY2" fmla="*/ 3360068 h 7169101"/>
              <a:gd name="connsiteX3" fmla="*/ 51661408 w 51784134"/>
              <a:gd name="connsiteY3" fmla="*/ 3838755 h 7169101"/>
              <a:gd name="connsiteX4" fmla="*/ 48794657 w 51784134"/>
              <a:gd name="connsiteY4" fmla="*/ 7169101 h 7169101"/>
              <a:gd name="connsiteX5" fmla="*/ 22128 w 51784134"/>
              <a:gd name="connsiteY5" fmla="*/ 7168580 h 7169101"/>
              <a:gd name="connsiteX6" fmla="*/ 3722 w 51784134"/>
              <a:gd name="connsiteY6" fmla="*/ 12080 h 7169101"/>
              <a:gd name="connsiteX0" fmla="*/ 3721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1 w 51784132"/>
              <a:gd name="connsiteY6" fmla="*/ 12080 h 7169101"/>
              <a:gd name="connsiteX0" fmla="*/ 4567 w 51777173"/>
              <a:gd name="connsiteY0" fmla="*/ 29525 h 7169101"/>
              <a:gd name="connsiteX1" fmla="*/ 48714437 w 51777173"/>
              <a:gd name="connsiteY1" fmla="*/ 0 h 7169101"/>
              <a:gd name="connsiteX2" fmla="*/ 51693040 w 51777173"/>
              <a:gd name="connsiteY2" fmla="*/ 3360068 h 7169101"/>
              <a:gd name="connsiteX3" fmla="*/ 51654447 w 51777173"/>
              <a:gd name="connsiteY3" fmla="*/ 3838755 h 7169101"/>
              <a:gd name="connsiteX4" fmla="*/ 48787696 w 51777173"/>
              <a:gd name="connsiteY4" fmla="*/ 7169101 h 7169101"/>
              <a:gd name="connsiteX5" fmla="*/ 15167 w 51777173"/>
              <a:gd name="connsiteY5" fmla="*/ 7168580 h 7169101"/>
              <a:gd name="connsiteX6" fmla="*/ 4567 w 51777173"/>
              <a:gd name="connsiteY6" fmla="*/ 29525 h 7169101"/>
              <a:gd name="connsiteX0" fmla="*/ 3722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2 w 51784132"/>
              <a:gd name="connsiteY6" fmla="*/ 12080 h 7169101"/>
              <a:gd name="connsiteX0" fmla="*/ 3721 w 51784134"/>
              <a:gd name="connsiteY0" fmla="*/ 0 h 7174467"/>
              <a:gd name="connsiteX1" fmla="*/ 48721398 w 51784134"/>
              <a:gd name="connsiteY1" fmla="*/ 5366 h 7174467"/>
              <a:gd name="connsiteX2" fmla="*/ 51700001 w 51784134"/>
              <a:gd name="connsiteY2" fmla="*/ 3365434 h 7174467"/>
              <a:gd name="connsiteX3" fmla="*/ 51661408 w 51784134"/>
              <a:gd name="connsiteY3" fmla="*/ 3844121 h 7174467"/>
              <a:gd name="connsiteX4" fmla="*/ 48794657 w 51784134"/>
              <a:gd name="connsiteY4" fmla="*/ 7174467 h 7174467"/>
              <a:gd name="connsiteX5" fmla="*/ 22128 w 51784134"/>
              <a:gd name="connsiteY5" fmla="*/ 7173946 h 7174467"/>
              <a:gd name="connsiteX6" fmla="*/ 3721 w 51784134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794657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857112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86846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40003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64632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86895" h="7183189">
                <a:moveTo>
                  <a:pt x="3721" y="0"/>
                </a:moveTo>
                <a:lnTo>
                  <a:pt x="48674557" y="14088"/>
                </a:lnTo>
                <a:cubicBezTo>
                  <a:pt x="48677569" y="25762"/>
                  <a:pt x="51400004" y="3048961"/>
                  <a:pt x="51700001" y="3365434"/>
                </a:cubicBezTo>
                <a:cubicBezTo>
                  <a:pt x="51815607" y="3495631"/>
                  <a:pt x="51828386" y="3654793"/>
                  <a:pt x="51661408" y="3844121"/>
                </a:cubicBezTo>
                <a:lnTo>
                  <a:pt x="48646320" y="7183189"/>
                </a:lnTo>
                <a:lnTo>
                  <a:pt x="22128" y="7173946"/>
                </a:lnTo>
                <a:cubicBezTo>
                  <a:pt x="21360" y="7177248"/>
                  <a:pt x="-10692" y="24370"/>
                  <a:pt x="372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37" name="Espace réservé pour une image  21">
            <a:extLst>
              <a:ext uri="{FF2B5EF4-FFF2-40B4-BE49-F238E27FC236}">
                <a16:creationId xmlns:a16="http://schemas.microsoft.com/office/drawing/2014/main" id="{CE770722-6697-1646-9AA7-5F3256A8AE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8350889" y="4171"/>
            <a:ext cx="4569230" cy="3701728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  <a:gd name="connsiteX0" fmla="*/ 188140 w 7876654"/>
              <a:gd name="connsiteY0" fmla="*/ 12267 h 7160999"/>
              <a:gd name="connsiteX1" fmla="*/ 7870711 w 7876654"/>
              <a:gd name="connsiteY1" fmla="*/ 5 h 7160999"/>
              <a:gd name="connsiteX2" fmla="*/ 7862661 w 7876654"/>
              <a:gd name="connsiteY2" fmla="*/ 7136913 h 7160999"/>
              <a:gd name="connsiteX3" fmla="*/ 7 w 7876654"/>
              <a:gd name="connsiteY3" fmla="*/ 7160111 h 7160999"/>
              <a:gd name="connsiteX4" fmla="*/ 3217001 w 7876654"/>
              <a:gd name="connsiteY4" fmla="*/ 3781647 h 7160999"/>
              <a:gd name="connsiteX5" fmla="*/ 3207246 w 7876654"/>
              <a:gd name="connsiteY5" fmla="*/ 3376108 h 7160999"/>
              <a:gd name="connsiteX6" fmla="*/ 188140 w 7876654"/>
              <a:gd name="connsiteY6" fmla="*/ 12267 h 7160999"/>
              <a:gd name="connsiteX0" fmla="*/ 173167 w 7876654"/>
              <a:gd name="connsiteY0" fmla="*/ 14 h 7166293"/>
              <a:gd name="connsiteX1" fmla="*/ 7870711 w 7876654"/>
              <a:gd name="connsiteY1" fmla="*/ 5299 h 7166293"/>
              <a:gd name="connsiteX2" fmla="*/ 7862661 w 7876654"/>
              <a:gd name="connsiteY2" fmla="*/ 7142207 h 7166293"/>
              <a:gd name="connsiteX3" fmla="*/ 7 w 7876654"/>
              <a:gd name="connsiteY3" fmla="*/ 7165405 h 7166293"/>
              <a:gd name="connsiteX4" fmla="*/ 3217001 w 7876654"/>
              <a:gd name="connsiteY4" fmla="*/ 3786941 h 7166293"/>
              <a:gd name="connsiteX5" fmla="*/ 3207246 w 7876654"/>
              <a:gd name="connsiteY5" fmla="*/ 3381402 h 7166293"/>
              <a:gd name="connsiteX6" fmla="*/ 173167 w 7876654"/>
              <a:gd name="connsiteY6" fmla="*/ 14 h 7166293"/>
              <a:gd name="connsiteX0" fmla="*/ 397773 w 8101260"/>
              <a:gd name="connsiteY0" fmla="*/ 14 h 7209682"/>
              <a:gd name="connsiteX1" fmla="*/ 8095317 w 8101260"/>
              <a:gd name="connsiteY1" fmla="*/ 5299 h 7209682"/>
              <a:gd name="connsiteX2" fmla="*/ 8087267 w 8101260"/>
              <a:gd name="connsiteY2" fmla="*/ 7142207 h 7209682"/>
              <a:gd name="connsiteX3" fmla="*/ 7 w 8101260"/>
              <a:gd name="connsiteY3" fmla="*/ 7209271 h 7209682"/>
              <a:gd name="connsiteX4" fmla="*/ 3441607 w 8101260"/>
              <a:gd name="connsiteY4" fmla="*/ 3786941 h 7209682"/>
              <a:gd name="connsiteX5" fmla="*/ 3431852 w 8101260"/>
              <a:gd name="connsiteY5" fmla="*/ 3381402 h 7209682"/>
              <a:gd name="connsiteX6" fmla="*/ 397773 w 8101260"/>
              <a:gd name="connsiteY6" fmla="*/ 14 h 7209682"/>
              <a:gd name="connsiteX0" fmla="*/ 4 w 7703491"/>
              <a:gd name="connsiteY0" fmla="*/ 14 h 7209682"/>
              <a:gd name="connsiteX1" fmla="*/ 7697548 w 7703491"/>
              <a:gd name="connsiteY1" fmla="*/ 5299 h 7209682"/>
              <a:gd name="connsiteX2" fmla="*/ 7689498 w 7703491"/>
              <a:gd name="connsiteY2" fmla="*/ 7142207 h 7209682"/>
              <a:gd name="connsiteX3" fmla="*/ 201187 w 7703491"/>
              <a:gd name="connsiteY3" fmla="*/ 7209271 h 7209682"/>
              <a:gd name="connsiteX4" fmla="*/ 3043838 w 7703491"/>
              <a:gd name="connsiteY4" fmla="*/ 3786941 h 7209682"/>
              <a:gd name="connsiteX5" fmla="*/ 3034083 w 7703491"/>
              <a:gd name="connsiteY5" fmla="*/ 3381402 h 7209682"/>
              <a:gd name="connsiteX6" fmla="*/ 4 w 7703491"/>
              <a:gd name="connsiteY6" fmla="*/ 14 h 7209682"/>
              <a:gd name="connsiteX0" fmla="*/ 5 w 7681033"/>
              <a:gd name="connsiteY0" fmla="*/ 14 h 7209682"/>
              <a:gd name="connsiteX1" fmla="*/ 7675090 w 7681033"/>
              <a:gd name="connsiteY1" fmla="*/ 5299 h 7209682"/>
              <a:gd name="connsiteX2" fmla="*/ 7667040 w 7681033"/>
              <a:gd name="connsiteY2" fmla="*/ 7142207 h 7209682"/>
              <a:gd name="connsiteX3" fmla="*/ 178729 w 7681033"/>
              <a:gd name="connsiteY3" fmla="*/ 7209271 h 7209682"/>
              <a:gd name="connsiteX4" fmla="*/ 3021380 w 7681033"/>
              <a:gd name="connsiteY4" fmla="*/ 3786941 h 7209682"/>
              <a:gd name="connsiteX5" fmla="*/ 3011625 w 7681033"/>
              <a:gd name="connsiteY5" fmla="*/ 3381402 h 7209682"/>
              <a:gd name="connsiteX6" fmla="*/ 5 w 7681033"/>
              <a:gd name="connsiteY6" fmla="*/ 14 h 7209682"/>
              <a:gd name="connsiteX0" fmla="*/ 3 w 7711960"/>
              <a:gd name="connsiteY0" fmla="*/ 14 h 7446145"/>
              <a:gd name="connsiteX1" fmla="*/ 7675088 w 7711960"/>
              <a:gd name="connsiteY1" fmla="*/ 5299 h 7446145"/>
              <a:gd name="connsiteX2" fmla="*/ 7711960 w 7711960"/>
              <a:gd name="connsiteY2" fmla="*/ 7159754 h 7446145"/>
              <a:gd name="connsiteX3" fmla="*/ 178727 w 7711960"/>
              <a:gd name="connsiteY3" fmla="*/ 7209271 h 7446145"/>
              <a:gd name="connsiteX4" fmla="*/ 3021378 w 7711960"/>
              <a:gd name="connsiteY4" fmla="*/ 3786941 h 7446145"/>
              <a:gd name="connsiteX5" fmla="*/ 3011623 w 7711960"/>
              <a:gd name="connsiteY5" fmla="*/ 3381402 h 7446145"/>
              <a:gd name="connsiteX6" fmla="*/ 3 w 7711960"/>
              <a:gd name="connsiteY6" fmla="*/ 14 h 7446145"/>
              <a:gd name="connsiteX0" fmla="*/ 3 w 7711960"/>
              <a:gd name="connsiteY0" fmla="*/ 14 h 7209277"/>
              <a:gd name="connsiteX1" fmla="*/ 7675088 w 7711960"/>
              <a:gd name="connsiteY1" fmla="*/ 5299 h 7209277"/>
              <a:gd name="connsiteX2" fmla="*/ 7711960 w 7711960"/>
              <a:gd name="connsiteY2" fmla="*/ 7159754 h 7209277"/>
              <a:gd name="connsiteX3" fmla="*/ 178727 w 7711960"/>
              <a:gd name="connsiteY3" fmla="*/ 7209271 h 7209277"/>
              <a:gd name="connsiteX4" fmla="*/ 3021378 w 7711960"/>
              <a:gd name="connsiteY4" fmla="*/ 3786941 h 7209277"/>
              <a:gd name="connsiteX5" fmla="*/ 3011623 w 7711960"/>
              <a:gd name="connsiteY5" fmla="*/ 3381402 h 7209277"/>
              <a:gd name="connsiteX6" fmla="*/ 3 w 7711960"/>
              <a:gd name="connsiteY6" fmla="*/ 14 h 7209277"/>
              <a:gd name="connsiteX0" fmla="*/ 3 w 7711960"/>
              <a:gd name="connsiteY0" fmla="*/ 14 h 7454406"/>
              <a:gd name="connsiteX1" fmla="*/ 7675088 w 7711960"/>
              <a:gd name="connsiteY1" fmla="*/ 5299 h 7454406"/>
              <a:gd name="connsiteX2" fmla="*/ 7711960 w 7711960"/>
              <a:gd name="connsiteY2" fmla="*/ 7186076 h 7454406"/>
              <a:gd name="connsiteX3" fmla="*/ 178727 w 7711960"/>
              <a:gd name="connsiteY3" fmla="*/ 7209271 h 7454406"/>
              <a:gd name="connsiteX4" fmla="*/ 3021378 w 7711960"/>
              <a:gd name="connsiteY4" fmla="*/ 3786941 h 7454406"/>
              <a:gd name="connsiteX5" fmla="*/ 3011623 w 7711960"/>
              <a:gd name="connsiteY5" fmla="*/ 3381402 h 7454406"/>
              <a:gd name="connsiteX6" fmla="*/ 3 w 7711960"/>
              <a:gd name="connsiteY6" fmla="*/ 14 h 7454406"/>
              <a:gd name="connsiteX0" fmla="*/ 3 w 7711960"/>
              <a:gd name="connsiteY0" fmla="*/ 14 h 7209809"/>
              <a:gd name="connsiteX1" fmla="*/ 7675088 w 7711960"/>
              <a:gd name="connsiteY1" fmla="*/ 5299 h 7209809"/>
              <a:gd name="connsiteX2" fmla="*/ 7711960 w 7711960"/>
              <a:gd name="connsiteY2" fmla="*/ 7186076 h 7209809"/>
              <a:gd name="connsiteX3" fmla="*/ 178727 w 7711960"/>
              <a:gd name="connsiteY3" fmla="*/ 7209271 h 7209809"/>
              <a:gd name="connsiteX4" fmla="*/ 3021378 w 7711960"/>
              <a:gd name="connsiteY4" fmla="*/ 3786941 h 7209809"/>
              <a:gd name="connsiteX5" fmla="*/ 3011623 w 7711960"/>
              <a:gd name="connsiteY5" fmla="*/ 3381402 h 7209809"/>
              <a:gd name="connsiteX6" fmla="*/ 3 w 7711960"/>
              <a:gd name="connsiteY6" fmla="*/ 14 h 7209809"/>
              <a:gd name="connsiteX0" fmla="*/ 106396 w 7819771"/>
              <a:gd name="connsiteY0" fmla="*/ 248719 h 7458516"/>
              <a:gd name="connsiteX1" fmla="*/ 7811429 w 7819771"/>
              <a:gd name="connsiteY1" fmla="*/ 254005 h 7458516"/>
              <a:gd name="connsiteX2" fmla="*/ 7818353 w 7819771"/>
              <a:gd name="connsiteY2" fmla="*/ 7434781 h 7458516"/>
              <a:gd name="connsiteX3" fmla="*/ 285120 w 7819771"/>
              <a:gd name="connsiteY3" fmla="*/ 7457976 h 7458516"/>
              <a:gd name="connsiteX4" fmla="*/ 3127771 w 7819771"/>
              <a:gd name="connsiteY4" fmla="*/ 4035646 h 7458516"/>
              <a:gd name="connsiteX5" fmla="*/ 3118016 w 7819771"/>
              <a:gd name="connsiteY5" fmla="*/ 3630107 h 7458516"/>
              <a:gd name="connsiteX6" fmla="*/ 106396 w 7819771"/>
              <a:gd name="connsiteY6" fmla="*/ 248719 h 7458516"/>
              <a:gd name="connsiteX0" fmla="*/ 13 w 7713386"/>
              <a:gd name="connsiteY0" fmla="*/ 147 h 7209942"/>
              <a:gd name="connsiteX1" fmla="*/ 7705046 w 7713386"/>
              <a:gd name="connsiteY1" fmla="*/ 5433 h 7209942"/>
              <a:gd name="connsiteX2" fmla="*/ 7711970 w 7713386"/>
              <a:gd name="connsiteY2" fmla="*/ 7186209 h 7209942"/>
              <a:gd name="connsiteX3" fmla="*/ 178737 w 7713386"/>
              <a:gd name="connsiteY3" fmla="*/ 7209404 h 7209942"/>
              <a:gd name="connsiteX4" fmla="*/ 3021388 w 7713386"/>
              <a:gd name="connsiteY4" fmla="*/ 3787074 h 7209942"/>
              <a:gd name="connsiteX5" fmla="*/ 3011633 w 7713386"/>
              <a:gd name="connsiteY5" fmla="*/ 3381535 h 7209942"/>
              <a:gd name="connsiteX6" fmla="*/ 13 w 7713386"/>
              <a:gd name="connsiteY6" fmla="*/ 147 h 7209942"/>
              <a:gd name="connsiteX0" fmla="*/ 13 w 7690926"/>
              <a:gd name="connsiteY0" fmla="*/ 146 h 7209944"/>
              <a:gd name="connsiteX1" fmla="*/ 7682584 w 7690926"/>
              <a:gd name="connsiteY1" fmla="*/ 5433 h 7209944"/>
              <a:gd name="connsiteX2" fmla="*/ 7689508 w 7690926"/>
              <a:gd name="connsiteY2" fmla="*/ 7186209 h 7209944"/>
              <a:gd name="connsiteX3" fmla="*/ 156275 w 7690926"/>
              <a:gd name="connsiteY3" fmla="*/ 7209404 h 7209944"/>
              <a:gd name="connsiteX4" fmla="*/ 2998926 w 7690926"/>
              <a:gd name="connsiteY4" fmla="*/ 3787074 h 7209944"/>
              <a:gd name="connsiteX5" fmla="*/ 2989171 w 7690926"/>
              <a:gd name="connsiteY5" fmla="*/ 3381535 h 7209944"/>
              <a:gd name="connsiteX6" fmla="*/ 13 w 7690926"/>
              <a:gd name="connsiteY6" fmla="*/ 146 h 7209944"/>
              <a:gd name="connsiteX0" fmla="*/ 13 w 7690924"/>
              <a:gd name="connsiteY0" fmla="*/ 146 h 7209942"/>
              <a:gd name="connsiteX1" fmla="*/ 7682584 w 7690924"/>
              <a:gd name="connsiteY1" fmla="*/ 5433 h 7209942"/>
              <a:gd name="connsiteX2" fmla="*/ 7689508 w 7690924"/>
              <a:gd name="connsiteY2" fmla="*/ 7186209 h 7209942"/>
              <a:gd name="connsiteX3" fmla="*/ 193709 w 7690924"/>
              <a:gd name="connsiteY3" fmla="*/ 7209404 h 7209942"/>
              <a:gd name="connsiteX4" fmla="*/ 2998926 w 7690924"/>
              <a:gd name="connsiteY4" fmla="*/ 3787074 h 7209942"/>
              <a:gd name="connsiteX5" fmla="*/ 2989171 w 7690924"/>
              <a:gd name="connsiteY5" fmla="*/ 3381535 h 7209942"/>
              <a:gd name="connsiteX6" fmla="*/ 13 w 7690924"/>
              <a:gd name="connsiteY6" fmla="*/ 146 h 7209942"/>
              <a:gd name="connsiteX0" fmla="*/ 13 w 7675952"/>
              <a:gd name="connsiteY0" fmla="*/ 146 h 7209944"/>
              <a:gd name="connsiteX1" fmla="*/ 7667610 w 7675952"/>
              <a:gd name="connsiteY1" fmla="*/ 5433 h 7209944"/>
              <a:gd name="connsiteX2" fmla="*/ 7674534 w 7675952"/>
              <a:gd name="connsiteY2" fmla="*/ 7186209 h 7209944"/>
              <a:gd name="connsiteX3" fmla="*/ 178735 w 7675952"/>
              <a:gd name="connsiteY3" fmla="*/ 7209404 h 7209944"/>
              <a:gd name="connsiteX4" fmla="*/ 2983952 w 7675952"/>
              <a:gd name="connsiteY4" fmla="*/ 3787074 h 7209944"/>
              <a:gd name="connsiteX5" fmla="*/ 2974197 w 7675952"/>
              <a:gd name="connsiteY5" fmla="*/ 3381535 h 7209944"/>
              <a:gd name="connsiteX6" fmla="*/ 13 w 7675952"/>
              <a:gd name="connsiteY6" fmla="*/ 146 h 7209944"/>
              <a:gd name="connsiteX0" fmla="*/ 13 w 7631030"/>
              <a:gd name="connsiteY0" fmla="*/ 146 h 7209942"/>
              <a:gd name="connsiteX1" fmla="*/ 7622690 w 7631030"/>
              <a:gd name="connsiteY1" fmla="*/ 5433 h 7209942"/>
              <a:gd name="connsiteX2" fmla="*/ 7629614 w 7631030"/>
              <a:gd name="connsiteY2" fmla="*/ 7186209 h 7209942"/>
              <a:gd name="connsiteX3" fmla="*/ 133815 w 7631030"/>
              <a:gd name="connsiteY3" fmla="*/ 7209404 h 7209942"/>
              <a:gd name="connsiteX4" fmla="*/ 2939032 w 7631030"/>
              <a:gd name="connsiteY4" fmla="*/ 3787074 h 7209942"/>
              <a:gd name="connsiteX5" fmla="*/ 2929277 w 7631030"/>
              <a:gd name="connsiteY5" fmla="*/ 3381535 h 7209942"/>
              <a:gd name="connsiteX6" fmla="*/ 13 w 7631030"/>
              <a:gd name="connsiteY6" fmla="*/ 146 h 7209942"/>
              <a:gd name="connsiteX0" fmla="*/ 13 w 7631032"/>
              <a:gd name="connsiteY0" fmla="*/ 146 h 7209944"/>
              <a:gd name="connsiteX1" fmla="*/ 7622690 w 7631032"/>
              <a:gd name="connsiteY1" fmla="*/ 5433 h 7209944"/>
              <a:gd name="connsiteX2" fmla="*/ 7629614 w 7631032"/>
              <a:gd name="connsiteY2" fmla="*/ 7186209 h 7209944"/>
              <a:gd name="connsiteX3" fmla="*/ 163761 w 7631032"/>
              <a:gd name="connsiteY3" fmla="*/ 7209404 h 7209944"/>
              <a:gd name="connsiteX4" fmla="*/ 2939032 w 7631032"/>
              <a:gd name="connsiteY4" fmla="*/ 3787074 h 7209944"/>
              <a:gd name="connsiteX5" fmla="*/ 2929277 w 7631032"/>
              <a:gd name="connsiteY5" fmla="*/ 3381535 h 7209944"/>
              <a:gd name="connsiteX6" fmla="*/ 13 w 7631032"/>
              <a:gd name="connsiteY6" fmla="*/ 146 h 7209944"/>
              <a:gd name="connsiteX0" fmla="*/ 14 w 7601084"/>
              <a:gd name="connsiteY0" fmla="*/ 146 h 7209942"/>
              <a:gd name="connsiteX1" fmla="*/ 7592744 w 7601084"/>
              <a:gd name="connsiteY1" fmla="*/ 5433 h 7209942"/>
              <a:gd name="connsiteX2" fmla="*/ 7599668 w 7601084"/>
              <a:gd name="connsiteY2" fmla="*/ 7186209 h 7209942"/>
              <a:gd name="connsiteX3" fmla="*/ 133815 w 7601084"/>
              <a:gd name="connsiteY3" fmla="*/ 7209404 h 7209942"/>
              <a:gd name="connsiteX4" fmla="*/ 2909086 w 7601084"/>
              <a:gd name="connsiteY4" fmla="*/ 3787074 h 7209942"/>
              <a:gd name="connsiteX5" fmla="*/ 2899331 w 7601084"/>
              <a:gd name="connsiteY5" fmla="*/ 3381535 h 7209942"/>
              <a:gd name="connsiteX6" fmla="*/ 14 w 7601084"/>
              <a:gd name="connsiteY6" fmla="*/ 146 h 7209942"/>
              <a:gd name="connsiteX0" fmla="*/ 12 w 7601084"/>
              <a:gd name="connsiteY0" fmla="*/ 146 h 7209944"/>
              <a:gd name="connsiteX1" fmla="*/ 7592742 w 7601084"/>
              <a:gd name="connsiteY1" fmla="*/ 5433 h 7209944"/>
              <a:gd name="connsiteX2" fmla="*/ 7599666 w 7601084"/>
              <a:gd name="connsiteY2" fmla="*/ 7186209 h 7209944"/>
              <a:gd name="connsiteX3" fmla="*/ 178733 w 7601084"/>
              <a:gd name="connsiteY3" fmla="*/ 7209404 h 7209944"/>
              <a:gd name="connsiteX4" fmla="*/ 2909084 w 7601084"/>
              <a:gd name="connsiteY4" fmla="*/ 3787074 h 7209944"/>
              <a:gd name="connsiteX5" fmla="*/ 2899329 w 7601084"/>
              <a:gd name="connsiteY5" fmla="*/ 3381535 h 7209944"/>
              <a:gd name="connsiteX6" fmla="*/ 12 w 7601084"/>
              <a:gd name="connsiteY6" fmla="*/ 146 h 7209944"/>
              <a:gd name="connsiteX0" fmla="*/ 14 w 7586110"/>
              <a:gd name="connsiteY0" fmla="*/ 146 h 7209942"/>
              <a:gd name="connsiteX1" fmla="*/ 7577770 w 7586110"/>
              <a:gd name="connsiteY1" fmla="*/ 5433 h 7209942"/>
              <a:gd name="connsiteX2" fmla="*/ 7584694 w 7586110"/>
              <a:gd name="connsiteY2" fmla="*/ 7186209 h 7209942"/>
              <a:gd name="connsiteX3" fmla="*/ 163761 w 7586110"/>
              <a:gd name="connsiteY3" fmla="*/ 7209404 h 7209942"/>
              <a:gd name="connsiteX4" fmla="*/ 2894112 w 7586110"/>
              <a:gd name="connsiteY4" fmla="*/ 3787074 h 7209942"/>
              <a:gd name="connsiteX5" fmla="*/ 2884357 w 7586110"/>
              <a:gd name="connsiteY5" fmla="*/ 3381535 h 7209942"/>
              <a:gd name="connsiteX6" fmla="*/ 14 w 7586110"/>
              <a:gd name="connsiteY6" fmla="*/ 146 h 7209942"/>
              <a:gd name="connsiteX0" fmla="*/ 12 w 7586110"/>
              <a:gd name="connsiteY0" fmla="*/ 146 h 7209944"/>
              <a:gd name="connsiteX1" fmla="*/ 7577768 w 7586110"/>
              <a:gd name="connsiteY1" fmla="*/ 5433 h 7209944"/>
              <a:gd name="connsiteX2" fmla="*/ 7584692 w 7586110"/>
              <a:gd name="connsiteY2" fmla="*/ 7186209 h 7209944"/>
              <a:gd name="connsiteX3" fmla="*/ 193707 w 7586110"/>
              <a:gd name="connsiteY3" fmla="*/ 7209404 h 7209944"/>
              <a:gd name="connsiteX4" fmla="*/ 2894110 w 7586110"/>
              <a:gd name="connsiteY4" fmla="*/ 3787074 h 7209944"/>
              <a:gd name="connsiteX5" fmla="*/ 2884355 w 7586110"/>
              <a:gd name="connsiteY5" fmla="*/ 3381535 h 7209944"/>
              <a:gd name="connsiteX6" fmla="*/ 12 w 7586110"/>
              <a:gd name="connsiteY6" fmla="*/ 146 h 7209944"/>
              <a:gd name="connsiteX0" fmla="*/ 12 w 7586108"/>
              <a:gd name="connsiteY0" fmla="*/ 146 h 7209942"/>
              <a:gd name="connsiteX1" fmla="*/ 7577768 w 7586108"/>
              <a:gd name="connsiteY1" fmla="*/ 5433 h 7209942"/>
              <a:gd name="connsiteX2" fmla="*/ 7584692 w 7586108"/>
              <a:gd name="connsiteY2" fmla="*/ 7186209 h 7209942"/>
              <a:gd name="connsiteX3" fmla="*/ 14023 w 7586108"/>
              <a:gd name="connsiteY3" fmla="*/ 7209404 h 7209942"/>
              <a:gd name="connsiteX4" fmla="*/ 2894110 w 7586108"/>
              <a:gd name="connsiteY4" fmla="*/ 3787074 h 7209942"/>
              <a:gd name="connsiteX5" fmla="*/ 2884355 w 7586108"/>
              <a:gd name="connsiteY5" fmla="*/ 3381535 h 7209942"/>
              <a:gd name="connsiteX6" fmla="*/ 12 w 7586108"/>
              <a:gd name="connsiteY6" fmla="*/ 146 h 7209942"/>
              <a:gd name="connsiteX0" fmla="*/ 45898 w 7631996"/>
              <a:gd name="connsiteY0" fmla="*/ 146 h 7218607"/>
              <a:gd name="connsiteX1" fmla="*/ 7623654 w 7631996"/>
              <a:gd name="connsiteY1" fmla="*/ 5433 h 7218607"/>
              <a:gd name="connsiteX2" fmla="*/ 7630578 w 7631996"/>
              <a:gd name="connsiteY2" fmla="*/ 7186209 h 7218607"/>
              <a:gd name="connsiteX3" fmla="*/ 13 w 7631996"/>
              <a:gd name="connsiteY3" fmla="*/ 7218177 h 7218607"/>
              <a:gd name="connsiteX4" fmla="*/ 2939996 w 7631996"/>
              <a:gd name="connsiteY4" fmla="*/ 3787074 h 7218607"/>
              <a:gd name="connsiteX5" fmla="*/ 2930241 w 7631996"/>
              <a:gd name="connsiteY5" fmla="*/ 3381535 h 7218607"/>
              <a:gd name="connsiteX6" fmla="*/ 45898 w 7631996"/>
              <a:gd name="connsiteY6" fmla="*/ 146 h 7218607"/>
              <a:gd name="connsiteX0" fmla="*/ 75844 w 7661941"/>
              <a:gd name="connsiteY0" fmla="*/ 146 h 7236031"/>
              <a:gd name="connsiteX1" fmla="*/ 7653600 w 7661941"/>
              <a:gd name="connsiteY1" fmla="*/ 5433 h 7236031"/>
              <a:gd name="connsiteX2" fmla="*/ 7660524 w 7661941"/>
              <a:gd name="connsiteY2" fmla="*/ 7186209 h 7236031"/>
              <a:gd name="connsiteX3" fmla="*/ 13 w 7661941"/>
              <a:gd name="connsiteY3" fmla="*/ 7235724 h 7236031"/>
              <a:gd name="connsiteX4" fmla="*/ 2969942 w 7661941"/>
              <a:gd name="connsiteY4" fmla="*/ 3787074 h 7236031"/>
              <a:gd name="connsiteX5" fmla="*/ 2960187 w 7661941"/>
              <a:gd name="connsiteY5" fmla="*/ 3381535 h 7236031"/>
              <a:gd name="connsiteX6" fmla="*/ 75844 w 7661941"/>
              <a:gd name="connsiteY6" fmla="*/ 146 h 7236031"/>
              <a:gd name="connsiteX0" fmla="*/ 68360 w 7654457"/>
              <a:gd name="connsiteY0" fmla="*/ 146 h 7236033"/>
              <a:gd name="connsiteX1" fmla="*/ 7646116 w 7654457"/>
              <a:gd name="connsiteY1" fmla="*/ 5433 h 7236033"/>
              <a:gd name="connsiteX2" fmla="*/ 7653040 w 7654457"/>
              <a:gd name="connsiteY2" fmla="*/ 7186209 h 7236033"/>
              <a:gd name="connsiteX3" fmla="*/ 15 w 7654457"/>
              <a:gd name="connsiteY3" fmla="*/ 7235725 h 7236033"/>
              <a:gd name="connsiteX4" fmla="*/ 2962458 w 7654457"/>
              <a:gd name="connsiteY4" fmla="*/ 3787074 h 7236033"/>
              <a:gd name="connsiteX5" fmla="*/ 2952703 w 7654457"/>
              <a:gd name="connsiteY5" fmla="*/ 3381535 h 7236033"/>
              <a:gd name="connsiteX6" fmla="*/ 68360 w 7654457"/>
              <a:gd name="connsiteY6" fmla="*/ 146 h 7236033"/>
              <a:gd name="connsiteX0" fmla="*/ 68358 w 7654455"/>
              <a:gd name="connsiteY0" fmla="*/ 146 h 7227309"/>
              <a:gd name="connsiteX1" fmla="*/ 7646114 w 7654455"/>
              <a:gd name="connsiteY1" fmla="*/ 5433 h 7227309"/>
              <a:gd name="connsiteX2" fmla="*/ 7653038 w 7654455"/>
              <a:gd name="connsiteY2" fmla="*/ 7186209 h 7227309"/>
              <a:gd name="connsiteX3" fmla="*/ 13 w 7654455"/>
              <a:gd name="connsiteY3" fmla="*/ 7226951 h 7227309"/>
              <a:gd name="connsiteX4" fmla="*/ 2962456 w 7654455"/>
              <a:gd name="connsiteY4" fmla="*/ 3787074 h 7227309"/>
              <a:gd name="connsiteX5" fmla="*/ 2952701 w 7654455"/>
              <a:gd name="connsiteY5" fmla="*/ 3381535 h 7227309"/>
              <a:gd name="connsiteX6" fmla="*/ 68358 w 7654455"/>
              <a:gd name="connsiteY6" fmla="*/ 146 h 7227309"/>
              <a:gd name="connsiteX0" fmla="*/ 502594 w 8088691"/>
              <a:gd name="connsiteY0" fmla="*/ 146 h 7437581"/>
              <a:gd name="connsiteX1" fmla="*/ 8080350 w 8088691"/>
              <a:gd name="connsiteY1" fmla="*/ 5433 h 7437581"/>
              <a:gd name="connsiteX2" fmla="*/ 8087274 w 8088691"/>
              <a:gd name="connsiteY2" fmla="*/ 7186209 h 7437581"/>
              <a:gd name="connsiteX3" fmla="*/ 11 w 8088691"/>
              <a:gd name="connsiteY3" fmla="*/ 7437511 h 7437581"/>
              <a:gd name="connsiteX4" fmla="*/ 3396692 w 8088691"/>
              <a:gd name="connsiteY4" fmla="*/ 3787074 h 7437581"/>
              <a:gd name="connsiteX5" fmla="*/ 3386937 w 8088691"/>
              <a:gd name="connsiteY5" fmla="*/ 3381535 h 7437581"/>
              <a:gd name="connsiteX6" fmla="*/ 502594 w 8088691"/>
              <a:gd name="connsiteY6" fmla="*/ 146 h 7437581"/>
              <a:gd name="connsiteX0" fmla="*/ 210609 w 7796706"/>
              <a:gd name="connsiteY0" fmla="*/ 146 h 7236031"/>
              <a:gd name="connsiteX1" fmla="*/ 7788365 w 7796706"/>
              <a:gd name="connsiteY1" fmla="*/ 5433 h 7236031"/>
              <a:gd name="connsiteX2" fmla="*/ 7795289 w 7796706"/>
              <a:gd name="connsiteY2" fmla="*/ 7186209 h 7236031"/>
              <a:gd name="connsiteX3" fmla="*/ 14 w 7796706"/>
              <a:gd name="connsiteY3" fmla="*/ 7235723 h 7236031"/>
              <a:gd name="connsiteX4" fmla="*/ 3104707 w 7796706"/>
              <a:gd name="connsiteY4" fmla="*/ 3787074 h 7236031"/>
              <a:gd name="connsiteX5" fmla="*/ 3094952 w 7796706"/>
              <a:gd name="connsiteY5" fmla="*/ 3381535 h 7236031"/>
              <a:gd name="connsiteX6" fmla="*/ 210609 w 7796706"/>
              <a:gd name="connsiteY6" fmla="*/ 146 h 7236031"/>
              <a:gd name="connsiteX0" fmla="*/ 180663 w 7766760"/>
              <a:gd name="connsiteY0" fmla="*/ 146 h 7218607"/>
              <a:gd name="connsiteX1" fmla="*/ 7758419 w 7766760"/>
              <a:gd name="connsiteY1" fmla="*/ 5433 h 7218607"/>
              <a:gd name="connsiteX2" fmla="*/ 7765343 w 7766760"/>
              <a:gd name="connsiteY2" fmla="*/ 7186209 h 7218607"/>
              <a:gd name="connsiteX3" fmla="*/ 14 w 7766760"/>
              <a:gd name="connsiteY3" fmla="*/ 7218176 h 7218607"/>
              <a:gd name="connsiteX4" fmla="*/ 3074761 w 7766760"/>
              <a:gd name="connsiteY4" fmla="*/ 3787074 h 7218607"/>
              <a:gd name="connsiteX5" fmla="*/ 3065006 w 7766760"/>
              <a:gd name="connsiteY5" fmla="*/ 3381535 h 7218607"/>
              <a:gd name="connsiteX6" fmla="*/ 180663 w 7766760"/>
              <a:gd name="connsiteY6" fmla="*/ 146 h 7218607"/>
              <a:gd name="connsiteX0" fmla="*/ 173175 w 7759272"/>
              <a:gd name="connsiteY0" fmla="*/ 146 h 7209942"/>
              <a:gd name="connsiteX1" fmla="*/ 7750931 w 7759272"/>
              <a:gd name="connsiteY1" fmla="*/ 5433 h 7209942"/>
              <a:gd name="connsiteX2" fmla="*/ 7757855 w 7759272"/>
              <a:gd name="connsiteY2" fmla="*/ 7186209 h 7209942"/>
              <a:gd name="connsiteX3" fmla="*/ 13 w 7759272"/>
              <a:gd name="connsiteY3" fmla="*/ 7209402 h 7209942"/>
              <a:gd name="connsiteX4" fmla="*/ 3067273 w 7759272"/>
              <a:gd name="connsiteY4" fmla="*/ 3787074 h 7209942"/>
              <a:gd name="connsiteX5" fmla="*/ 3057518 w 7759272"/>
              <a:gd name="connsiteY5" fmla="*/ 3381535 h 7209942"/>
              <a:gd name="connsiteX6" fmla="*/ 173175 w 7759272"/>
              <a:gd name="connsiteY6" fmla="*/ 146 h 7209942"/>
              <a:gd name="connsiteX0" fmla="*/ 113283 w 7699380"/>
              <a:gd name="connsiteY0" fmla="*/ 146 h 7209940"/>
              <a:gd name="connsiteX1" fmla="*/ 7691039 w 7699380"/>
              <a:gd name="connsiteY1" fmla="*/ 5433 h 7209940"/>
              <a:gd name="connsiteX2" fmla="*/ 7697963 w 7699380"/>
              <a:gd name="connsiteY2" fmla="*/ 7186209 h 7209940"/>
              <a:gd name="connsiteX3" fmla="*/ 15 w 7699380"/>
              <a:gd name="connsiteY3" fmla="*/ 7209402 h 7209940"/>
              <a:gd name="connsiteX4" fmla="*/ 3007381 w 7699380"/>
              <a:gd name="connsiteY4" fmla="*/ 3787074 h 7209940"/>
              <a:gd name="connsiteX5" fmla="*/ 2997626 w 7699380"/>
              <a:gd name="connsiteY5" fmla="*/ 3381535 h 7209940"/>
              <a:gd name="connsiteX6" fmla="*/ 113283 w 7699380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4562" h="7209940">
                <a:moveTo>
                  <a:pt x="8465" y="146"/>
                </a:moveTo>
                <a:cubicBezTo>
                  <a:pt x="-2907" y="-1041"/>
                  <a:pt x="7597529" y="5433"/>
                  <a:pt x="7586221" y="5433"/>
                </a:cubicBezTo>
                <a:cubicBezTo>
                  <a:pt x="7606834" y="-751"/>
                  <a:pt x="7581234" y="7192394"/>
                  <a:pt x="7593145" y="7186209"/>
                </a:cubicBezTo>
                <a:cubicBezTo>
                  <a:pt x="7587435" y="7182563"/>
                  <a:pt x="-11830" y="7214428"/>
                  <a:pt x="13" y="7209402"/>
                </a:cubicBezTo>
                <a:cubicBezTo>
                  <a:pt x="11856" y="7204376"/>
                  <a:pt x="2918162" y="3787745"/>
                  <a:pt x="2902563" y="3787074"/>
                </a:cubicBezTo>
                <a:cubicBezTo>
                  <a:pt x="2996094" y="3593576"/>
                  <a:pt x="2949396" y="3448975"/>
                  <a:pt x="2892808" y="3381535"/>
                </a:cubicBezTo>
                <a:cubicBezTo>
                  <a:pt x="2886322" y="3372904"/>
                  <a:pt x="19837" y="1333"/>
                  <a:pt x="8465" y="14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599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91DCDA-0D34-C649-BEC5-42F0A886F1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8708661"/>
            <a:ext cx="32918400" cy="321310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D7ED70D0-690A-4C4E-B96F-129D30D5050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784196" y="1282687"/>
            <a:ext cx="2255415" cy="100697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0CB26E2-BA9F-164A-B3FB-AB5FB9A5BF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692035" y="-2380908"/>
            <a:ext cx="12660782" cy="4484028"/>
          </a:xfrm>
          <a:prstGeom prst="rect">
            <a:avLst/>
          </a:prstGeom>
        </p:spPr>
      </p:pic>
      <p:sp>
        <p:nvSpPr>
          <p:cNvPr id="29" name="Espace réservé du texte 23">
            <a:extLst>
              <a:ext uri="{FF2B5EF4-FFF2-40B4-BE49-F238E27FC236}">
                <a16:creationId xmlns:a16="http://schemas.microsoft.com/office/drawing/2014/main" id="{C6E1F6C3-E9A5-0C4B-BDB7-83ADE686054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165939" y="2913698"/>
            <a:ext cx="19995465" cy="754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130" b="0" i="0">
                <a:solidFill>
                  <a:schemeClr val="bg1"/>
                </a:solidFill>
                <a:latin typeface="Overpass" pitchFamily="2" charset="77"/>
              </a:defRPr>
            </a:lvl1pPr>
            <a:lvl2pPr marL="974497" indent="0">
              <a:buNone/>
              <a:defRPr sz="15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15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15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15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30" name="Espace réservé du texte 2">
            <a:extLst>
              <a:ext uri="{FF2B5EF4-FFF2-40B4-BE49-F238E27FC236}">
                <a16:creationId xmlns:a16="http://schemas.microsoft.com/office/drawing/2014/main" id="{7854C013-C564-8C41-BA0A-3E39C415899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163025" y="36757"/>
            <a:ext cx="19993280" cy="3070142"/>
          </a:xfrm>
          <a:prstGeom prst="rect">
            <a:avLst/>
          </a:prstGeom>
        </p:spPr>
        <p:txBody>
          <a:bodyPr lIns="72000" anchor="ctr"/>
          <a:lstStyle>
            <a:lvl1pPr marL="24325" indent="0">
              <a:buFontTx/>
              <a:buNone/>
              <a:tabLst/>
              <a:defRPr sz="8261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24325" indent="0">
              <a:buFontTx/>
              <a:buNone/>
              <a:tabLst/>
              <a:defRPr sz="8394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24325" indent="0">
              <a:buFontTx/>
              <a:buNone/>
              <a:tabLst/>
              <a:defRPr/>
            </a:lvl3pPr>
            <a:lvl4pPr marL="24325" indent="0">
              <a:buFontTx/>
              <a:buNone/>
              <a:tabLst/>
              <a:defRPr/>
            </a:lvl4pPr>
            <a:lvl5pPr marL="24325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33" name="Espace réservé du texte 26">
            <a:extLst>
              <a:ext uri="{FF2B5EF4-FFF2-40B4-BE49-F238E27FC236}">
                <a16:creationId xmlns:a16="http://schemas.microsoft.com/office/drawing/2014/main" id="{259D074D-9F7A-E044-AEF1-D0E236271CA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5034240" y="2746255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A1238FC1-4E46-4A43-BC3B-C919FE50665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3181183" y="954481"/>
            <a:ext cx="3039051" cy="174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672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157" y="4808162"/>
            <a:ext cx="9482535" cy="51216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157" y="4223342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157" y="10949030"/>
            <a:ext cx="9482535" cy="41559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157" y="10364211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24649" y="10364211"/>
            <a:ext cx="9533842" cy="39328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24646" y="4808162"/>
            <a:ext cx="9533848" cy="51768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24646" y="4223342"/>
            <a:ext cx="9533848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24649" y="15285159"/>
            <a:ext cx="9533845" cy="41482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24649" y="14700336"/>
            <a:ext cx="953384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3025" y="15473394"/>
            <a:ext cx="9474239" cy="39704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81713" y="4791264"/>
            <a:ext cx="9482535" cy="51937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285236" y="4206443"/>
            <a:ext cx="9482535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81713" y="10940400"/>
            <a:ext cx="9473013" cy="48172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285236" y="10355579"/>
            <a:ext cx="9469490" cy="4080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81713" y="16738781"/>
            <a:ext cx="9473013" cy="26337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285236" y="16153960"/>
            <a:ext cx="9469490" cy="40803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0EF1F3FC-8F7B-4147-83D9-AE86A474AB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023296" y="20270000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D24F5B3A-16FF-B74D-A9CC-74833E04452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445151" y="20205076"/>
            <a:ext cx="2904497" cy="1308132"/>
          </a:xfrm>
          <a:prstGeom prst="rect">
            <a:avLst/>
          </a:prstGeom>
        </p:spPr>
      </p:pic>
      <p:sp>
        <p:nvSpPr>
          <p:cNvPr id="38" name="Rectangle 6">
            <a:extLst>
              <a:ext uri="{FF2B5EF4-FFF2-40B4-BE49-F238E27FC236}">
                <a16:creationId xmlns:a16="http://schemas.microsoft.com/office/drawing/2014/main" id="{B1A20698-5096-B243-8E4F-3D216C0BEA9D}"/>
              </a:ext>
            </a:extLst>
          </p:cNvPr>
          <p:cNvSpPr/>
          <p:nvPr userDrawn="1"/>
        </p:nvSpPr>
        <p:spPr>
          <a:xfrm>
            <a:off x="-18015" y="3049"/>
            <a:ext cx="29879295" cy="370946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7652"/>
              <a:gd name="connsiteY0" fmla="*/ 12080 h 7169101"/>
              <a:gd name="connsiteX1" fmla="*/ 48721398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794657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  <a:gd name="connsiteX0" fmla="*/ 3722 w 51793550"/>
              <a:gd name="connsiteY0" fmla="*/ 12080 h 7169101"/>
              <a:gd name="connsiteX1" fmla="*/ 48721398 w 51793550"/>
              <a:gd name="connsiteY1" fmla="*/ 0 h 7169101"/>
              <a:gd name="connsiteX2" fmla="*/ 51700001 w 51793550"/>
              <a:gd name="connsiteY2" fmla="*/ 3360068 h 7169101"/>
              <a:gd name="connsiteX3" fmla="*/ 51661408 w 51793550"/>
              <a:gd name="connsiteY3" fmla="*/ 3838755 h 7169101"/>
              <a:gd name="connsiteX4" fmla="*/ 48794657 w 51793550"/>
              <a:gd name="connsiteY4" fmla="*/ 7169101 h 7169101"/>
              <a:gd name="connsiteX5" fmla="*/ 22128 w 51793550"/>
              <a:gd name="connsiteY5" fmla="*/ 7168580 h 7169101"/>
              <a:gd name="connsiteX6" fmla="*/ 3722 w 51793550"/>
              <a:gd name="connsiteY6" fmla="*/ 12080 h 7169101"/>
              <a:gd name="connsiteX0" fmla="*/ 3722 w 51784134"/>
              <a:gd name="connsiteY0" fmla="*/ 12080 h 7169101"/>
              <a:gd name="connsiteX1" fmla="*/ 48721398 w 51784134"/>
              <a:gd name="connsiteY1" fmla="*/ 0 h 7169101"/>
              <a:gd name="connsiteX2" fmla="*/ 51700001 w 51784134"/>
              <a:gd name="connsiteY2" fmla="*/ 3360068 h 7169101"/>
              <a:gd name="connsiteX3" fmla="*/ 51661408 w 51784134"/>
              <a:gd name="connsiteY3" fmla="*/ 3838755 h 7169101"/>
              <a:gd name="connsiteX4" fmla="*/ 48794657 w 51784134"/>
              <a:gd name="connsiteY4" fmla="*/ 7169101 h 7169101"/>
              <a:gd name="connsiteX5" fmla="*/ 22128 w 51784134"/>
              <a:gd name="connsiteY5" fmla="*/ 7168580 h 7169101"/>
              <a:gd name="connsiteX6" fmla="*/ 3722 w 51784134"/>
              <a:gd name="connsiteY6" fmla="*/ 12080 h 7169101"/>
              <a:gd name="connsiteX0" fmla="*/ 3721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1 w 51784132"/>
              <a:gd name="connsiteY6" fmla="*/ 12080 h 7169101"/>
              <a:gd name="connsiteX0" fmla="*/ 4567 w 51777173"/>
              <a:gd name="connsiteY0" fmla="*/ 29525 h 7169101"/>
              <a:gd name="connsiteX1" fmla="*/ 48714437 w 51777173"/>
              <a:gd name="connsiteY1" fmla="*/ 0 h 7169101"/>
              <a:gd name="connsiteX2" fmla="*/ 51693040 w 51777173"/>
              <a:gd name="connsiteY2" fmla="*/ 3360068 h 7169101"/>
              <a:gd name="connsiteX3" fmla="*/ 51654447 w 51777173"/>
              <a:gd name="connsiteY3" fmla="*/ 3838755 h 7169101"/>
              <a:gd name="connsiteX4" fmla="*/ 48787696 w 51777173"/>
              <a:gd name="connsiteY4" fmla="*/ 7169101 h 7169101"/>
              <a:gd name="connsiteX5" fmla="*/ 15167 w 51777173"/>
              <a:gd name="connsiteY5" fmla="*/ 7168580 h 7169101"/>
              <a:gd name="connsiteX6" fmla="*/ 4567 w 51777173"/>
              <a:gd name="connsiteY6" fmla="*/ 29525 h 7169101"/>
              <a:gd name="connsiteX0" fmla="*/ 3722 w 51784132"/>
              <a:gd name="connsiteY0" fmla="*/ 12080 h 7169101"/>
              <a:gd name="connsiteX1" fmla="*/ 48721398 w 51784132"/>
              <a:gd name="connsiteY1" fmla="*/ 0 h 7169101"/>
              <a:gd name="connsiteX2" fmla="*/ 51700001 w 51784132"/>
              <a:gd name="connsiteY2" fmla="*/ 3360068 h 7169101"/>
              <a:gd name="connsiteX3" fmla="*/ 51661408 w 51784132"/>
              <a:gd name="connsiteY3" fmla="*/ 3838755 h 7169101"/>
              <a:gd name="connsiteX4" fmla="*/ 48794657 w 51784132"/>
              <a:gd name="connsiteY4" fmla="*/ 7169101 h 7169101"/>
              <a:gd name="connsiteX5" fmla="*/ 22128 w 51784132"/>
              <a:gd name="connsiteY5" fmla="*/ 7168580 h 7169101"/>
              <a:gd name="connsiteX6" fmla="*/ 3722 w 51784132"/>
              <a:gd name="connsiteY6" fmla="*/ 12080 h 7169101"/>
              <a:gd name="connsiteX0" fmla="*/ 3721 w 51784134"/>
              <a:gd name="connsiteY0" fmla="*/ 0 h 7174467"/>
              <a:gd name="connsiteX1" fmla="*/ 48721398 w 51784134"/>
              <a:gd name="connsiteY1" fmla="*/ 5366 h 7174467"/>
              <a:gd name="connsiteX2" fmla="*/ 51700001 w 51784134"/>
              <a:gd name="connsiteY2" fmla="*/ 3365434 h 7174467"/>
              <a:gd name="connsiteX3" fmla="*/ 51661408 w 51784134"/>
              <a:gd name="connsiteY3" fmla="*/ 3844121 h 7174467"/>
              <a:gd name="connsiteX4" fmla="*/ 48794657 w 51784134"/>
              <a:gd name="connsiteY4" fmla="*/ 7174467 h 7174467"/>
              <a:gd name="connsiteX5" fmla="*/ 22128 w 51784134"/>
              <a:gd name="connsiteY5" fmla="*/ 7173946 h 7174467"/>
              <a:gd name="connsiteX6" fmla="*/ 3721 w 51784134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794657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74467"/>
              <a:gd name="connsiteX1" fmla="*/ 48721398 w 51786895"/>
              <a:gd name="connsiteY1" fmla="*/ 5366 h 7174467"/>
              <a:gd name="connsiteX2" fmla="*/ 51700001 w 51786895"/>
              <a:gd name="connsiteY2" fmla="*/ 3365434 h 7174467"/>
              <a:gd name="connsiteX3" fmla="*/ 51661408 w 51786895"/>
              <a:gd name="connsiteY3" fmla="*/ 3844121 h 7174467"/>
              <a:gd name="connsiteX4" fmla="*/ 48857112 w 51786895"/>
              <a:gd name="connsiteY4" fmla="*/ 7174467 h 7174467"/>
              <a:gd name="connsiteX5" fmla="*/ 22128 w 51786895"/>
              <a:gd name="connsiteY5" fmla="*/ 7173946 h 7174467"/>
              <a:gd name="connsiteX6" fmla="*/ 3721 w 51786895"/>
              <a:gd name="connsiteY6" fmla="*/ 0 h 7174467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86846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40003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721398 w 51786895"/>
              <a:gd name="connsiteY1" fmla="*/ 5366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70097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  <a:gd name="connsiteX0" fmla="*/ 3721 w 51786895"/>
              <a:gd name="connsiteY0" fmla="*/ 0 h 7183189"/>
              <a:gd name="connsiteX1" fmla="*/ 48674557 w 51786895"/>
              <a:gd name="connsiteY1" fmla="*/ 14088 h 7183189"/>
              <a:gd name="connsiteX2" fmla="*/ 51700001 w 51786895"/>
              <a:gd name="connsiteY2" fmla="*/ 3365434 h 7183189"/>
              <a:gd name="connsiteX3" fmla="*/ 51661408 w 51786895"/>
              <a:gd name="connsiteY3" fmla="*/ 3844121 h 7183189"/>
              <a:gd name="connsiteX4" fmla="*/ 48646320 w 51786895"/>
              <a:gd name="connsiteY4" fmla="*/ 7183189 h 7183189"/>
              <a:gd name="connsiteX5" fmla="*/ 22128 w 51786895"/>
              <a:gd name="connsiteY5" fmla="*/ 7173946 h 7183189"/>
              <a:gd name="connsiteX6" fmla="*/ 3721 w 51786895"/>
              <a:gd name="connsiteY6" fmla="*/ 0 h 7183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86895" h="7183189">
                <a:moveTo>
                  <a:pt x="3721" y="0"/>
                </a:moveTo>
                <a:lnTo>
                  <a:pt x="48674557" y="14088"/>
                </a:lnTo>
                <a:cubicBezTo>
                  <a:pt x="48677569" y="25762"/>
                  <a:pt x="51400004" y="3048961"/>
                  <a:pt x="51700001" y="3365434"/>
                </a:cubicBezTo>
                <a:cubicBezTo>
                  <a:pt x="51815607" y="3495631"/>
                  <a:pt x="51828386" y="3654793"/>
                  <a:pt x="51661408" y="3844121"/>
                </a:cubicBezTo>
                <a:lnTo>
                  <a:pt x="48646320" y="7183189"/>
                </a:lnTo>
                <a:lnTo>
                  <a:pt x="22128" y="7173946"/>
                </a:lnTo>
                <a:cubicBezTo>
                  <a:pt x="21360" y="7177248"/>
                  <a:pt x="-10692" y="24370"/>
                  <a:pt x="372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43" name="Espace réservé pour une image  21">
            <a:extLst>
              <a:ext uri="{FF2B5EF4-FFF2-40B4-BE49-F238E27FC236}">
                <a16:creationId xmlns:a16="http://schemas.microsoft.com/office/drawing/2014/main" id="{EEC0FE04-3CE1-4548-AFB8-CC4F3BA01FF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8350889" y="4171"/>
            <a:ext cx="4569230" cy="3701728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  <a:gd name="connsiteX0" fmla="*/ 188140 w 7876654"/>
              <a:gd name="connsiteY0" fmla="*/ 12267 h 7160999"/>
              <a:gd name="connsiteX1" fmla="*/ 7870711 w 7876654"/>
              <a:gd name="connsiteY1" fmla="*/ 5 h 7160999"/>
              <a:gd name="connsiteX2" fmla="*/ 7862661 w 7876654"/>
              <a:gd name="connsiteY2" fmla="*/ 7136913 h 7160999"/>
              <a:gd name="connsiteX3" fmla="*/ 7 w 7876654"/>
              <a:gd name="connsiteY3" fmla="*/ 7160111 h 7160999"/>
              <a:gd name="connsiteX4" fmla="*/ 3217001 w 7876654"/>
              <a:gd name="connsiteY4" fmla="*/ 3781647 h 7160999"/>
              <a:gd name="connsiteX5" fmla="*/ 3207246 w 7876654"/>
              <a:gd name="connsiteY5" fmla="*/ 3376108 h 7160999"/>
              <a:gd name="connsiteX6" fmla="*/ 188140 w 7876654"/>
              <a:gd name="connsiteY6" fmla="*/ 12267 h 7160999"/>
              <a:gd name="connsiteX0" fmla="*/ 173167 w 7876654"/>
              <a:gd name="connsiteY0" fmla="*/ 14 h 7166293"/>
              <a:gd name="connsiteX1" fmla="*/ 7870711 w 7876654"/>
              <a:gd name="connsiteY1" fmla="*/ 5299 h 7166293"/>
              <a:gd name="connsiteX2" fmla="*/ 7862661 w 7876654"/>
              <a:gd name="connsiteY2" fmla="*/ 7142207 h 7166293"/>
              <a:gd name="connsiteX3" fmla="*/ 7 w 7876654"/>
              <a:gd name="connsiteY3" fmla="*/ 7165405 h 7166293"/>
              <a:gd name="connsiteX4" fmla="*/ 3217001 w 7876654"/>
              <a:gd name="connsiteY4" fmla="*/ 3786941 h 7166293"/>
              <a:gd name="connsiteX5" fmla="*/ 3207246 w 7876654"/>
              <a:gd name="connsiteY5" fmla="*/ 3381402 h 7166293"/>
              <a:gd name="connsiteX6" fmla="*/ 173167 w 7876654"/>
              <a:gd name="connsiteY6" fmla="*/ 14 h 7166293"/>
              <a:gd name="connsiteX0" fmla="*/ 397773 w 8101260"/>
              <a:gd name="connsiteY0" fmla="*/ 14 h 7209682"/>
              <a:gd name="connsiteX1" fmla="*/ 8095317 w 8101260"/>
              <a:gd name="connsiteY1" fmla="*/ 5299 h 7209682"/>
              <a:gd name="connsiteX2" fmla="*/ 8087267 w 8101260"/>
              <a:gd name="connsiteY2" fmla="*/ 7142207 h 7209682"/>
              <a:gd name="connsiteX3" fmla="*/ 7 w 8101260"/>
              <a:gd name="connsiteY3" fmla="*/ 7209271 h 7209682"/>
              <a:gd name="connsiteX4" fmla="*/ 3441607 w 8101260"/>
              <a:gd name="connsiteY4" fmla="*/ 3786941 h 7209682"/>
              <a:gd name="connsiteX5" fmla="*/ 3431852 w 8101260"/>
              <a:gd name="connsiteY5" fmla="*/ 3381402 h 7209682"/>
              <a:gd name="connsiteX6" fmla="*/ 397773 w 8101260"/>
              <a:gd name="connsiteY6" fmla="*/ 14 h 7209682"/>
              <a:gd name="connsiteX0" fmla="*/ 4 w 7703491"/>
              <a:gd name="connsiteY0" fmla="*/ 14 h 7209682"/>
              <a:gd name="connsiteX1" fmla="*/ 7697548 w 7703491"/>
              <a:gd name="connsiteY1" fmla="*/ 5299 h 7209682"/>
              <a:gd name="connsiteX2" fmla="*/ 7689498 w 7703491"/>
              <a:gd name="connsiteY2" fmla="*/ 7142207 h 7209682"/>
              <a:gd name="connsiteX3" fmla="*/ 201187 w 7703491"/>
              <a:gd name="connsiteY3" fmla="*/ 7209271 h 7209682"/>
              <a:gd name="connsiteX4" fmla="*/ 3043838 w 7703491"/>
              <a:gd name="connsiteY4" fmla="*/ 3786941 h 7209682"/>
              <a:gd name="connsiteX5" fmla="*/ 3034083 w 7703491"/>
              <a:gd name="connsiteY5" fmla="*/ 3381402 h 7209682"/>
              <a:gd name="connsiteX6" fmla="*/ 4 w 7703491"/>
              <a:gd name="connsiteY6" fmla="*/ 14 h 7209682"/>
              <a:gd name="connsiteX0" fmla="*/ 5 w 7681033"/>
              <a:gd name="connsiteY0" fmla="*/ 14 h 7209682"/>
              <a:gd name="connsiteX1" fmla="*/ 7675090 w 7681033"/>
              <a:gd name="connsiteY1" fmla="*/ 5299 h 7209682"/>
              <a:gd name="connsiteX2" fmla="*/ 7667040 w 7681033"/>
              <a:gd name="connsiteY2" fmla="*/ 7142207 h 7209682"/>
              <a:gd name="connsiteX3" fmla="*/ 178729 w 7681033"/>
              <a:gd name="connsiteY3" fmla="*/ 7209271 h 7209682"/>
              <a:gd name="connsiteX4" fmla="*/ 3021380 w 7681033"/>
              <a:gd name="connsiteY4" fmla="*/ 3786941 h 7209682"/>
              <a:gd name="connsiteX5" fmla="*/ 3011625 w 7681033"/>
              <a:gd name="connsiteY5" fmla="*/ 3381402 h 7209682"/>
              <a:gd name="connsiteX6" fmla="*/ 5 w 7681033"/>
              <a:gd name="connsiteY6" fmla="*/ 14 h 7209682"/>
              <a:gd name="connsiteX0" fmla="*/ 3 w 7711960"/>
              <a:gd name="connsiteY0" fmla="*/ 14 h 7446145"/>
              <a:gd name="connsiteX1" fmla="*/ 7675088 w 7711960"/>
              <a:gd name="connsiteY1" fmla="*/ 5299 h 7446145"/>
              <a:gd name="connsiteX2" fmla="*/ 7711960 w 7711960"/>
              <a:gd name="connsiteY2" fmla="*/ 7159754 h 7446145"/>
              <a:gd name="connsiteX3" fmla="*/ 178727 w 7711960"/>
              <a:gd name="connsiteY3" fmla="*/ 7209271 h 7446145"/>
              <a:gd name="connsiteX4" fmla="*/ 3021378 w 7711960"/>
              <a:gd name="connsiteY4" fmla="*/ 3786941 h 7446145"/>
              <a:gd name="connsiteX5" fmla="*/ 3011623 w 7711960"/>
              <a:gd name="connsiteY5" fmla="*/ 3381402 h 7446145"/>
              <a:gd name="connsiteX6" fmla="*/ 3 w 7711960"/>
              <a:gd name="connsiteY6" fmla="*/ 14 h 7446145"/>
              <a:gd name="connsiteX0" fmla="*/ 3 w 7711960"/>
              <a:gd name="connsiteY0" fmla="*/ 14 h 7209277"/>
              <a:gd name="connsiteX1" fmla="*/ 7675088 w 7711960"/>
              <a:gd name="connsiteY1" fmla="*/ 5299 h 7209277"/>
              <a:gd name="connsiteX2" fmla="*/ 7711960 w 7711960"/>
              <a:gd name="connsiteY2" fmla="*/ 7159754 h 7209277"/>
              <a:gd name="connsiteX3" fmla="*/ 178727 w 7711960"/>
              <a:gd name="connsiteY3" fmla="*/ 7209271 h 7209277"/>
              <a:gd name="connsiteX4" fmla="*/ 3021378 w 7711960"/>
              <a:gd name="connsiteY4" fmla="*/ 3786941 h 7209277"/>
              <a:gd name="connsiteX5" fmla="*/ 3011623 w 7711960"/>
              <a:gd name="connsiteY5" fmla="*/ 3381402 h 7209277"/>
              <a:gd name="connsiteX6" fmla="*/ 3 w 7711960"/>
              <a:gd name="connsiteY6" fmla="*/ 14 h 7209277"/>
              <a:gd name="connsiteX0" fmla="*/ 3 w 7711960"/>
              <a:gd name="connsiteY0" fmla="*/ 14 h 7454406"/>
              <a:gd name="connsiteX1" fmla="*/ 7675088 w 7711960"/>
              <a:gd name="connsiteY1" fmla="*/ 5299 h 7454406"/>
              <a:gd name="connsiteX2" fmla="*/ 7711960 w 7711960"/>
              <a:gd name="connsiteY2" fmla="*/ 7186076 h 7454406"/>
              <a:gd name="connsiteX3" fmla="*/ 178727 w 7711960"/>
              <a:gd name="connsiteY3" fmla="*/ 7209271 h 7454406"/>
              <a:gd name="connsiteX4" fmla="*/ 3021378 w 7711960"/>
              <a:gd name="connsiteY4" fmla="*/ 3786941 h 7454406"/>
              <a:gd name="connsiteX5" fmla="*/ 3011623 w 7711960"/>
              <a:gd name="connsiteY5" fmla="*/ 3381402 h 7454406"/>
              <a:gd name="connsiteX6" fmla="*/ 3 w 7711960"/>
              <a:gd name="connsiteY6" fmla="*/ 14 h 7454406"/>
              <a:gd name="connsiteX0" fmla="*/ 3 w 7711960"/>
              <a:gd name="connsiteY0" fmla="*/ 14 h 7209809"/>
              <a:gd name="connsiteX1" fmla="*/ 7675088 w 7711960"/>
              <a:gd name="connsiteY1" fmla="*/ 5299 h 7209809"/>
              <a:gd name="connsiteX2" fmla="*/ 7711960 w 7711960"/>
              <a:gd name="connsiteY2" fmla="*/ 7186076 h 7209809"/>
              <a:gd name="connsiteX3" fmla="*/ 178727 w 7711960"/>
              <a:gd name="connsiteY3" fmla="*/ 7209271 h 7209809"/>
              <a:gd name="connsiteX4" fmla="*/ 3021378 w 7711960"/>
              <a:gd name="connsiteY4" fmla="*/ 3786941 h 7209809"/>
              <a:gd name="connsiteX5" fmla="*/ 3011623 w 7711960"/>
              <a:gd name="connsiteY5" fmla="*/ 3381402 h 7209809"/>
              <a:gd name="connsiteX6" fmla="*/ 3 w 7711960"/>
              <a:gd name="connsiteY6" fmla="*/ 14 h 7209809"/>
              <a:gd name="connsiteX0" fmla="*/ 106396 w 7819771"/>
              <a:gd name="connsiteY0" fmla="*/ 248719 h 7458516"/>
              <a:gd name="connsiteX1" fmla="*/ 7811429 w 7819771"/>
              <a:gd name="connsiteY1" fmla="*/ 254005 h 7458516"/>
              <a:gd name="connsiteX2" fmla="*/ 7818353 w 7819771"/>
              <a:gd name="connsiteY2" fmla="*/ 7434781 h 7458516"/>
              <a:gd name="connsiteX3" fmla="*/ 285120 w 7819771"/>
              <a:gd name="connsiteY3" fmla="*/ 7457976 h 7458516"/>
              <a:gd name="connsiteX4" fmla="*/ 3127771 w 7819771"/>
              <a:gd name="connsiteY4" fmla="*/ 4035646 h 7458516"/>
              <a:gd name="connsiteX5" fmla="*/ 3118016 w 7819771"/>
              <a:gd name="connsiteY5" fmla="*/ 3630107 h 7458516"/>
              <a:gd name="connsiteX6" fmla="*/ 106396 w 7819771"/>
              <a:gd name="connsiteY6" fmla="*/ 248719 h 7458516"/>
              <a:gd name="connsiteX0" fmla="*/ 13 w 7713386"/>
              <a:gd name="connsiteY0" fmla="*/ 147 h 7209942"/>
              <a:gd name="connsiteX1" fmla="*/ 7705046 w 7713386"/>
              <a:gd name="connsiteY1" fmla="*/ 5433 h 7209942"/>
              <a:gd name="connsiteX2" fmla="*/ 7711970 w 7713386"/>
              <a:gd name="connsiteY2" fmla="*/ 7186209 h 7209942"/>
              <a:gd name="connsiteX3" fmla="*/ 178737 w 7713386"/>
              <a:gd name="connsiteY3" fmla="*/ 7209404 h 7209942"/>
              <a:gd name="connsiteX4" fmla="*/ 3021388 w 7713386"/>
              <a:gd name="connsiteY4" fmla="*/ 3787074 h 7209942"/>
              <a:gd name="connsiteX5" fmla="*/ 3011633 w 7713386"/>
              <a:gd name="connsiteY5" fmla="*/ 3381535 h 7209942"/>
              <a:gd name="connsiteX6" fmla="*/ 13 w 7713386"/>
              <a:gd name="connsiteY6" fmla="*/ 147 h 7209942"/>
              <a:gd name="connsiteX0" fmla="*/ 13 w 7690926"/>
              <a:gd name="connsiteY0" fmla="*/ 146 h 7209944"/>
              <a:gd name="connsiteX1" fmla="*/ 7682584 w 7690926"/>
              <a:gd name="connsiteY1" fmla="*/ 5433 h 7209944"/>
              <a:gd name="connsiteX2" fmla="*/ 7689508 w 7690926"/>
              <a:gd name="connsiteY2" fmla="*/ 7186209 h 7209944"/>
              <a:gd name="connsiteX3" fmla="*/ 156275 w 7690926"/>
              <a:gd name="connsiteY3" fmla="*/ 7209404 h 7209944"/>
              <a:gd name="connsiteX4" fmla="*/ 2998926 w 7690926"/>
              <a:gd name="connsiteY4" fmla="*/ 3787074 h 7209944"/>
              <a:gd name="connsiteX5" fmla="*/ 2989171 w 7690926"/>
              <a:gd name="connsiteY5" fmla="*/ 3381535 h 7209944"/>
              <a:gd name="connsiteX6" fmla="*/ 13 w 7690926"/>
              <a:gd name="connsiteY6" fmla="*/ 146 h 7209944"/>
              <a:gd name="connsiteX0" fmla="*/ 13 w 7690924"/>
              <a:gd name="connsiteY0" fmla="*/ 146 h 7209942"/>
              <a:gd name="connsiteX1" fmla="*/ 7682584 w 7690924"/>
              <a:gd name="connsiteY1" fmla="*/ 5433 h 7209942"/>
              <a:gd name="connsiteX2" fmla="*/ 7689508 w 7690924"/>
              <a:gd name="connsiteY2" fmla="*/ 7186209 h 7209942"/>
              <a:gd name="connsiteX3" fmla="*/ 193709 w 7690924"/>
              <a:gd name="connsiteY3" fmla="*/ 7209404 h 7209942"/>
              <a:gd name="connsiteX4" fmla="*/ 2998926 w 7690924"/>
              <a:gd name="connsiteY4" fmla="*/ 3787074 h 7209942"/>
              <a:gd name="connsiteX5" fmla="*/ 2989171 w 7690924"/>
              <a:gd name="connsiteY5" fmla="*/ 3381535 h 7209942"/>
              <a:gd name="connsiteX6" fmla="*/ 13 w 7690924"/>
              <a:gd name="connsiteY6" fmla="*/ 146 h 7209942"/>
              <a:gd name="connsiteX0" fmla="*/ 13 w 7675952"/>
              <a:gd name="connsiteY0" fmla="*/ 146 h 7209944"/>
              <a:gd name="connsiteX1" fmla="*/ 7667610 w 7675952"/>
              <a:gd name="connsiteY1" fmla="*/ 5433 h 7209944"/>
              <a:gd name="connsiteX2" fmla="*/ 7674534 w 7675952"/>
              <a:gd name="connsiteY2" fmla="*/ 7186209 h 7209944"/>
              <a:gd name="connsiteX3" fmla="*/ 178735 w 7675952"/>
              <a:gd name="connsiteY3" fmla="*/ 7209404 h 7209944"/>
              <a:gd name="connsiteX4" fmla="*/ 2983952 w 7675952"/>
              <a:gd name="connsiteY4" fmla="*/ 3787074 h 7209944"/>
              <a:gd name="connsiteX5" fmla="*/ 2974197 w 7675952"/>
              <a:gd name="connsiteY5" fmla="*/ 3381535 h 7209944"/>
              <a:gd name="connsiteX6" fmla="*/ 13 w 7675952"/>
              <a:gd name="connsiteY6" fmla="*/ 146 h 7209944"/>
              <a:gd name="connsiteX0" fmla="*/ 13 w 7631030"/>
              <a:gd name="connsiteY0" fmla="*/ 146 h 7209942"/>
              <a:gd name="connsiteX1" fmla="*/ 7622690 w 7631030"/>
              <a:gd name="connsiteY1" fmla="*/ 5433 h 7209942"/>
              <a:gd name="connsiteX2" fmla="*/ 7629614 w 7631030"/>
              <a:gd name="connsiteY2" fmla="*/ 7186209 h 7209942"/>
              <a:gd name="connsiteX3" fmla="*/ 133815 w 7631030"/>
              <a:gd name="connsiteY3" fmla="*/ 7209404 h 7209942"/>
              <a:gd name="connsiteX4" fmla="*/ 2939032 w 7631030"/>
              <a:gd name="connsiteY4" fmla="*/ 3787074 h 7209942"/>
              <a:gd name="connsiteX5" fmla="*/ 2929277 w 7631030"/>
              <a:gd name="connsiteY5" fmla="*/ 3381535 h 7209942"/>
              <a:gd name="connsiteX6" fmla="*/ 13 w 7631030"/>
              <a:gd name="connsiteY6" fmla="*/ 146 h 7209942"/>
              <a:gd name="connsiteX0" fmla="*/ 13 w 7631032"/>
              <a:gd name="connsiteY0" fmla="*/ 146 h 7209944"/>
              <a:gd name="connsiteX1" fmla="*/ 7622690 w 7631032"/>
              <a:gd name="connsiteY1" fmla="*/ 5433 h 7209944"/>
              <a:gd name="connsiteX2" fmla="*/ 7629614 w 7631032"/>
              <a:gd name="connsiteY2" fmla="*/ 7186209 h 7209944"/>
              <a:gd name="connsiteX3" fmla="*/ 163761 w 7631032"/>
              <a:gd name="connsiteY3" fmla="*/ 7209404 h 7209944"/>
              <a:gd name="connsiteX4" fmla="*/ 2939032 w 7631032"/>
              <a:gd name="connsiteY4" fmla="*/ 3787074 h 7209944"/>
              <a:gd name="connsiteX5" fmla="*/ 2929277 w 7631032"/>
              <a:gd name="connsiteY5" fmla="*/ 3381535 h 7209944"/>
              <a:gd name="connsiteX6" fmla="*/ 13 w 7631032"/>
              <a:gd name="connsiteY6" fmla="*/ 146 h 7209944"/>
              <a:gd name="connsiteX0" fmla="*/ 14 w 7601084"/>
              <a:gd name="connsiteY0" fmla="*/ 146 h 7209942"/>
              <a:gd name="connsiteX1" fmla="*/ 7592744 w 7601084"/>
              <a:gd name="connsiteY1" fmla="*/ 5433 h 7209942"/>
              <a:gd name="connsiteX2" fmla="*/ 7599668 w 7601084"/>
              <a:gd name="connsiteY2" fmla="*/ 7186209 h 7209942"/>
              <a:gd name="connsiteX3" fmla="*/ 133815 w 7601084"/>
              <a:gd name="connsiteY3" fmla="*/ 7209404 h 7209942"/>
              <a:gd name="connsiteX4" fmla="*/ 2909086 w 7601084"/>
              <a:gd name="connsiteY4" fmla="*/ 3787074 h 7209942"/>
              <a:gd name="connsiteX5" fmla="*/ 2899331 w 7601084"/>
              <a:gd name="connsiteY5" fmla="*/ 3381535 h 7209942"/>
              <a:gd name="connsiteX6" fmla="*/ 14 w 7601084"/>
              <a:gd name="connsiteY6" fmla="*/ 146 h 7209942"/>
              <a:gd name="connsiteX0" fmla="*/ 12 w 7601084"/>
              <a:gd name="connsiteY0" fmla="*/ 146 h 7209944"/>
              <a:gd name="connsiteX1" fmla="*/ 7592742 w 7601084"/>
              <a:gd name="connsiteY1" fmla="*/ 5433 h 7209944"/>
              <a:gd name="connsiteX2" fmla="*/ 7599666 w 7601084"/>
              <a:gd name="connsiteY2" fmla="*/ 7186209 h 7209944"/>
              <a:gd name="connsiteX3" fmla="*/ 178733 w 7601084"/>
              <a:gd name="connsiteY3" fmla="*/ 7209404 h 7209944"/>
              <a:gd name="connsiteX4" fmla="*/ 2909084 w 7601084"/>
              <a:gd name="connsiteY4" fmla="*/ 3787074 h 7209944"/>
              <a:gd name="connsiteX5" fmla="*/ 2899329 w 7601084"/>
              <a:gd name="connsiteY5" fmla="*/ 3381535 h 7209944"/>
              <a:gd name="connsiteX6" fmla="*/ 12 w 7601084"/>
              <a:gd name="connsiteY6" fmla="*/ 146 h 7209944"/>
              <a:gd name="connsiteX0" fmla="*/ 14 w 7586110"/>
              <a:gd name="connsiteY0" fmla="*/ 146 h 7209942"/>
              <a:gd name="connsiteX1" fmla="*/ 7577770 w 7586110"/>
              <a:gd name="connsiteY1" fmla="*/ 5433 h 7209942"/>
              <a:gd name="connsiteX2" fmla="*/ 7584694 w 7586110"/>
              <a:gd name="connsiteY2" fmla="*/ 7186209 h 7209942"/>
              <a:gd name="connsiteX3" fmla="*/ 163761 w 7586110"/>
              <a:gd name="connsiteY3" fmla="*/ 7209404 h 7209942"/>
              <a:gd name="connsiteX4" fmla="*/ 2894112 w 7586110"/>
              <a:gd name="connsiteY4" fmla="*/ 3787074 h 7209942"/>
              <a:gd name="connsiteX5" fmla="*/ 2884357 w 7586110"/>
              <a:gd name="connsiteY5" fmla="*/ 3381535 h 7209942"/>
              <a:gd name="connsiteX6" fmla="*/ 14 w 7586110"/>
              <a:gd name="connsiteY6" fmla="*/ 146 h 7209942"/>
              <a:gd name="connsiteX0" fmla="*/ 12 w 7586110"/>
              <a:gd name="connsiteY0" fmla="*/ 146 h 7209944"/>
              <a:gd name="connsiteX1" fmla="*/ 7577768 w 7586110"/>
              <a:gd name="connsiteY1" fmla="*/ 5433 h 7209944"/>
              <a:gd name="connsiteX2" fmla="*/ 7584692 w 7586110"/>
              <a:gd name="connsiteY2" fmla="*/ 7186209 h 7209944"/>
              <a:gd name="connsiteX3" fmla="*/ 193707 w 7586110"/>
              <a:gd name="connsiteY3" fmla="*/ 7209404 h 7209944"/>
              <a:gd name="connsiteX4" fmla="*/ 2894110 w 7586110"/>
              <a:gd name="connsiteY4" fmla="*/ 3787074 h 7209944"/>
              <a:gd name="connsiteX5" fmla="*/ 2884355 w 7586110"/>
              <a:gd name="connsiteY5" fmla="*/ 3381535 h 7209944"/>
              <a:gd name="connsiteX6" fmla="*/ 12 w 7586110"/>
              <a:gd name="connsiteY6" fmla="*/ 146 h 7209944"/>
              <a:gd name="connsiteX0" fmla="*/ 12 w 7586108"/>
              <a:gd name="connsiteY0" fmla="*/ 146 h 7209942"/>
              <a:gd name="connsiteX1" fmla="*/ 7577768 w 7586108"/>
              <a:gd name="connsiteY1" fmla="*/ 5433 h 7209942"/>
              <a:gd name="connsiteX2" fmla="*/ 7584692 w 7586108"/>
              <a:gd name="connsiteY2" fmla="*/ 7186209 h 7209942"/>
              <a:gd name="connsiteX3" fmla="*/ 14023 w 7586108"/>
              <a:gd name="connsiteY3" fmla="*/ 7209404 h 7209942"/>
              <a:gd name="connsiteX4" fmla="*/ 2894110 w 7586108"/>
              <a:gd name="connsiteY4" fmla="*/ 3787074 h 7209942"/>
              <a:gd name="connsiteX5" fmla="*/ 2884355 w 7586108"/>
              <a:gd name="connsiteY5" fmla="*/ 3381535 h 7209942"/>
              <a:gd name="connsiteX6" fmla="*/ 12 w 7586108"/>
              <a:gd name="connsiteY6" fmla="*/ 146 h 7209942"/>
              <a:gd name="connsiteX0" fmla="*/ 45898 w 7631996"/>
              <a:gd name="connsiteY0" fmla="*/ 146 h 7218607"/>
              <a:gd name="connsiteX1" fmla="*/ 7623654 w 7631996"/>
              <a:gd name="connsiteY1" fmla="*/ 5433 h 7218607"/>
              <a:gd name="connsiteX2" fmla="*/ 7630578 w 7631996"/>
              <a:gd name="connsiteY2" fmla="*/ 7186209 h 7218607"/>
              <a:gd name="connsiteX3" fmla="*/ 13 w 7631996"/>
              <a:gd name="connsiteY3" fmla="*/ 7218177 h 7218607"/>
              <a:gd name="connsiteX4" fmla="*/ 2939996 w 7631996"/>
              <a:gd name="connsiteY4" fmla="*/ 3787074 h 7218607"/>
              <a:gd name="connsiteX5" fmla="*/ 2930241 w 7631996"/>
              <a:gd name="connsiteY5" fmla="*/ 3381535 h 7218607"/>
              <a:gd name="connsiteX6" fmla="*/ 45898 w 7631996"/>
              <a:gd name="connsiteY6" fmla="*/ 146 h 7218607"/>
              <a:gd name="connsiteX0" fmla="*/ 75844 w 7661941"/>
              <a:gd name="connsiteY0" fmla="*/ 146 h 7236031"/>
              <a:gd name="connsiteX1" fmla="*/ 7653600 w 7661941"/>
              <a:gd name="connsiteY1" fmla="*/ 5433 h 7236031"/>
              <a:gd name="connsiteX2" fmla="*/ 7660524 w 7661941"/>
              <a:gd name="connsiteY2" fmla="*/ 7186209 h 7236031"/>
              <a:gd name="connsiteX3" fmla="*/ 13 w 7661941"/>
              <a:gd name="connsiteY3" fmla="*/ 7235724 h 7236031"/>
              <a:gd name="connsiteX4" fmla="*/ 2969942 w 7661941"/>
              <a:gd name="connsiteY4" fmla="*/ 3787074 h 7236031"/>
              <a:gd name="connsiteX5" fmla="*/ 2960187 w 7661941"/>
              <a:gd name="connsiteY5" fmla="*/ 3381535 h 7236031"/>
              <a:gd name="connsiteX6" fmla="*/ 75844 w 7661941"/>
              <a:gd name="connsiteY6" fmla="*/ 146 h 7236031"/>
              <a:gd name="connsiteX0" fmla="*/ 68360 w 7654457"/>
              <a:gd name="connsiteY0" fmla="*/ 146 h 7236033"/>
              <a:gd name="connsiteX1" fmla="*/ 7646116 w 7654457"/>
              <a:gd name="connsiteY1" fmla="*/ 5433 h 7236033"/>
              <a:gd name="connsiteX2" fmla="*/ 7653040 w 7654457"/>
              <a:gd name="connsiteY2" fmla="*/ 7186209 h 7236033"/>
              <a:gd name="connsiteX3" fmla="*/ 15 w 7654457"/>
              <a:gd name="connsiteY3" fmla="*/ 7235725 h 7236033"/>
              <a:gd name="connsiteX4" fmla="*/ 2962458 w 7654457"/>
              <a:gd name="connsiteY4" fmla="*/ 3787074 h 7236033"/>
              <a:gd name="connsiteX5" fmla="*/ 2952703 w 7654457"/>
              <a:gd name="connsiteY5" fmla="*/ 3381535 h 7236033"/>
              <a:gd name="connsiteX6" fmla="*/ 68360 w 7654457"/>
              <a:gd name="connsiteY6" fmla="*/ 146 h 7236033"/>
              <a:gd name="connsiteX0" fmla="*/ 68358 w 7654455"/>
              <a:gd name="connsiteY0" fmla="*/ 146 h 7227309"/>
              <a:gd name="connsiteX1" fmla="*/ 7646114 w 7654455"/>
              <a:gd name="connsiteY1" fmla="*/ 5433 h 7227309"/>
              <a:gd name="connsiteX2" fmla="*/ 7653038 w 7654455"/>
              <a:gd name="connsiteY2" fmla="*/ 7186209 h 7227309"/>
              <a:gd name="connsiteX3" fmla="*/ 13 w 7654455"/>
              <a:gd name="connsiteY3" fmla="*/ 7226951 h 7227309"/>
              <a:gd name="connsiteX4" fmla="*/ 2962456 w 7654455"/>
              <a:gd name="connsiteY4" fmla="*/ 3787074 h 7227309"/>
              <a:gd name="connsiteX5" fmla="*/ 2952701 w 7654455"/>
              <a:gd name="connsiteY5" fmla="*/ 3381535 h 7227309"/>
              <a:gd name="connsiteX6" fmla="*/ 68358 w 7654455"/>
              <a:gd name="connsiteY6" fmla="*/ 146 h 7227309"/>
              <a:gd name="connsiteX0" fmla="*/ 502594 w 8088691"/>
              <a:gd name="connsiteY0" fmla="*/ 146 h 7437581"/>
              <a:gd name="connsiteX1" fmla="*/ 8080350 w 8088691"/>
              <a:gd name="connsiteY1" fmla="*/ 5433 h 7437581"/>
              <a:gd name="connsiteX2" fmla="*/ 8087274 w 8088691"/>
              <a:gd name="connsiteY2" fmla="*/ 7186209 h 7437581"/>
              <a:gd name="connsiteX3" fmla="*/ 11 w 8088691"/>
              <a:gd name="connsiteY3" fmla="*/ 7437511 h 7437581"/>
              <a:gd name="connsiteX4" fmla="*/ 3396692 w 8088691"/>
              <a:gd name="connsiteY4" fmla="*/ 3787074 h 7437581"/>
              <a:gd name="connsiteX5" fmla="*/ 3386937 w 8088691"/>
              <a:gd name="connsiteY5" fmla="*/ 3381535 h 7437581"/>
              <a:gd name="connsiteX6" fmla="*/ 502594 w 8088691"/>
              <a:gd name="connsiteY6" fmla="*/ 146 h 7437581"/>
              <a:gd name="connsiteX0" fmla="*/ 210609 w 7796706"/>
              <a:gd name="connsiteY0" fmla="*/ 146 h 7236031"/>
              <a:gd name="connsiteX1" fmla="*/ 7788365 w 7796706"/>
              <a:gd name="connsiteY1" fmla="*/ 5433 h 7236031"/>
              <a:gd name="connsiteX2" fmla="*/ 7795289 w 7796706"/>
              <a:gd name="connsiteY2" fmla="*/ 7186209 h 7236031"/>
              <a:gd name="connsiteX3" fmla="*/ 14 w 7796706"/>
              <a:gd name="connsiteY3" fmla="*/ 7235723 h 7236031"/>
              <a:gd name="connsiteX4" fmla="*/ 3104707 w 7796706"/>
              <a:gd name="connsiteY4" fmla="*/ 3787074 h 7236031"/>
              <a:gd name="connsiteX5" fmla="*/ 3094952 w 7796706"/>
              <a:gd name="connsiteY5" fmla="*/ 3381535 h 7236031"/>
              <a:gd name="connsiteX6" fmla="*/ 210609 w 7796706"/>
              <a:gd name="connsiteY6" fmla="*/ 146 h 7236031"/>
              <a:gd name="connsiteX0" fmla="*/ 180663 w 7766760"/>
              <a:gd name="connsiteY0" fmla="*/ 146 h 7218607"/>
              <a:gd name="connsiteX1" fmla="*/ 7758419 w 7766760"/>
              <a:gd name="connsiteY1" fmla="*/ 5433 h 7218607"/>
              <a:gd name="connsiteX2" fmla="*/ 7765343 w 7766760"/>
              <a:gd name="connsiteY2" fmla="*/ 7186209 h 7218607"/>
              <a:gd name="connsiteX3" fmla="*/ 14 w 7766760"/>
              <a:gd name="connsiteY3" fmla="*/ 7218176 h 7218607"/>
              <a:gd name="connsiteX4" fmla="*/ 3074761 w 7766760"/>
              <a:gd name="connsiteY4" fmla="*/ 3787074 h 7218607"/>
              <a:gd name="connsiteX5" fmla="*/ 3065006 w 7766760"/>
              <a:gd name="connsiteY5" fmla="*/ 3381535 h 7218607"/>
              <a:gd name="connsiteX6" fmla="*/ 180663 w 7766760"/>
              <a:gd name="connsiteY6" fmla="*/ 146 h 7218607"/>
              <a:gd name="connsiteX0" fmla="*/ 173175 w 7759272"/>
              <a:gd name="connsiteY0" fmla="*/ 146 h 7209942"/>
              <a:gd name="connsiteX1" fmla="*/ 7750931 w 7759272"/>
              <a:gd name="connsiteY1" fmla="*/ 5433 h 7209942"/>
              <a:gd name="connsiteX2" fmla="*/ 7757855 w 7759272"/>
              <a:gd name="connsiteY2" fmla="*/ 7186209 h 7209942"/>
              <a:gd name="connsiteX3" fmla="*/ 13 w 7759272"/>
              <a:gd name="connsiteY3" fmla="*/ 7209402 h 7209942"/>
              <a:gd name="connsiteX4" fmla="*/ 3067273 w 7759272"/>
              <a:gd name="connsiteY4" fmla="*/ 3787074 h 7209942"/>
              <a:gd name="connsiteX5" fmla="*/ 3057518 w 7759272"/>
              <a:gd name="connsiteY5" fmla="*/ 3381535 h 7209942"/>
              <a:gd name="connsiteX6" fmla="*/ 173175 w 7759272"/>
              <a:gd name="connsiteY6" fmla="*/ 146 h 7209942"/>
              <a:gd name="connsiteX0" fmla="*/ 113283 w 7699380"/>
              <a:gd name="connsiteY0" fmla="*/ 146 h 7209940"/>
              <a:gd name="connsiteX1" fmla="*/ 7691039 w 7699380"/>
              <a:gd name="connsiteY1" fmla="*/ 5433 h 7209940"/>
              <a:gd name="connsiteX2" fmla="*/ 7697963 w 7699380"/>
              <a:gd name="connsiteY2" fmla="*/ 7186209 h 7209940"/>
              <a:gd name="connsiteX3" fmla="*/ 15 w 7699380"/>
              <a:gd name="connsiteY3" fmla="*/ 7209402 h 7209940"/>
              <a:gd name="connsiteX4" fmla="*/ 3007381 w 7699380"/>
              <a:gd name="connsiteY4" fmla="*/ 3787074 h 7209940"/>
              <a:gd name="connsiteX5" fmla="*/ 2997626 w 7699380"/>
              <a:gd name="connsiteY5" fmla="*/ 3381535 h 7209940"/>
              <a:gd name="connsiteX6" fmla="*/ 113283 w 7699380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  <a:gd name="connsiteX0" fmla="*/ 8465 w 7594562"/>
              <a:gd name="connsiteY0" fmla="*/ 146 h 7209942"/>
              <a:gd name="connsiteX1" fmla="*/ 7586221 w 7594562"/>
              <a:gd name="connsiteY1" fmla="*/ 5433 h 7209942"/>
              <a:gd name="connsiteX2" fmla="*/ 7593145 w 7594562"/>
              <a:gd name="connsiteY2" fmla="*/ 7186209 h 7209942"/>
              <a:gd name="connsiteX3" fmla="*/ 13 w 7594562"/>
              <a:gd name="connsiteY3" fmla="*/ 7209402 h 7209942"/>
              <a:gd name="connsiteX4" fmla="*/ 2902563 w 7594562"/>
              <a:gd name="connsiteY4" fmla="*/ 3787074 h 7209942"/>
              <a:gd name="connsiteX5" fmla="*/ 2892808 w 7594562"/>
              <a:gd name="connsiteY5" fmla="*/ 3381535 h 7209942"/>
              <a:gd name="connsiteX6" fmla="*/ 8465 w 7594562"/>
              <a:gd name="connsiteY6" fmla="*/ 146 h 7209942"/>
              <a:gd name="connsiteX0" fmla="*/ 8465 w 7594562"/>
              <a:gd name="connsiteY0" fmla="*/ 146 h 7209940"/>
              <a:gd name="connsiteX1" fmla="*/ 7586221 w 7594562"/>
              <a:gd name="connsiteY1" fmla="*/ 5433 h 7209940"/>
              <a:gd name="connsiteX2" fmla="*/ 7593145 w 7594562"/>
              <a:gd name="connsiteY2" fmla="*/ 7186209 h 7209940"/>
              <a:gd name="connsiteX3" fmla="*/ 13 w 7594562"/>
              <a:gd name="connsiteY3" fmla="*/ 7209402 h 7209940"/>
              <a:gd name="connsiteX4" fmla="*/ 2902563 w 7594562"/>
              <a:gd name="connsiteY4" fmla="*/ 3787074 h 7209940"/>
              <a:gd name="connsiteX5" fmla="*/ 2892808 w 7594562"/>
              <a:gd name="connsiteY5" fmla="*/ 3381535 h 7209940"/>
              <a:gd name="connsiteX6" fmla="*/ 8465 w 7594562"/>
              <a:gd name="connsiteY6" fmla="*/ 146 h 72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94562" h="7209940">
                <a:moveTo>
                  <a:pt x="8465" y="146"/>
                </a:moveTo>
                <a:cubicBezTo>
                  <a:pt x="-2907" y="-1041"/>
                  <a:pt x="7597529" y="5433"/>
                  <a:pt x="7586221" y="5433"/>
                </a:cubicBezTo>
                <a:cubicBezTo>
                  <a:pt x="7606834" y="-751"/>
                  <a:pt x="7581234" y="7192394"/>
                  <a:pt x="7593145" y="7186209"/>
                </a:cubicBezTo>
                <a:cubicBezTo>
                  <a:pt x="7587435" y="7182563"/>
                  <a:pt x="-11830" y="7214428"/>
                  <a:pt x="13" y="7209402"/>
                </a:cubicBezTo>
                <a:cubicBezTo>
                  <a:pt x="11856" y="7204376"/>
                  <a:pt x="2918162" y="3787745"/>
                  <a:pt x="2902563" y="3787074"/>
                </a:cubicBezTo>
                <a:cubicBezTo>
                  <a:pt x="2996094" y="3593576"/>
                  <a:pt x="2949396" y="3448975"/>
                  <a:pt x="2892808" y="3381535"/>
                </a:cubicBezTo>
                <a:cubicBezTo>
                  <a:pt x="2886322" y="3372904"/>
                  <a:pt x="19837" y="1333"/>
                  <a:pt x="8465" y="14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1599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622FB6FC-410D-E54B-BD5B-2EC55A2F3A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350612" y="-2380908"/>
            <a:ext cx="12660782" cy="4484028"/>
          </a:xfrm>
          <a:prstGeom prst="rect">
            <a:avLst/>
          </a:prstGeom>
        </p:spPr>
      </p:pic>
      <p:sp>
        <p:nvSpPr>
          <p:cNvPr id="46" name="Espace réservé du texte 23">
            <a:extLst>
              <a:ext uri="{FF2B5EF4-FFF2-40B4-BE49-F238E27FC236}">
                <a16:creationId xmlns:a16="http://schemas.microsoft.com/office/drawing/2014/main" id="{05EA9DA7-5D54-F24D-AF36-821910F9538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165939" y="2913698"/>
            <a:ext cx="19995465" cy="754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130" b="0" i="0">
                <a:solidFill>
                  <a:schemeClr val="bg1"/>
                </a:solidFill>
                <a:latin typeface="Overpass" pitchFamily="2" charset="77"/>
              </a:defRPr>
            </a:lvl1pPr>
            <a:lvl2pPr marL="974497" indent="0">
              <a:buNone/>
              <a:defRPr sz="15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15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15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15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7" name="Espace réservé du texte 2">
            <a:extLst>
              <a:ext uri="{FF2B5EF4-FFF2-40B4-BE49-F238E27FC236}">
                <a16:creationId xmlns:a16="http://schemas.microsoft.com/office/drawing/2014/main" id="{9692B22E-FE62-9B48-B837-F0E2A16BBFF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1163025" y="36757"/>
            <a:ext cx="19993280" cy="3070142"/>
          </a:xfrm>
          <a:prstGeom prst="rect">
            <a:avLst/>
          </a:prstGeom>
        </p:spPr>
        <p:txBody>
          <a:bodyPr lIns="72000" anchor="ctr"/>
          <a:lstStyle>
            <a:lvl1pPr marL="24325" indent="0">
              <a:buFontTx/>
              <a:buNone/>
              <a:tabLst/>
              <a:defRPr sz="8261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24325" indent="0">
              <a:buFontTx/>
              <a:buNone/>
              <a:tabLst/>
              <a:defRPr sz="8394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24325" indent="0">
              <a:buFontTx/>
              <a:buNone/>
              <a:tabLst/>
              <a:defRPr/>
            </a:lvl3pPr>
            <a:lvl4pPr marL="24325" indent="0">
              <a:buFontTx/>
              <a:buNone/>
              <a:tabLst/>
              <a:defRPr/>
            </a:lvl4pPr>
            <a:lvl5pPr marL="24325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50" name="Espace réservé du texte 26">
            <a:extLst>
              <a:ext uri="{FF2B5EF4-FFF2-40B4-BE49-F238E27FC236}">
                <a16:creationId xmlns:a16="http://schemas.microsoft.com/office/drawing/2014/main" id="{19829B47-1D67-7544-BC81-92F64D0B671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6058758" y="2746255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51" name="Image 50">
            <a:extLst>
              <a:ext uri="{FF2B5EF4-FFF2-40B4-BE49-F238E27FC236}">
                <a16:creationId xmlns:a16="http://schemas.microsoft.com/office/drawing/2014/main" id="{3C1DD86C-42AA-0E4E-8174-B46530F742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4205701" y="954481"/>
            <a:ext cx="3039051" cy="174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9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62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442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1" r:id="rId3"/>
  </p:sldLayoutIdLst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fsaa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E0C87F6-3517-C444-90DE-29F296C13657}"/>
              </a:ext>
            </a:extLst>
          </p:cNvPr>
          <p:cNvSpPr txBox="1"/>
          <p:nvPr/>
        </p:nvSpPr>
        <p:spPr>
          <a:xfrm>
            <a:off x="2819457" y="1046751"/>
            <a:ext cx="19760760" cy="230697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  <a:t>* Pour information seulement.</a:t>
            </a:r>
            <a:b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</a:br>
            <a:r>
              <a:rPr lang="fr-FR" sz="4797" b="1" dirty="0">
                <a:solidFill>
                  <a:schemeClr val="accent2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4797" b="1" dirty="0">
              <a:solidFill>
                <a:schemeClr val="accent2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ADF092-06A7-164F-BE71-DCCFC0530FE2}"/>
              </a:ext>
            </a:extLst>
          </p:cNvPr>
          <p:cNvSpPr txBox="1"/>
          <p:nvPr/>
        </p:nvSpPr>
        <p:spPr>
          <a:xfrm>
            <a:off x="2819457" y="3116360"/>
            <a:ext cx="27279487" cy="111133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Tous les modèles sont disponibles dans le gabarit. Pour ajouter un modèle, aller dans Insertion </a:t>
            </a:r>
            <a:br>
              <a:rPr lang="fr-CA" sz="3997" dirty="0">
                <a:latin typeface="Overpass" pitchFamily="2" charset="77"/>
              </a:rPr>
            </a:br>
            <a:r>
              <a:rPr lang="fr-CA" sz="3997" dirty="0">
                <a:latin typeface="Overpass" pitchFamily="2" charset="77"/>
              </a:rPr>
              <a:t>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les couleurs officielles de l’INAF et CEPIA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la fonte </a:t>
            </a:r>
            <a:r>
              <a:rPr lang="fr-CA" sz="3997" dirty="0" err="1">
                <a:latin typeface="Overpass" pitchFamily="2" charset="77"/>
              </a:rPr>
              <a:t>Overpass</a:t>
            </a:r>
            <a:r>
              <a:rPr lang="fr-CA" sz="3997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créer le visuel avec carrefour dans l’entête de l’affiche, insérer l’image «Carrefour_36X24.png» fournie avec le gabarit et positionnez-la par-dessus votre photo. Pour vous guider, placer le carrefour au même endroit que la ligne en «V» présente entre la bande grise et l’image. Voir l’exemple en page 2 .</a:t>
            </a:r>
          </a:p>
          <a:p>
            <a:pPr>
              <a:spcAft>
                <a:spcPts val="400"/>
              </a:spcAft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toute question sur les normes graphiques de INAF, consulter le Guide des normes graphiques ou écrire à </a:t>
            </a:r>
            <a:r>
              <a:rPr lang="fr-CA" sz="3997" dirty="0">
                <a:latin typeface="Overpass" pitchFamily="2" charset="77"/>
                <a:hlinkClick r:id="rId2"/>
              </a:rPr>
              <a:t>info@inaf.ulaval.ca</a:t>
            </a:r>
            <a:endParaRPr lang="fr-CA" sz="3997" dirty="0">
              <a:latin typeface="Overpass" pitchFamily="2" charset="77"/>
            </a:endParaRPr>
          </a:p>
          <a:p>
            <a:endParaRPr lang="fr-FR" sz="3997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752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86327C7-273C-7E4D-911B-D3F7171604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98D31F-CB8D-964D-A1BC-243308FEB0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93E9AB-E364-4841-9AE8-73C97470BA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CFB6D41-5C54-2B4C-BF88-2528DA18B3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F8FEC478-FFF4-3B4F-AD75-49D821BC9D6C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5FFDE3A-791B-F243-9E5F-6FCD271D851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E042D04-5FB0-1B4C-B219-BCB3D2104B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422BC77-5844-6241-9342-10C57B0AE4E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0EB82C94-C2C6-E848-B72A-FFF0CB956D4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BE6A977A-318C-E348-B6C5-E002BAC7D684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827015F-AAF6-AB4A-B542-CAF88FA44D3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91B7C55-BCBA-AF47-8B40-A09CC9C4EA9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B08DA776-1837-2347-AE08-6105E2ED553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D1A07C3E-06FB-1B44-8617-F6AAE91ADF6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AAF0581-D53D-E943-B830-BD351548CF6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55039E31-A118-6640-9641-77792F70A1A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93625C78-DC7F-E24D-8535-91AFF381DB03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12733" t="4159" r="12094" b="4641"/>
          <a:stretch/>
        </p:blipFill>
        <p:spPr>
          <a:xfrm>
            <a:off x="28350889" y="4171"/>
            <a:ext cx="4569230" cy="3701728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FE0EF7FC-160F-EC4F-8A7A-EBE5DC9F250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401DF5C-DD0C-8A4E-8EB2-E1FEF4D1311B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9DED40BB-DB6E-904B-9E6E-6A1FF5763D2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2B017397-8712-9544-A8AF-A8628D922438}"/>
              </a:ext>
            </a:extLst>
          </p:cNvPr>
          <p:cNvSpPr txBox="1"/>
          <p:nvPr/>
        </p:nvSpPr>
        <p:spPr>
          <a:xfrm>
            <a:off x="1154157" y="16992674"/>
            <a:ext cx="17043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4FBEEF1-DA10-2344-A499-B56E15E3A27D}"/>
              </a:ext>
            </a:extLst>
          </p:cNvPr>
          <p:cNvGrpSpPr/>
          <p:nvPr/>
        </p:nvGrpSpPr>
        <p:grpSpPr>
          <a:xfrm>
            <a:off x="1223776" y="17577001"/>
            <a:ext cx="30530950" cy="9370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6E953E6-45FC-0E4F-83CE-D3A23F7DD32D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9628B9C-E392-F142-9F70-92E16C288813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9E1B5FF-B735-1340-A964-8709D4F7E3BA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E174284-49FF-214A-AE86-E1EC7B957433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D2824F5-DDDB-D24D-A0FA-6995CCD23870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4529256-BD79-6443-BC73-CF61937A445A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388858E3-E29B-614C-A071-0D7BE0066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9385" y="-84180"/>
            <a:ext cx="46355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61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BEF17C93-C810-DF40-89EA-59A35B7F77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20EEC2B-7769-8D4A-8ED0-CD166D982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8B50D6-D52F-F747-B093-D79425BD19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649D38-9B73-CF43-9626-96A9717F8FC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133C4B72-FE14-CF4F-B856-8D777D1A53E8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76ADA07-C23A-AA48-B09C-3C0CC7BABA8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1E0E6FC-B1AC-4343-97BB-0EB0CC1B6A9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C4984C4-BC5C-4E44-8E12-CD2BB6B7F85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45D3CA1-0F1F-3C49-91BA-FA84E803788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9D534D1A-BE2D-C64B-AA77-C7D543B56378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291B564-12C1-0D43-861F-0F6AD5C1047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5BA196D-26F3-7647-AC95-8EC2BD1DD34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6DC7A99-715A-C240-BC35-32F2D3F38B1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D0C5CD26-0BA9-6D4C-B409-108A60B4AA7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AC4125F-5D48-DE4E-BF11-0F083970DBB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394C888A-9C8E-7342-9A2D-A5B1E499BAF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77500" lnSpcReduction="20000"/>
          </a:bodyPr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D6A80A21-B962-D74B-89A1-A34C1FD05CD4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26822" t="14246" r="22918" b="12310"/>
          <a:stretch/>
        </p:blipFill>
        <p:spPr>
          <a:xfrm>
            <a:off x="28350889" y="4171"/>
            <a:ext cx="4569230" cy="3701728"/>
          </a:xfrm>
        </p:spPr>
      </p:pic>
      <p:sp>
        <p:nvSpPr>
          <p:cNvPr id="19" name="Espace réservé du texte 18">
            <a:extLst>
              <a:ext uri="{FF2B5EF4-FFF2-40B4-BE49-F238E27FC236}">
                <a16:creationId xmlns:a16="http://schemas.microsoft.com/office/drawing/2014/main" id="{5E7E7DBA-E27C-2442-8CAE-41651002A31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506482D1-5341-B14B-9901-044C372BA87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22ED0310-9E4B-D047-A42E-4D4AB4B713B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A724A07-AE7B-B142-979C-01DF6EF67357}"/>
              </a:ext>
            </a:extLst>
          </p:cNvPr>
          <p:cNvSpPr txBox="1"/>
          <p:nvPr/>
        </p:nvSpPr>
        <p:spPr>
          <a:xfrm>
            <a:off x="1154157" y="19779908"/>
            <a:ext cx="17043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B85D7652-E8C8-594F-8827-BDC79A50F5FB}"/>
              </a:ext>
            </a:extLst>
          </p:cNvPr>
          <p:cNvGrpSpPr/>
          <p:nvPr/>
        </p:nvGrpSpPr>
        <p:grpSpPr>
          <a:xfrm>
            <a:off x="1223776" y="20364235"/>
            <a:ext cx="23465024" cy="9370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DC483DA-7859-5A4D-AE48-FFC65C51FD3D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98B556-0841-3845-8175-070F2EEA8731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DFB3980-99FA-874A-B99C-10FFB616871A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15FD6EE-AF61-8E4B-A8CE-12AF4824ED7C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C7D845E-D4CE-CA4A-9C09-D271ABF20227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F5E3521-18AD-B148-AF72-EDBF23BD153D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39449981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STELA 4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FFCC00"/>
      </a:accent2>
      <a:accent3>
        <a:srgbClr val="56BAA2"/>
      </a:accent3>
      <a:accent4>
        <a:srgbClr val="4CB3E7"/>
      </a:accent4>
      <a:accent5>
        <a:srgbClr val="575651"/>
      </a:accent5>
      <a:accent6>
        <a:srgbClr val="87867E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98584C9-9EDD-4289-A245-754179EDE57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2.xml><?xml version="1.0" encoding="utf-8"?>
<ds:datastoreItem xmlns:ds="http://schemas.openxmlformats.org/officeDocument/2006/customXml" ds:itemID="{5BC1C436-FE70-467A-AD2B-57A0D9D4E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6F307B-6083-4AAA-BFF7-B57176E478B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1749</TotalTime>
  <Words>188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61</cp:revision>
  <dcterms:created xsi:type="dcterms:W3CDTF">2021-04-26T19:30:25Z</dcterms:created>
  <dcterms:modified xsi:type="dcterms:W3CDTF">2021-11-16T14:26:52Z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