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4"/>
  </p:sldMasterIdLst>
  <p:notesMasterIdLst>
    <p:notesMasterId r:id="rId8"/>
  </p:notesMasterIdLst>
  <p:handoutMasterIdLst>
    <p:handoutMasterId r:id="rId9"/>
  </p:handoutMasterIdLst>
  <p:sldIdLst>
    <p:sldId id="262" r:id="rId5"/>
    <p:sldId id="271" r:id="rId6"/>
    <p:sldId id="273" r:id="rId7"/>
  </p:sldIdLst>
  <p:sldSz cx="32940625" cy="43883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18" d="100"/>
          <a:sy n="18" d="100"/>
        </p:scale>
        <p:origin x="421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3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F8774AF-0FDE-AE4E-870D-9CD8BDC7E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2CF20-4A6A-7A49-A9D7-D02A3ED6EB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962C-6F88-BF44-8502-BCE46294F99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036A5B-BC2E-9C4E-9343-B7F7343827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D762FF-7595-1E4D-9477-0684A0E6A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DBCD5-42D0-7F41-8028-E0AEB77E49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11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C608C-197F-3A42-B641-41777692F8F1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2270125" y="1143000"/>
            <a:ext cx="2317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B50B9-641A-AB43-BDED-119F78373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71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26" name="Espace réservé du texte 23">
            <a:extLst>
              <a:ext uri="{FF2B5EF4-FFF2-40B4-BE49-F238E27FC236}">
                <a16:creationId xmlns:a16="http://schemas.microsoft.com/office/drawing/2014/main" id="{8F6DA92E-A4E4-CA46-A326-A6DE2CCA32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20008314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40"/>
            <a:ext cx="9488937" cy="66158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17665777"/>
            <a:ext cx="9488937" cy="83104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6496350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20257227"/>
            <a:ext cx="9540279" cy="57189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5" y="9147140"/>
            <a:ext cx="9540284" cy="103518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27877459"/>
            <a:ext cx="9540281" cy="601525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6708030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04164" y="26731430"/>
            <a:ext cx="9540281" cy="7161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103856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409396"/>
            <a:ext cx="9479409" cy="62637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2023996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296756" y="29755643"/>
            <a:ext cx="9479409" cy="4137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00281" y="28586216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7E70358-0002-1B4F-AFFC-79D86100DD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34099" y="5022809"/>
            <a:ext cx="3699307" cy="1651627"/>
          </a:xfrm>
          <a:prstGeom prst="rect">
            <a:avLst/>
          </a:prstGeom>
        </p:spPr>
      </p:pic>
      <p:sp>
        <p:nvSpPr>
          <p:cNvPr id="22" name="Espace réservé pour une image  21">
            <a:extLst>
              <a:ext uri="{FF2B5EF4-FFF2-40B4-BE49-F238E27FC236}">
                <a16:creationId xmlns:a16="http://schemas.microsoft.com/office/drawing/2014/main" id="{4338A5F4-4274-6144-9098-16DC7355C31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27" name="Espace réservé du texte 26">
            <a:extLst>
              <a:ext uri="{FF2B5EF4-FFF2-40B4-BE49-F238E27FC236}">
                <a16:creationId xmlns:a16="http://schemas.microsoft.com/office/drawing/2014/main" id="{2133CD27-8A74-5A4F-81C9-89E1869C651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5303752" y="4171504"/>
            <a:ext cx="4900612" cy="1702014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A4C1F4A7-86A6-884D-A91D-6991C7A179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12" y="37590792"/>
            <a:ext cx="32918400" cy="6286500"/>
          </a:xfrm>
          <a:prstGeom prst="rect">
            <a:avLst/>
          </a:prstGeom>
        </p:spPr>
      </p:pic>
      <p:sp>
        <p:nvSpPr>
          <p:cNvPr id="33" name="Espace réservé du texte 2">
            <a:extLst>
              <a:ext uri="{FF2B5EF4-FFF2-40B4-BE49-F238E27FC236}">
                <a16:creationId xmlns:a16="http://schemas.microsoft.com/office/drawing/2014/main" id="{160C83EB-8A21-3640-A3B8-4FB240C9C82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4461" y="953283"/>
            <a:ext cx="20008314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D2789E3-AC48-894D-AB72-23A313EDBBA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26126" y="1583547"/>
            <a:ext cx="4984620" cy="285568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06B774C-0ECD-2D4F-A928-5A90CA6A8E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170680" y="-3201065"/>
            <a:ext cx="17132111" cy="606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40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4935" y="9147139"/>
            <a:ext cx="9488937" cy="99220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4935" y="7977713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4935" y="21051585"/>
            <a:ext cx="9488937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4935" y="19882158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1632496" y="19899416"/>
            <a:ext cx="9540279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632490" y="9186288"/>
            <a:ext cx="9540284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632495" y="7977713"/>
            <a:ext cx="95402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1632498" y="30027628"/>
            <a:ext cx="9540281" cy="98829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632497" y="28858199"/>
            <a:ext cx="9540282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164461" y="31741855"/>
            <a:ext cx="9540281" cy="81686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2296756" y="9113348"/>
            <a:ext cx="9488937" cy="99558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2300281" y="7943922"/>
            <a:ext cx="9488937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296756" y="21051586"/>
            <a:ext cx="9479409" cy="99728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2300281" y="19882158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2357052" y="33211990"/>
            <a:ext cx="9479409" cy="665117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65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2360577" y="32042563"/>
            <a:ext cx="9475884" cy="8159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9C6D5F3-0887-5C40-BE75-D2199C17EC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600158" y="41020067"/>
            <a:ext cx="4176007" cy="171819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DEDE71-B88B-EC43-B7C7-A1DD2A6E68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287579" y="40881282"/>
            <a:ext cx="4367159" cy="1966888"/>
          </a:xfrm>
          <a:prstGeom prst="rect">
            <a:avLst/>
          </a:prstGeom>
        </p:spPr>
      </p:pic>
      <p:sp>
        <p:nvSpPr>
          <p:cNvPr id="51" name="Rectangle 6">
            <a:extLst>
              <a:ext uri="{FF2B5EF4-FFF2-40B4-BE49-F238E27FC236}">
                <a16:creationId xmlns:a16="http://schemas.microsoft.com/office/drawing/2014/main" id="{A5BCECE0-3B03-DA4B-B56D-C08186789016}"/>
              </a:ext>
            </a:extLst>
          </p:cNvPr>
          <p:cNvSpPr/>
          <p:nvPr userDrawn="1"/>
        </p:nvSpPr>
        <p:spPr>
          <a:xfrm>
            <a:off x="0" y="0"/>
            <a:ext cx="29744911" cy="7169101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44911" h="7169101">
                <a:moveTo>
                  <a:pt x="0" y="0"/>
                </a:moveTo>
                <a:lnTo>
                  <a:pt x="26313178" y="0"/>
                </a:lnTo>
                <a:cubicBezTo>
                  <a:pt x="26316190" y="11674"/>
                  <a:pt x="29347263" y="3043595"/>
                  <a:pt x="29647260" y="3360068"/>
                </a:cubicBezTo>
                <a:cubicBezTo>
                  <a:pt x="29796320" y="3496501"/>
                  <a:pt x="29767839" y="3675594"/>
                  <a:pt x="29608667" y="3838755"/>
                </a:cubicBezTo>
                <a:lnTo>
                  <a:pt x="26267948" y="7169101"/>
                </a:lnTo>
                <a:lnTo>
                  <a:pt x="0" y="716128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52" name="Espace réservé du texte 23">
            <a:extLst>
              <a:ext uri="{FF2B5EF4-FFF2-40B4-BE49-F238E27FC236}">
                <a16:creationId xmlns:a16="http://schemas.microsoft.com/office/drawing/2014/main" id="{1AD4D0EA-47E7-4A48-A569-BE51C5A4A3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64461" y="5741100"/>
            <a:ext cx="20008314" cy="14280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54" name="Espace réservé pour une image  21">
            <a:extLst>
              <a:ext uri="{FF2B5EF4-FFF2-40B4-BE49-F238E27FC236}">
                <a16:creationId xmlns:a16="http://schemas.microsoft.com/office/drawing/2014/main" id="{C9E29811-DFBF-CD4B-A4DB-7A0E4B7462B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26743229" y="5971"/>
            <a:ext cx="6220224" cy="7185123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55" name="Espace réservé du texte 26">
            <a:extLst>
              <a:ext uri="{FF2B5EF4-FFF2-40B4-BE49-F238E27FC236}">
                <a16:creationId xmlns:a16="http://schemas.microsoft.com/office/drawing/2014/main" id="{93A4A470-1E02-5840-8521-543B99A3100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2268130" y="5553899"/>
            <a:ext cx="4900612" cy="1702014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56" name="Espace réservé du texte 2">
            <a:extLst>
              <a:ext uri="{FF2B5EF4-FFF2-40B4-BE49-F238E27FC236}">
                <a16:creationId xmlns:a16="http://schemas.microsoft.com/office/drawing/2014/main" id="{8365D49B-90AE-CA40-B6F1-3F1607FDA8D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164461" y="953283"/>
            <a:ext cx="20008314" cy="4186238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57" name="Image 56">
            <a:extLst>
              <a:ext uri="{FF2B5EF4-FFF2-40B4-BE49-F238E27FC236}">
                <a16:creationId xmlns:a16="http://schemas.microsoft.com/office/drawing/2014/main" id="{2289B797-87DC-4449-A583-CE481B9900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226126" y="2263440"/>
            <a:ext cx="4984620" cy="2855683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1C8B9C37-700C-B340-8233-31F7D42F5F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170680" y="-3201065"/>
            <a:ext cx="17132111" cy="606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90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818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380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9" r:id="rId2"/>
    <p:sldLayoutId id="2147483690" r:id="rId3"/>
  </p:sldLayoutIdLst>
  <p:txStyles>
    <p:titleStyle>
      <a:lvl1pPr algn="l" defTabSz="3294035" rtl="0" eaLnBrk="1" latinLnBrk="0" hangingPunct="1">
        <a:lnSpc>
          <a:spcPct val="90000"/>
        </a:lnSpc>
        <a:spcBef>
          <a:spcPct val="0"/>
        </a:spcBef>
        <a:buNone/>
        <a:defRPr sz="158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3509" indent="-823509" algn="l" defTabSz="3294035" rtl="0" eaLnBrk="1" latinLnBrk="0" hangingPunct="1">
        <a:lnSpc>
          <a:spcPct val="90000"/>
        </a:lnSpc>
        <a:spcBef>
          <a:spcPts val="3602"/>
        </a:spcBef>
        <a:buFont typeface="Arial" panose="020B0604020202020204" pitchFamily="34" charset="0"/>
        <a:buChar char="•"/>
        <a:defRPr sz="10087" kern="1200">
          <a:solidFill>
            <a:schemeClr val="tx1"/>
          </a:solidFill>
          <a:latin typeface="+mn-lt"/>
          <a:ea typeface="+mn-ea"/>
          <a:cs typeface="+mn-cs"/>
        </a:defRPr>
      </a:lvl1pPr>
      <a:lvl2pPr marL="2470526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8646" kern="1200">
          <a:solidFill>
            <a:schemeClr val="tx1"/>
          </a:solidFill>
          <a:latin typeface="+mn-lt"/>
          <a:ea typeface="+mn-ea"/>
          <a:cs typeface="+mn-cs"/>
        </a:defRPr>
      </a:lvl2pPr>
      <a:lvl3pPr marL="4117543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7205" kern="1200">
          <a:solidFill>
            <a:schemeClr val="tx1"/>
          </a:solidFill>
          <a:latin typeface="+mn-lt"/>
          <a:ea typeface="+mn-ea"/>
          <a:cs typeface="+mn-cs"/>
        </a:defRPr>
      </a:lvl3pPr>
      <a:lvl4pPr marL="5764560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4pPr>
      <a:lvl5pPr marL="7411578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5pPr>
      <a:lvl6pPr marL="9058595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6pPr>
      <a:lvl7pPr marL="10705612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7pPr>
      <a:lvl8pPr marL="12352630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8pPr>
      <a:lvl9pPr marL="13999647" indent="-823509" algn="l" defTabSz="3294035" rtl="0" eaLnBrk="1" latinLnBrk="0" hangingPunct="1">
        <a:lnSpc>
          <a:spcPct val="90000"/>
        </a:lnSpc>
        <a:spcBef>
          <a:spcPts val="1801"/>
        </a:spcBef>
        <a:buFont typeface="Arial" panose="020B0604020202020204" pitchFamily="34" charset="0"/>
        <a:buChar char="•"/>
        <a:defRPr sz="64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1pPr>
      <a:lvl2pPr marL="1647017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2pPr>
      <a:lvl3pPr marL="3294035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3pPr>
      <a:lvl4pPr marL="4941052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4pPr>
      <a:lvl5pPr marL="6588069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5pPr>
      <a:lvl6pPr marL="8235086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6pPr>
      <a:lvl7pPr marL="9882104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7pPr>
      <a:lvl8pPr marL="11529121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8pPr>
      <a:lvl9pPr marL="13176138" algn="l" defTabSz="3294035" rtl="0" eaLnBrk="1" latinLnBrk="0" hangingPunct="1">
        <a:defRPr sz="64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inaf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0EF700C-67C6-2842-83A1-7BD5042964C6}"/>
              </a:ext>
            </a:extLst>
          </p:cNvPr>
          <p:cNvSpPr txBox="1"/>
          <p:nvPr/>
        </p:nvSpPr>
        <p:spPr>
          <a:xfrm>
            <a:off x="1468203" y="1571186"/>
            <a:ext cx="29661153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7200" b="1" dirty="0">
                <a:solidFill>
                  <a:schemeClr val="accent4"/>
                </a:solidFill>
                <a:latin typeface="Overpass" pitchFamily="2" charset="77"/>
              </a:rPr>
              <a:t>* Pour information seulement.</a:t>
            </a:r>
            <a:br>
              <a:rPr lang="fr-FR" sz="7200" b="1" dirty="0">
                <a:solidFill>
                  <a:schemeClr val="accent4"/>
                </a:solidFill>
                <a:latin typeface="Overpass" pitchFamily="2" charset="77"/>
              </a:rPr>
            </a:br>
            <a:r>
              <a:rPr lang="fr-FR" sz="7200" b="1" dirty="0">
                <a:solidFill>
                  <a:schemeClr val="accent4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7200" b="1" dirty="0">
              <a:solidFill>
                <a:schemeClr val="accent5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D195841-03B8-924B-B26B-EAE68CEB72A5}"/>
              </a:ext>
            </a:extLst>
          </p:cNvPr>
          <p:cNvSpPr txBox="1"/>
          <p:nvPr/>
        </p:nvSpPr>
        <p:spPr>
          <a:xfrm>
            <a:off x="1468203" y="4677695"/>
            <a:ext cx="29661153" cy="181998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les couleurs officielles de l’INAF et CEPIA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la fonte </a:t>
            </a:r>
            <a:r>
              <a:rPr lang="fr-CA" sz="6000" dirty="0" err="1">
                <a:latin typeface="Overpass" pitchFamily="2" charset="77"/>
              </a:rPr>
              <a:t>Overpass</a:t>
            </a:r>
            <a:r>
              <a:rPr lang="fr-CA" sz="6000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toute question sur les normes graphiques de INAF, consulter </a:t>
            </a:r>
            <a:br>
              <a:rPr lang="fr-CA" sz="6000" dirty="0">
                <a:latin typeface="Overpass" pitchFamily="2" charset="77"/>
              </a:rPr>
            </a:br>
            <a:r>
              <a:rPr lang="fr-CA" sz="6000" dirty="0">
                <a:latin typeface="Overpass" pitchFamily="2" charset="77"/>
              </a:rPr>
              <a:t>le Guide des normes graphiques ou écrire à </a:t>
            </a:r>
            <a:r>
              <a:rPr lang="fr-CA" sz="6000" dirty="0">
                <a:latin typeface="Overpass" pitchFamily="2" charset="77"/>
                <a:hlinkClick r:id="rId2"/>
              </a:rPr>
              <a:t>info@inaf.ulaval.ca</a:t>
            </a:r>
            <a:endParaRPr lang="fr-CA" sz="6000" dirty="0">
              <a:latin typeface="Overpass" pitchFamily="2" charset="77"/>
            </a:endParaRPr>
          </a:p>
          <a:p>
            <a:endParaRPr lang="fr-FR" sz="6000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370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EF5AD29-DB33-9848-A604-B560FDB15D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1325E4-68E8-134A-92E5-FEE8B5331B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B72E5C-0B9B-8D47-A2CD-6B531F179C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824B47-BD44-914F-88C2-BFFB0DB89D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423C7D8-9ABC-2E49-994B-1198864F93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D0B4A6C6-8031-A947-B852-6B0DF14AE2C9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0BD4AAA8-5257-904F-9468-5CDE8D55E5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006F70D-2D3C-814A-998F-A80A92EAD0F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6A235F0-D0D6-814B-9633-E9A25151332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83420411-FBE1-6143-9AC5-B6B42BC4AF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ableau 11">
            <a:extLst>
              <a:ext uri="{FF2B5EF4-FFF2-40B4-BE49-F238E27FC236}">
                <a16:creationId xmlns:a16="http://schemas.microsoft.com/office/drawing/2014/main" id="{923FF8F7-A722-3940-A0DD-36571165A767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5E4DA855-DB3B-4D48-B57C-24E4FBEAD50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83A622E4-7A21-684D-8D57-E8452BFCAFE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5AF03CD-17F8-5F46-8605-2452A94AD8E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28536E28-40CB-8A4B-84B1-BF0DCBCDE2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A915BFF2-7F7C-F343-8523-5CA15031441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F08924CC-0D13-2541-BBA4-E2C1E6EAABB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6DA64D2A-45A7-4849-A382-6912CABC4D09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2"/>
          <a:srcRect l="21099" r="21099"/>
          <a:stretch>
            <a:fillRect/>
          </a:stretch>
        </p:blipFill>
        <p:spPr/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0B181A1-A339-144C-A54E-FCAC20D93549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0722F0F7-3DBD-6248-9805-F34551F5F850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B90CC41-18E6-7349-8FA2-BBCA8FE914F9}"/>
              </a:ext>
            </a:extLst>
          </p:cNvPr>
          <p:cNvSpPr txBox="1"/>
          <p:nvPr/>
        </p:nvSpPr>
        <p:spPr>
          <a:xfrm>
            <a:off x="1104164" y="34620587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8F74DF23-AC83-4D4A-AD01-3636125EDB25}"/>
              </a:ext>
            </a:extLst>
          </p:cNvPr>
          <p:cNvGrpSpPr/>
          <p:nvPr/>
        </p:nvGrpSpPr>
        <p:grpSpPr>
          <a:xfrm>
            <a:off x="1114008" y="35487615"/>
            <a:ext cx="3067168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BD0DD16-3BD4-314A-8DCE-02EA6A83D00F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D78C39-3A34-B245-BC6A-A45D03CA60A4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12AC825-1472-2C4C-A483-D62EC94801EC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E3B1269-1DA7-F842-BD25-0FC82888BF67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1D77DDB-6C2A-A143-AA07-AB9E0C56E76D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62082EA-95CE-3C42-A883-F933D1DC9064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74EC156B-BB65-E14E-AB31-EFB6E868E8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3375" y="-30775"/>
            <a:ext cx="8712200" cy="726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74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F8BC4B7-4BB2-1347-AD48-E07B94AF58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51FDA0-6D3C-644D-8B53-A72C19BEA0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5A53BFB-7B0E-204A-8745-6618CF6A1E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2121AE1-3604-7D41-A439-AB0FF15D32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F1CBD6DB-00A0-6A4A-99D9-790DB5333388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981F070-BD32-684E-BB17-B64D5FFD1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7102D80-DC67-444F-8E42-38957395A7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03976FF-18F7-1641-A300-9A5007DF019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FAC8D07-6415-154A-9C41-6667A40854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DC822AA1-9CD7-CF40-B10D-B2E4221ADF12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7EF4F59-F944-7846-B766-DFC410EFFCA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9595BC88-3044-5B43-8AD5-C7D919950E7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C36DED23-A17D-4D48-9955-58098E5F4E0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4AF8DA6-B2C6-FB46-B1F2-349578AA77E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06E28C38-EB7D-5E44-81E3-7C18891D042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7BE7E09B-9DAE-D445-962E-D194C9E3805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A3420E48-C0F1-F046-9693-9642E4BBF2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1265173E-BB72-0E49-B46D-6A7BC4EE361D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32669" t="8618" r="24737" b="2636"/>
          <a:stretch/>
        </p:blipFill>
        <p:spPr>
          <a:xfrm>
            <a:off x="26743229" y="5971"/>
            <a:ext cx="6220224" cy="7185123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B8BA8A17-605E-AE46-B18E-9B84F3B0B3E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6F727E21-A492-0E41-AC57-6D80FAEDF2CC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D319083-680F-5441-9834-4E48FEF6E48C}"/>
              </a:ext>
            </a:extLst>
          </p:cNvPr>
          <p:cNvSpPr txBox="1"/>
          <p:nvPr/>
        </p:nvSpPr>
        <p:spPr>
          <a:xfrm>
            <a:off x="1094320" y="40402588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322C4402-2AA0-1F45-BC73-E5005468779F}"/>
              </a:ext>
            </a:extLst>
          </p:cNvPr>
          <p:cNvGrpSpPr/>
          <p:nvPr/>
        </p:nvGrpSpPr>
        <p:grpSpPr>
          <a:xfrm>
            <a:off x="1104165" y="41269616"/>
            <a:ext cx="20068609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047F1A2-6532-3A47-8696-C86E7B68118D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7F18B8D-3EDD-FC4A-A46B-105B518C018C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88501D5-0DD5-EC49-87D2-389270E8AA17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0C6BBCD-D61A-6F41-A3C9-6AA8D1015A5D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83F3EE8-983F-3345-816A-5DE8FC9A2B0A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3B098FB-1797-0249-82C1-13263B184A81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590652340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NUTRISS">
  <a:themeElements>
    <a:clrScheme name="CEPIA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575651"/>
      </a:accent2>
      <a:accent3>
        <a:srgbClr val="87867E"/>
      </a:accent3>
      <a:accent4>
        <a:srgbClr val="FFCC00"/>
      </a:accent4>
      <a:accent5>
        <a:srgbClr val="56BAA2"/>
      </a:accent5>
      <a:accent6>
        <a:srgbClr val="4CB3E7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Props1.xml><?xml version="1.0" encoding="utf-8"?>
<ds:datastoreItem xmlns:ds="http://schemas.openxmlformats.org/officeDocument/2006/customXml" ds:itemID="{6D1C1D0A-B8A1-4CE6-8580-3FD7A45EE1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E9921F-01D8-49B1-A9CE-18CCFC2396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824A9F-10B0-4877-BCB1-DD607217DA0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2353</TotalTime>
  <Words>188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Modèle NUTRISS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82</cp:revision>
  <dcterms:created xsi:type="dcterms:W3CDTF">2021-04-26T19:30:25Z</dcterms:created>
  <dcterms:modified xsi:type="dcterms:W3CDTF">2021-11-16T14:28:24Z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