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4"/>
  </p:sldMasterIdLst>
  <p:notesMasterIdLst>
    <p:notesMasterId r:id="rId8"/>
  </p:notesMasterIdLst>
  <p:handoutMasterIdLst>
    <p:handoutMasterId r:id="rId9"/>
  </p:handoutMasterIdLst>
  <p:sldIdLst>
    <p:sldId id="270" r:id="rId5"/>
    <p:sldId id="274" r:id="rId6"/>
    <p:sldId id="275" r:id="rId7"/>
  </p:sldIdLst>
  <p:sldSz cx="43883263" cy="32940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222A"/>
    <a:srgbClr val="FFDA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32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261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70" d="100"/>
          <a:sy n="170" d="100"/>
        </p:scale>
        <p:origin x="620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C4AAAAD-E064-474E-ACE0-EC963B5C59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E7509D5-DAD8-A84E-8B8A-9813D715C4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FB5F8-13A6-8B43-BA28-05A34E59EF72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A0572F2-C243-6441-BDE9-0222D905DB9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A25F93-D772-494A-8DC5-666A3695EC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18A62-1124-9443-B5DB-4763831FD8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70753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FABB1-A722-384F-B47D-E2D9154F8508}" type="datetimeFigureOut">
              <a:rPr lang="fr-FR" smtClean="0"/>
              <a:t>16/11/2021</a:t>
            </a:fld>
            <a:endParaRPr lang="fr-FR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1373188" y="1143000"/>
            <a:ext cx="4111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9F960-1A8E-1C49-B1EE-FD63241A6C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591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vec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38597" y="7217112"/>
            <a:ext cx="12641093" cy="49661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8597" y="6339290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38597" y="13611560"/>
            <a:ext cx="12641093" cy="62381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38597" y="12733739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5496728" y="15556812"/>
            <a:ext cx="12709491" cy="42928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496726" y="7217112"/>
            <a:ext cx="12709498" cy="77705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496726" y="6339290"/>
            <a:ext cx="12709498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496730" y="21276880"/>
            <a:ext cx="12709494" cy="38416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496729" y="20399055"/>
            <a:ext cx="12709495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550420" y="20416622"/>
            <a:ext cx="12630034" cy="47018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9703578" y="7191747"/>
            <a:ext cx="12641093" cy="7795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9708274" y="6313925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9703578" y="16421679"/>
            <a:ext cx="12628400" cy="470186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708274" y="15543856"/>
            <a:ext cx="12623704" cy="6124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9703578" y="22686724"/>
            <a:ext cx="12628400" cy="24317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>
                    <a:lumMod val="75000"/>
                    <a:lumOff val="25000"/>
                  </a:schemeClr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708274" y="21808900"/>
            <a:ext cx="12623704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sp>
        <p:nvSpPr>
          <p:cNvPr id="32" name="Rectangle 6">
            <a:extLst>
              <a:ext uri="{FF2B5EF4-FFF2-40B4-BE49-F238E27FC236}">
                <a16:creationId xmlns:a16="http://schemas.microsoft.com/office/drawing/2014/main" id="{3AE19C30-A9D1-B649-BD54-80A6DED6D04E}"/>
              </a:ext>
            </a:extLst>
          </p:cNvPr>
          <p:cNvSpPr/>
          <p:nvPr userDrawn="1"/>
        </p:nvSpPr>
        <p:spPr>
          <a:xfrm>
            <a:off x="17131" y="14958"/>
            <a:ext cx="39840130" cy="5514109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97652" h="7169101">
                <a:moveTo>
                  <a:pt x="3722" y="12080"/>
                </a:moveTo>
                <a:lnTo>
                  <a:pt x="48365919" y="0"/>
                </a:lnTo>
                <a:cubicBezTo>
                  <a:pt x="48368931" y="11674"/>
                  <a:pt x="51400004" y="3043595"/>
                  <a:pt x="51700001" y="3360068"/>
                </a:cubicBezTo>
                <a:cubicBezTo>
                  <a:pt x="51849061" y="3496501"/>
                  <a:pt x="51820580" y="3675594"/>
                  <a:pt x="51661408" y="3838755"/>
                </a:cubicBezTo>
                <a:lnTo>
                  <a:pt x="48320689" y="7169101"/>
                </a:lnTo>
                <a:lnTo>
                  <a:pt x="22128" y="7168580"/>
                </a:lnTo>
                <a:cubicBezTo>
                  <a:pt x="21360" y="7171882"/>
                  <a:pt x="-10691" y="36450"/>
                  <a:pt x="3722" y="120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33" name="Espace réservé du texte 23">
            <a:extLst>
              <a:ext uri="{FF2B5EF4-FFF2-40B4-BE49-F238E27FC236}">
                <a16:creationId xmlns:a16="http://schemas.microsoft.com/office/drawing/2014/main" id="{9AC033FE-6EE2-874D-A7F7-F4ED10C2DC6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550420" y="4377928"/>
            <a:ext cx="26655799" cy="11329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EF45161B-42B2-294C-80D7-2208C60638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419175" y="1867877"/>
            <a:ext cx="3451417" cy="1540951"/>
          </a:xfrm>
          <a:prstGeom prst="rect">
            <a:avLst/>
          </a:prstGeom>
        </p:spPr>
      </p:pic>
      <p:sp>
        <p:nvSpPr>
          <p:cNvPr id="37" name="Espace réservé pour une image  21">
            <a:extLst>
              <a:ext uri="{FF2B5EF4-FFF2-40B4-BE49-F238E27FC236}">
                <a16:creationId xmlns:a16="http://schemas.microsoft.com/office/drawing/2014/main" id="{CE770722-6697-1646-9AA7-5F3256A8AE6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7578172" y="6362"/>
            <a:ext cx="6317459" cy="5522705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6656" h="7166293">
                <a:moveTo>
                  <a:pt x="45892" y="14"/>
                </a:moveTo>
                <a:cubicBezTo>
                  <a:pt x="39875" y="7952"/>
                  <a:pt x="7882021" y="5299"/>
                  <a:pt x="7870713" y="5299"/>
                </a:cubicBezTo>
                <a:cubicBezTo>
                  <a:pt x="7891326" y="-885"/>
                  <a:pt x="7850752" y="7148392"/>
                  <a:pt x="7862663" y="7142207"/>
                </a:cubicBezTo>
                <a:cubicBezTo>
                  <a:pt x="7856953" y="7138561"/>
                  <a:pt x="-8974" y="7172110"/>
                  <a:pt x="9" y="7165405"/>
                </a:cubicBezTo>
                <a:cubicBezTo>
                  <a:pt x="8992" y="7158700"/>
                  <a:pt x="3232602" y="3787612"/>
                  <a:pt x="3217003" y="3786941"/>
                </a:cubicBezTo>
                <a:cubicBezTo>
                  <a:pt x="3303048" y="3593443"/>
                  <a:pt x="3271321" y="3466388"/>
                  <a:pt x="3207248" y="3381402"/>
                </a:cubicBezTo>
                <a:cubicBezTo>
                  <a:pt x="3200762" y="3372771"/>
                  <a:pt x="51909" y="-7924"/>
                  <a:pt x="45892" y="14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EBE497-EAE7-E349-B39E-A9B0025C60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131" y="28234338"/>
            <a:ext cx="43878500" cy="47244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02BFB25-8388-C947-ADF2-82EE941D55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540000">
            <a:off x="21292677" y="-3941116"/>
            <a:ext cx="17816005" cy="6309835"/>
          </a:xfrm>
          <a:prstGeom prst="rect">
            <a:avLst/>
          </a:prstGeom>
        </p:spPr>
      </p:pic>
      <p:sp>
        <p:nvSpPr>
          <p:cNvPr id="45" name="Espace réservé du texte 2">
            <a:extLst>
              <a:ext uri="{FF2B5EF4-FFF2-40B4-BE49-F238E27FC236}">
                <a16:creationId xmlns:a16="http://schemas.microsoft.com/office/drawing/2014/main" id="{EBA47E9D-1AC2-4946-BB20-E2756AFCC52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528608" y="65485"/>
            <a:ext cx="26652886" cy="4608322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sp>
        <p:nvSpPr>
          <p:cNvPr id="46" name="Espace réservé du texte 26">
            <a:extLst>
              <a:ext uri="{FF2B5EF4-FFF2-40B4-BE49-F238E27FC236}">
                <a16:creationId xmlns:a16="http://schemas.microsoft.com/office/drawing/2014/main" id="{3D2A5ED4-91BF-6E48-879C-1178F4F196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2676813" y="3965050"/>
            <a:ext cx="4251112" cy="953082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cepia.ulaval.ca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168F53CE-D5CA-F84E-ADDE-D63DB517538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9599187" y="1377093"/>
            <a:ext cx="4984620" cy="285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51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bandes 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Espace réservé du texte 27">
            <a:extLst>
              <a:ext uri="{FF2B5EF4-FFF2-40B4-BE49-F238E27FC236}">
                <a16:creationId xmlns:a16="http://schemas.microsoft.com/office/drawing/2014/main" id="{C38EF13F-10E7-9A42-863E-3972104CFF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38597" y="7217112"/>
            <a:ext cx="12641093" cy="768760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5" name="Espace réservé du texte 27">
            <a:extLst>
              <a:ext uri="{FF2B5EF4-FFF2-40B4-BE49-F238E27FC236}">
                <a16:creationId xmlns:a16="http://schemas.microsoft.com/office/drawing/2014/main" id="{A401C700-3C8A-8740-A8BC-ABE75B3651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8597" y="6339290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Introduction</a:t>
            </a:r>
          </a:p>
        </p:txBody>
      </p:sp>
      <p:sp>
        <p:nvSpPr>
          <p:cNvPr id="66" name="Espace réservé du texte 27">
            <a:extLst>
              <a:ext uri="{FF2B5EF4-FFF2-40B4-BE49-F238E27FC236}">
                <a16:creationId xmlns:a16="http://schemas.microsoft.com/office/drawing/2014/main" id="{30780BC4-0B84-0D4A-8A30-507A1377F1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38597" y="16434633"/>
            <a:ext cx="12641093" cy="62381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67" name="Espace réservé du texte 27">
            <a:extLst>
              <a:ext uri="{FF2B5EF4-FFF2-40B4-BE49-F238E27FC236}">
                <a16:creationId xmlns:a16="http://schemas.microsoft.com/office/drawing/2014/main" id="{7741EA1E-5125-FB44-AF88-6EBA291808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38597" y="15556812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1</a:t>
            </a:r>
          </a:p>
        </p:txBody>
      </p:sp>
      <p:sp>
        <p:nvSpPr>
          <p:cNvPr id="68" name="Espace réservé du graphique 34">
            <a:extLst>
              <a:ext uri="{FF2B5EF4-FFF2-40B4-BE49-F238E27FC236}">
                <a16:creationId xmlns:a16="http://schemas.microsoft.com/office/drawing/2014/main" id="{3AC3DC61-E46B-3048-8FB0-1DD84223C7F5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15496728" y="15556812"/>
            <a:ext cx="12709491" cy="59032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69" name="Espace réservé du texte 27">
            <a:extLst>
              <a:ext uri="{FF2B5EF4-FFF2-40B4-BE49-F238E27FC236}">
                <a16:creationId xmlns:a16="http://schemas.microsoft.com/office/drawing/2014/main" id="{0A800884-A122-9540-A7CB-24C0EEF8FA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5496726" y="7217112"/>
            <a:ext cx="12709498" cy="77705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0" name="Espace réservé du texte 27">
            <a:extLst>
              <a:ext uri="{FF2B5EF4-FFF2-40B4-BE49-F238E27FC236}">
                <a16:creationId xmlns:a16="http://schemas.microsoft.com/office/drawing/2014/main" id="{F4B7B93D-82D5-4C4B-9E69-8F67ECC056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496726" y="6339290"/>
            <a:ext cx="12709498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2</a:t>
            </a:r>
          </a:p>
        </p:txBody>
      </p:sp>
      <p:sp>
        <p:nvSpPr>
          <p:cNvPr id="71" name="Espace réservé du texte 27">
            <a:extLst>
              <a:ext uri="{FF2B5EF4-FFF2-40B4-BE49-F238E27FC236}">
                <a16:creationId xmlns:a16="http://schemas.microsoft.com/office/drawing/2014/main" id="{FA2AB194-DF72-F04E-A465-2B06BC074E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5496730" y="22943217"/>
            <a:ext cx="12709494" cy="62265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2" name="Espace réservé du texte 27">
            <a:extLst>
              <a:ext uri="{FF2B5EF4-FFF2-40B4-BE49-F238E27FC236}">
                <a16:creationId xmlns:a16="http://schemas.microsoft.com/office/drawing/2014/main" id="{EAF8556A-EBC8-1B40-96EF-050490F2B47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5496729" y="22065392"/>
            <a:ext cx="12709495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3</a:t>
            </a:r>
          </a:p>
        </p:txBody>
      </p:sp>
      <p:sp>
        <p:nvSpPr>
          <p:cNvPr id="73" name="Espace réservé du tableau 40">
            <a:extLst>
              <a:ext uri="{FF2B5EF4-FFF2-40B4-BE49-F238E27FC236}">
                <a16:creationId xmlns:a16="http://schemas.microsoft.com/office/drawing/2014/main" id="{8B7469BA-BC18-6942-9AA6-95A83CF0FDAA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>
          <a:xfrm>
            <a:off x="1550420" y="23225761"/>
            <a:ext cx="12630034" cy="59597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263" b="0" i="0">
                <a:solidFill>
                  <a:schemeClr val="bg2">
                    <a:lumMod val="75000"/>
                  </a:schemeClr>
                </a:solidFill>
                <a:latin typeface="Overpass" pitchFamily="2" charset="77"/>
              </a:defRPr>
            </a:lvl1pPr>
          </a:lstStyle>
          <a:p>
            <a:endParaRPr lang="fr-FR" dirty="0"/>
          </a:p>
        </p:txBody>
      </p:sp>
      <p:sp>
        <p:nvSpPr>
          <p:cNvPr id="74" name="Espace réservé du texte 27">
            <a:extLst>
              <a:ext uri="{FF2B5EF4-FFF2-40B4-BE49-F238E27FC236}">
                <a16:creationId xmlns:a16="http://schemas.microsoft.com/office/drawing/2014/main" id="{B1E9ABE7-E714-AF44-866A-450AA56FEAA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9703578" y="7191747"/>
            <a:ext cx="12641093" cy="77958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5" name="Espace réservé du texte 27">
            <a:extLst>
              <a:ext uri="{FF2B5EF4-FFF2-40B4-BE49-F238E27FC236}">
                <a16:creationId xmlns:a16="http://schemas.microsoft.com/office/drawing/2014/main" id="{360D4CF6-AC28-C748-89E7-C40EC8F005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9708274" y="6313925"/>
            <a:ext cx="12641093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Section 4</a:t>
            </a:r>
          </a:p>
        </p:txBody>
      </p:sp>
      <p:sp>
        <p:nvSpPr>
          <p:cNvPr id="76" name="Espace réservé du texte 27">
            <a:extLst>
              <a:ext uri="{FF2B5EF4-FFF2-40B4-BE49-F238E27FC236}">
                <a16:creationId xmlns:a16="http://schemas.microsoft.com/office/drawing/2014/main" id="{4E8FC1C7-6457-FA46-ADBE-7CC62500F27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9703578" y="16421679"/>
            <a:ext cx="12628400" cy="723080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7" name="Espace réservé du texte 27">
            <a:extLst>
              <a:ext uri="{FF2B5EF4-FFF2-40B4-BE49-F238E27FC236}">
                <a16:creationId xmlns:a16="http://schemas.microsoft.com/office/drawing/2014/main" id="{3709DDD9-0D76-A34C-A393-7AD8268E4F5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9708274" y="15543856"/>
            <a:ext cx="12623704" cy="61245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4796" b="1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Conclusion</a:t>
            </a:r>
          </a:p>
        </p:txBody>
      </p:sp>
      <p:sp>
        <p:nvSpPr>
          <p:cNvPr id="78" name="Espace réservé du texte 27">
            <a:extLst>
              <a:ext uri="{FF2B5EF4-FFF2-40B4-BE49-F238E27FC236}">
                <a16:creationId xmlns:a16="http://schemas.microsoft.com/office/drawing/2014/main" id="{A2120B2B-91E7-8D43-9040-BE923CFE551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9703578" y="25125124"/>
            <a:ext cx="12628400" cy="39532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398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79" name="Espace réservé du texte 27">
            <a:extLst>
              <a:ext uri="{FF2B5EF4-FFF2-40B4-BE49-F238E27FC236}">
                <a16:creationId xmlns:a16="http://schemas.microsoft.com/office/drawing/2014/main" id="{DDF8978C-1667-CB4F-9B96-4C45F1B9ACF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9708274" y="24247300"/>
            <a:ext cx="12623704" cy="6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796" b="0" i="0">
                <a:solidFill>
                  <a:schemeClr val="tx1"/>
                </a:solidFill>
                <a:latin typeface="Overpass" pitchFamily="2" charset="77"/>
              </a:defRPr>
            </a:lvl1pPr>
            <a:lvl2pPr>
              <a:defRPr>
                <a:latin typeface="Overpass" pitchFamily="2" charset="77"/>
              </a:defRPr>
            </a:lvl2pPr>
            <a:lvl3pPr>
              <a:defRPr>
                <a:latin typeface="Overpass" pitchFamily="2" charset="77"/>
              </a:defRPr>
            </a:lvl3pPr>
            <a:lvl4pPr>
              <a:defRPr>
                <a:latin typeface="Overpass" pitchFamily="2" charset="77"/>
              </a:defRPr>
            </a:lvl4pPr>
            <a:lvl5pPr>
              <a:defRPr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Références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0EBDB44-F23D-0B4D-A60D-43DBA306C5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712562" y="30653267"/>
            <a:ext cx="3619416" cy="1489187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C0577260-C735-1C47-B008-C607E065F0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101022" y="30514482"/>
            <a:ext cx="3785091" cy="1704735"/>
          </a:xfrm>
          <a:prstGeom prst="rect">
            <a:avLst/>
          </a:prstGeom>
        </p:spPr>
      </p:pic>
      <p:sp>
        <p:nvSpPr>
          <p:cNvPr id="51" name="Rectangle 6">
            <a:extLst>
              <a:ext uri="{FF2B5EF4-FFF2-40B4-BE49-F238E27FC236}">
                <a16:creationId xmlns:a16="http://schemas.microsoft.com/office/drawing/2014/main" id="{D0EBEA09-CA42-1C46-8BEC-92090725D901}"/>
              </a:ext>
            </a:extLst>
          </p:cNvPr>
          <p:cNvSpPr/>
          <p:nvPr userDrawn="1"/>
        </p:nvSpPr>
        <p:spPr>
          <a:xfrm>
            <a:off x="17131" y="14958"/>
            <a:ext cx="39840130" cy="5514109"/>
          </a:xfrm>
          <a:custGeom>
            <a:avLst/>
            <a:gdLst>
              <a:gd name="connsiteX0" fmla="*/ 0 w 32940625"/>
              <a:gd name="connsiteY0" fmla="*/ 0 h 7161285"/>
              <a:gd name="connsiteX1" fmla="*/ 32940625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32940625"/>
              <a:gd name="connsiteY0" fmla="*/ 0 h 7161285"/>
              <a:gd name="connsiteX1" fmla="*/ 26313178 w 32940625"/>
              <a:gd name="connsiteY1" fmla="*/ 0 h 7161285"/>
              <a:gd name="connsiteX2" fmla="*/ 32940625 w 32940625"/>
              <a:gd name="connsiteY2" fmla="*/ 7161285 h 7161285"/>
              <a:gd name="connsiteX3" fmla="*/ 0 w 32940625"/>
              <a:gd name="connsiteY3" fmla="*/ 7161285 h 7161285"/>
              <a:gd name="connsiteX4" fmla="*/ 0 w 32940625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66286 w 26313178"/>
              <a:gd name="connsiteY2" fmla="*/ 7161285 h 7161285"/>
              <a:gd name="connsiteX3" fmla="*/ 0 w 26313178"/>
              <a:gd name="connsiteY3" fmla="*/ 7161285 h 7161285"/>
              <a:gd name="connsiteX4" fmla="*/ 0 w 26313178"/>
              <a:gd name="connsiteY4" fmla="*/ 0 h 7161285"/>
              <a:gd name="connsiteX0" fmla="*/ 0 w 26313178"/>
              <a:gd name="connsiteY0" fmla="*/ 0 h 7161285"/>
              <a:gd name="connsiteX1" fmla="*/ 26313178 w 26313178"/>
              <a:gd name="connsiteY1" fmla="*/ 0 h 7161285"/>
              <a:gd name="connsiteX2" fmla="*/ 26298769 w 26313178"/>
              <a:gd name="connsiteY2" fmla="*/ 3770776 h 7161285"/>
              <a:gd name="connsiteX3" fmla="*/ 26266286 w 26313178"/>
              <a:gd name="connsiteY3" fmla="*/ 7161285 h 7161285"/>
              <a:gd name="connsiteX4" fmla="*/ 0 w 26313178"/>
              <a:gd name="connsiteY4" fmla="*/ 7161285 h 7161285"/>
              <a:gd name="connsiteX5" fmla="*/ 0 w 26313178"/>
              <a:gd name="connsiteY5" fmla="*/ 0 h 7161285"/>
              <a:gd name="connsiteX0" fmla="*/ 0 w 29815724"/>
              <a:gd name="connsiteY0" fmla="*/ 0 h 7161285"/>
              <a:gd name="connsiteX1" fmla="*/ 26313178 w 29815724"/>
              <a:gd name="connsiteY1" fmla="*/ 0 h 7161285"/>
              <a:gd name="connsiteX2" fmla="*/ 29815691 w 29815724"/>
              <a:gd name="connsiteY2" fmla="*/ 3567576 h 7161285"/>
              <a:gd name="connsiteX3" fmla="*/ 26266286 w 29815724"/>
              <a:gd name="connsiteY3" fmla="*/ 7161285 h 7161285"/>
              <a:gd name="connsiteX4" fmla="*/ 0 w 29815724"/>
              <a:gd name="connsiteY4" fmla="*/ 7161285 h 7161285"/>
              <a:gd name="connsiteX5" fmla="*/ 0 w 29815724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815691"/>
              <a:gd name="connsiteY0" fmla="*/ 0 h 7161285"/>
              <a:gd name="connsiteX1" fmla="*/ 26313178 w 29815691"/>
              <a:gd name="connsiteY1" fmla="*/ 0 h 7161285"/>
              <a:gd name="connsiteX2" fmla="*/ 29815691 w 29815691"/>
              <a:gd name="connsiteY2" fmla="*/ 3567576 h 7161285"/>
              <a:gd name="connsiteX3" fmla="*/ 26266286 w 29815691"/>
              <a:gd name="connsiteY3" fmla="*/ 7161285 h 7161285"/>
              <a:gd name="connsiteX4" fmla="*/ 0 w 29815691"/>
              <a:gd name="connsiteY4" fmla="*/ 7161285 h 7161285"/>
              <a:gd name="connsiteX5" fmla="*/ 0 w 29815691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6266286 w 29659384"/>
              <a:gd name="connsiteY3" fmla="*/ 7161285 h 7161285"/>
              <a:gd name="connsiteX4" fmla="*/ 0 w 29659384"/>
              <a:gd name="connsiteY4" fmla="*/ 7161285 h 7161285"/>
              <a:gd name="connsiteX5" fmla="*/ 0 w 29659384"/>
              <a:gd name="connsiteY5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8982075 w 29659384"/>
              <a:gd name="connsiteY3" fmla="*/ 4157785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59384"/>
              <a:gd name="connsiteY0" fmla="*/ 0 h 7161285"/>
              <a:gd name="connsiteX1" fmla="*/ 26313178 w 29659384"/>
              <a:gd name="connsiteY1" fmla="*/ 0 h 7161285"/>
              <a:gd name="connsiteX2" fmla="*/ 29659384 w 29659384"/>
              <a:gd name="connsiteY2" fmla="*/ 3395638 h 7161285"/>
              <a:gd name="connsiteX3" fmla="*/ 29630753 w 29659384"/>
              <a:gd name="connsiteY3" fmla="*/ 3696677 h 7161285"/>
              <a:gd name="connsiteX4" fmla="*/ 26266286 w 29659384"/>
              <a:gd name="connsiteY4" fmla="*/ 7161285 h 7161285"/>
              <a:gd name="connsiteX5" fmla="*/ 0 w 29659384"/>
              <a:gd name="connsiteY5" fmla="*/ 7161285 h 7161285"/>
              <a:gd name="connsiteX6" fmla="*/ 0 w 29659384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276430 w 29630753"/>
              <a:gd name="connsiteY2" fmla="*/ 3380007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08068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630753"/>
              <a:gd name="connsiteY0" fmla="*/ 0 h 7161285"/>
              <a:gd name="connsiteX1" fmla="*/ 26313178 w 29630753"/>
              <a:gd name="connsiteY1" fmla="*/ 0 h 7161285"/>
              <a:gd name="connsiteX2" fmla="*/ 29448368 w 29630753"/>
              <a:gd name="connsiteY2" fmla="*/ 3215883 h 7161285"/>
              <a:gd name="connsiteX3" fmla="*/ 29630753 w 29630753"/>
              <a:gd name="connsiteY3" fmla="*/ 3696677 h 7161285"/>
              <a:gd name="connsiteX4" fmla="*/ 26266286 w 29630753"/>
              <a:gd name="connsiteY4" fmla="*/ 7161285 h 7161285"/>
              <a:gd name="connsiteX5" fmla="*/ 0 w 29630753"/>
              <a:gd name="connsiteY5" fmla="*/ 7161285 h 7161285"/>
              <a:gd name="connsiteX6" fmla="*/ 0 w 29630753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06076"/>
              <a:gd name="connsiteY0" fmla="*/ 0 h 7161285"/>
              <a:gd name="connsiteX1" fmla="*/ 26313178 w 29706076"/>
              <a:gd name="connsiteY1" fmla="*/ 0 h 7161285"/>
              <a:gd name="connsiteX2" fmla="*/ 29596860 w 29706076"/>
              <a:gd name="connsiteY2" fmla="*/ 3309668 h 7161285"/>
              <a:gd name="connsiteX3" fmla="*/ 29630753 w 29706076"/>
              <a:gd name="connsiteY3" fmla="*/ 3696677 h 7161285"/>
              <a:gd name="connsiteX4" fmla="*/ 26266286 w 29706076"/>
              <a:gd name="connsiteY4" fmla="*/ 7161285 h 7161285"/>
              <a:gd name="connsiteX5" fmla="*/ 0 w 29706076"/>
              <a:gd name="connsiteY5" fmla="*/ 7161285 h 7161285"/>
              <a:gd name="connsiteX6" fmla="*/ 0 w 29706076"/>
              <a:gd name="connsiteY6" fmla="*/ 0 h 7161285"/>
              <a:gd name="connsiteX0" fmla="*/ 0 w 29763766"/>
              <a:gd name="connsiteY0" fmla="*/ 0 h 7161285"/>
              <a:gd name="connsiteX1" fmla="*/ 26313178 w 29763766"/>
              <a:gd name="connsiteY1" fmla="*/ 0 h 7161285"/>
              <a:gd name="connsiteX2" fmla="*/ 29596860 w 29763766"/>
              <a:gd name="connsiteY2" fmla="*/ 3309668 h 7161285"/>
              <a:gd name="connsiteX3" fmla="*/ 29630753 w 29763766"/>
              <a:gd name="connsiteY3" fmla="*/ 3696677 h 7161285"/>
              <a:gd name="connsiteX4" fmla="*/ 26266286 w 29763766"/>
              <a:gd name="connsiteY4" fmla="*/ 7161285 h 7161285"/>
              <a:gd name="connsiteX5" fmla="*/ 0 w 29763766"/>
              <a:gd name="connsiteY5" fmla="*/ 7161285 h 7161285"/>
              <a:gd name="connsiteX6" fmla="*/ 0 w 29763766"/>
              <a:gd name="connsiteY6" fmla="*/ 0 h 7161285"/>
              <a:gd name="connsiteX0" fmla="*/ 0 w 29763766"/>
              <a:gd name="connsiteY0" fmla="*/ 0 h 7169101"/>
              <a:gd name="connsiteX1" fmla="*/ 26313178 w 29763766"/>
              <a:gd name="connsiteY1" fmla="*/ 0 h 7169101"/>
              <a:gd name="connsiteX2" fmla="*/ 29596860 w 29763766"/>
              <a:gd name="connsiteY2" fmla="*/ 3309668 h 7169101"/>
              <a:gd name="connsiteX3" fmla="*/ 29630753 w 29763766"/>
              <a:gd name="connsiteY3" fmla="*/ 3696677 h 7169101"/>
              <a:gd name="connsiteX4" fmla="*/ 26195948 w 29763766"/>
              <a:gd name="connsiteY4" fmla="*/ 7169101 h 7169101"/>
              <a:gd name="connsiteX5" fmla="*/ 0 w 29763766"/>
              <a:gd name="connsiteY5" fmla="*/ 7161285 h 7169101"/>
              <a:gd name="connsiteX6" fmla="*/ 0 w 29763766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195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97340"/>
              <a:gd name="connsiteY0" fmla="*/ 0 h 7169101"/>
              <a:gd name="connsiteX1" fmla="*/ 26313178 w 29797340"/>
              <a:gd name="connsiteY1" fmla="*/ 0 h 7169101"/>
              <a:gd name="connsiteX2" fmla="*/ 29596860 w 29797340"/>
              <a:gd name="connsiteY2" fmla="*/ 3309668 h 7169101"/>
              <a:gd name="connsiteX3" fmla="*/ 29695552 w 29797340"/>
              <a:gd name="connsiteY3" fmla="*/ 3739877 h 7169101"/>
              <a:gd name="connsiteX4" fmla="*/ 26267948 w 29797340"/>
              <a:gd name="connsiteY4" fmla="*/ 7169101 h 7169101"/>
              <a:gd name="connsiteX5" fmla="*/ 0 w 29797340"/>
              <a:gd name="connsiteY5" fmla="*/ 7161285 h 7169101"/>
              <a:gd name="connsiteX6" fmla="*/ 0 w 29797340"/>
              <a:gd name="connsiteY6" fmla="*/ 0 h 7169101"/>
              <a:gd name="connsiteX0" fmla="*/ 0 w 29779912"/>
              <a:gd name="connsiteY0" fmla="*/ 0 h 7169101"/>
              <a:gd name="connsiteX1" fmla="*/ 26313178 w 29779912"/>
              <a:gd name="connsiteY1" fmla="*/ 0 h 7169101"/>
              <a:gd name="connsiteX2" fmla="*/ 29596860 w 29779912"/>
              <a:gd name="connsiteY2" fmla="*/ 3309668 h 7169101"/>
              <a:gd name="connsiteX3" fmla="*/ 29695552 w 29779912"/>
              <a:gd name="connsiteY3" fmla="*/ 3739877 h 7169101"/>
              <a:gd name="connsiteX4" fmla="*/ 26267948 w 29779912"/>
              <a:gd name="connsiteY4" fmla="*/ 7169101 h 7169101"/>
              <a:gd name="connsiteX5" fmla="*/ 0 w 29779912"/>
              <a:gd name="connsiteY5" fmla="*/ 7161285 h 7169101"/>
              <a:gd name="connsiteX6" fmla="*/ 0 w 29779912"/>
              <a:gd name="connsiteY6" fmla="*/ 0 h 7169101"/>
              <a:gd name="connsiteX0" fmla="*/ 0 w 29805610"/>
              <a:gd name="connsiteY0" fmla="*/ 0 h 7169101"/>
              <a:gd name="connsiteX1" fmla="*/ 26313178 w 29805610"/>
              <a:gd name="connsiteY1" fmla="*/ 0 h 7169101"/>
              <a:gd name="connsiteX2" fmla="*/ 29647260 w 29805610"/>
              <a:gd name="connsiteY2" fmla="*/ 3360068 h 7169101"/>
              <a:gd name="connsiteX3" fmla="*/ 29695552 w 29805610"/>
              <a:gd name="connsiteY3" fmla="*/ 3739877 h 7169101"/>
              <a:gd name="connsiteX4" fmla="*/ 26267948 w 29805610"/>
              <a:gd name="connsiteY4" fmla="*/ 7169101 h 7169101"/>
              <a:gd name="connsiteX5" fmla="*/ 0 w 29805610"/>
              <a:gd name="connsiteY5" fmla="*/ 7161285 h 7169101"/>
              <a:gd name="connsiteX6" fmla="*/ 0 w 29805610"/>
              <a:gd name="connsiteY6" fmla="*/ 0 h 7169101"/>
              <a:gd name="connsiteX0" fmla="*/ 0 w 29785805"/>
              <a:gd name="connsiteY0" fmla="*/ 0 h 7169101"/>
              <a:gd name="connsiteX1" fmla="*/ 26313178 w 29785805"/>
              <a:gd name="connsiteY1" fmla="*/ 0 h 7169101"/>
              <a:gd name="connsiteX2" fmla="*/ 29647260 w 29785805"/>
              <a:gd name="connsiteY2" fmla="*/ 3360068 h 7169101"/>
              <a:gd name="connsiteX3" fmla="*/ 29695552 w 29785805"/>
              <a:gd name="connsiteY3" fmla="*/ 3739877 h 7169101"/>
              <a:gd name="connsiteX4" fmla="*/ 26267948 w 29785805"/>
              <a:gd name="connsiteY4" fmla="*/ 7169101 h 7169101"/>
              <a:gd name="connsiteX5" fmla="*/ 0 w 29785805"/>
              <a:gd name="connsiteY5" fmla="*/ 7161285 h 7169101"/>
              <a:gd name="connsiteX6" fmla="*/ 0 w 29785805"/>
              <a:gd name="connsiteY6" fmla="*/ 0 h 7169101"/>
              <a:gd name="connsiteX0" fmla="*/ 0 w 29775095"/>
              <a:gd name="connsiteY0" fmla="*/ 0 h 7169101"/>
              <a:gd name="connsiteX1" fmla="*/ 26313178 w 29775095"/>
              <a:gd name="connsiteY1" fmla="*/ 0 h 7169101"/>
              <a:gd name="connsiteX2" fmla="*/ 29647260 w 29775095"/>
              <a:gd name="connsiteY2" fmla="*/ 3360068 h 7169101"/>
              <a:gd name="connsiteX3" fmla="*/ 29695552 w 29775095"/>
              <a:gd name="connsiteY3" fmla="*/ 3739877 h 7169101"/>
              <a:gd name="connsiteX4" fmla="*/ 26267948 w 29775095"/>
              <a:gd name="connsiteY4" fmla="*/ 7169101 h 7169101"/>
              <a:gd name="connsiteX5" fmla="*/ 0 w 29775095"/>
              <a:gd name="connsiteY5" fmla="*/ 7161285 h 7169101"/>
              <a:gd name="connsiteX6" fmla="*/ 0 w 29775095"/>
              <a:gd name="connsiteY6" fmla="*/ 0 h 7169101"/>
              <a:gd name="connsiteX0" fmla="*/ 0 w 29765335"/>
              <a:gd name="connsiteY0" fmla="*/ 0 h 7169101"/>
              <a:gd name="connsiteX1" fmla="*/ 26313178 w 29765335"/>
              <a:gd name="connsiteY1" fmla="*/ 0 h 7169101"/>
              <a:gd name="connsiteX2" fmla="*/ 29647260 w 29765335"/>
              <a:gd name="connsiteY2" fmla="*/ 3360068 h 7169101"/>
              <a:gd name="connsiteX3" fmla="*/ 29695552 w 29765335"/>
              <a:gd name="connsiteY3" fmla="*/ 3739877 h 7169101"/>
              <a:gd name="connsiteX4" fmla="*/ 26267948 w 29765335"/>
              <a:gd name="connsiteY4" fmla="*/ 7169101 h 7169101"/>
              <a:gd name="connsiteX5" fmla="*/ 0 w 29765335"/>
              <a:gd name="connsiteY5" fmla="*/ 7161285 h 7169101"/>
              <a:gd name="connsiteX6" fmla="*/ 0 w 29765335"/>
              <a:gd name="connsiteY6" fmla="*/ 0 h 7169101"/>
              <a:gd name="connsiteX0" fmla="*/ 0 w 29745410"/>
              <a:gd name="connsiteY0" fmla="*/ 0 h 7169101"/>
              <a:gd name="connsiteX1" fmla="*/ 26313178 w 29745410"/>
              <a:gd name="connsiteY1" fmla="*/ 0 h 7169101"/>
              <a:gd name="connsiteX2" fmla="*/ 29647260 w 29745410"/>
              <a:gd name="connsiteY2" fmla="*/ 3360068 h 7169101"/>
              <a:gd name="connsiteX3" fmla="*/ 29656641 w 29745410"/>
              <a:gd name="connsiteY3" fmla="*/ 3785272 h 7169101"/>
              <a:gd name="connsiteX4" fmla="*/ 26267948 w 29745410"/>
              <a:gd name="connsiteY4" fmla="*/ 7169101 h 7169101"/>
              <a:gd name="connsiteX5" fmla="*/ 0 w 29745410"/>
              <a:gd name="connsiteY5" fmla="*/ 7161285 h 7169101"/>
              <a:gd name="connsiteX6" fmla="*/ 0 w 29745410"/>
              <a:gd name="connsiteY6" fmla="*/ 0 h 7169101"/>
              <a:gd name="connsiteX0" fmla="*/ 0 w 29734580"/>
              <a:gd name="connsiteY0" fmla="*/ 0 h 7169101"/>
              <a:gd name="connsiteX1" fmla="*/ 26313178 w 29734580"/>
              <a:gd name="connsiteY1" fmla="*/ 0 h 7169101"/>
              <a:gd name="connsiteX2" fmla="*/ 29647260 w 29734580"/>
              <a:gd name="connsiteY2" fmla="*/ 3360068 h 7169101"/>
              <a:gd name="connsiteX3" fmla="*/ 29630699 w 29734580"/>
              <a:gd name="connsiteY3" fmla="*/ 3811213 h 7169101"/>
              <a:gd name="connsiteX4" fmla="*/ 26267948 w 29734580"/>
              <a:gd name="connsiteY4" fmla="*/ 7169101 h 7169101"/>
              <a:gd name="connsiteX5" fmla="*/ 0 w 29734580"/>
              <a:gd name="connsiteY5" fmla="*/ 7161285 h 7169101"/>
              <a:gd name="connsiteX6" fmla="*/ 0 w 29734580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45084"/>
              <a:gd name="connsiteY0" fmla="*/ 0 h 7169101"/>
              <a:gd name="connsiteX1" fmla="*/ 26313178 w 29745084"/>
              <a:gd name="connsiteY1" fmla="*/ 0 h 7169101"/>
              <a:gd name="connsiteX2" fmla="*/ 29647260 w 29745084"/>
              <a:gd name="connsiteY2" fmla="*/ 3360068 h 7169101"/>
              <a:gd name="connsiteX3" fmla="*/ 29630699 w 29745084"/>
              <a:gd name="connsiteY3" fmla="*/ 3811213 h 7169101"/>
              <a:gd name="connsiteX4" fmla="*/ 26267948 w 29745084"/>
              <a:gd name="connsiteY4" fmla="*/ 7169101 h 7169101"/>
              <a:gd name="connsiteX5" fmla="*/ 0 w 29745084"/>
              <a:gd name="connsiteY5" fmla="*/ 7161285 h 7169101"/>
              <a:gd name="connsiteX6" fmla="*/ 0 w 29745084"/>
              <a:gd name="connsiteY6" fmla="*/ 0 h 7169101"/>
              <a:gd name="connsiteX0" fmla="*/ 0 w 29736139"/>
              <a:gd name="connsiteY0" fmla="*/ 0 h 7169101"/>
              <a:gd name="connsiteX1" fmla="*/ 26313178 w 29736139"/>
              <a:gd name="connsiteY1" fmla="*/ 0 h 7169101"/>
              <a:gd name="connsiteX2" fmla="*/ 29647260 w 29736139"/>
              <a:gd name="connsiteY2" fmla="*/ 3360068 h 7169101"/>
              <a:gd name="connsiteX3" fmla="*/ 29608667 w 29736139"/>
              <a:gd name="connsiteY3" fmla="*/ 3838755 h 7169101"/>
              <a:gd name="connsiteX4" fmla="*/ 26267948 w 29736139"/>
              <a:gd name="connsiteY4" fmla="*/ 7169101 h 7169101"/>
              <a:gd name="connsiteX5" fmla="*/ 0 w 29736139"/>
              <a:gd name="connsiteY5" fmla="*/ 7161285 h 7169101"/>
              <a:gd name="connsiteX6" fmla="*/ 0 w 29736139"/>
              <a:gd name="connsiteY6" fmla="*/ 0 h 7169101"/>
              <a:gd name="connsiteX0" fmla="*/ 0 w 29746745"/>
              <a:gd name="connsiteY0" fmla="*/ 0 h 7169101"/>
              <a:gd name="connsiteX1" fmla="*/ 26313178 w 29746745"/>
              <a:gd name="connsiteY1" fmla="*/ 0 h 7169101"/>
              <a:gd name="connsiteX2" fmla="*/ 29647260 w 29746745"/>
              <a:gd name="connsiteY2" fmla="*/ 3360068 h 7169101"/>
              <a:gd name="connsiteX3" fmla="*/ 29608667 w 29746745"/>
              <a:gd name="connsiteY3" fmla="*/ 3838755 h 7169101"/>
              <a:gd name="connsiteX4" fmla="*/ 26267948 w 29746745"/>
              <a:gd name="connsiteY4" fmla="*/ 7169101 h 7169101"/>
              <a:gd name="connsiteX5" fmla="*/ 0 w 29746745"/>
              <a:gd name="connsiteY5" fmla="*/ 7161285 h 7169101"/>
              <a:gd name="connsiteX6" fmla="*/ 0 w 29746745"/>
              <a:gd name="connsiteY6" fmla="*/ 0 h 7169101"/>
              <a:gd name="connsiteX0" fmla="*/ 0 w 29744911"/>
              <a:gd name="connsiteY0" fmla="*/ 0 h 7169101"/>
              <a:gd name="connsiteX1" fmla="*/ 26313178 w 29744911"/>
              <a:gd name="connsiteY1" fmla="*/ 0 h 7169101"/>
              <a:gd name="connsiteX2" fmla="*/ 29647260 w 29744911"/>
              <a:gd name="connsiteY2" fmla="*/ 3360068 h 7169101"/>
              <a:gd name="connsiteX3" fmla="*/ 29608667 w 29744911"/>
              <a:gd name="connsiteY3" fmla="*/ 3838755 h 7169101"/>
              <a:gd name="connsiteX4" fmla="*/ 26267948 w 29744911"/>
              <a:gd name="connsiteY4" fmla="*/ 7169101 h 7169101"/>
              <a:gd name="connsiteX5" fmla="*/ 0 w 29744911"/>
              <a:gd name="connsiteY5" fmla="*/ 7161285 h 7169101"/>
              <a:gd name="connsiteX6" fmla="*/ 0 w 29744911"/>
              <a:gd name="connsiteY6" fmla="*/ 0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23884993 w 53629904"/>
              <a:gd name="connsiteY5" fmla="*/ 7161285 h 7169101"/>
              <a:gd name="connsiteX6" fmla="*/ 0 w 53629904"/>
              <a:gd name="connsiteY6" fmla="*/ 36026 h 7169101"/>
              <a:gd name="connsiteX0" fmla="*/ 0 w 53629904"/>
              <a:gd name="connsiteY0" fmla="*/ 36026 h 7169101"/>
              <a:gd name="connsiteX1" fmla="*/ 50198171 w 53629904"/>
              <a:gd name="connsiteY1" fmla="*/ 0 h 7169101"/>
              <a:gd name="connsiteX2" fmla="*/ 53532253 w 53629904"/>
              <a:gd name="connsiteY2" fmla="*/ 3360068 h 7169101"/>
              <a:gd name="connsiteX3" fmla="*/ 53493660 w 53629904"/>
              <a:gd name="connsiteY3" fmla="*/ 3838755 h 7169101"/>
              <a:gd name="connsiteX4" fmla="*/ 50152941 w 53629904"/>
              <a:gd name="connsiteY4" fmla="*/ 7169101 h 7169101"/>
              <a:gd name="connsiteX5" fmla="*/ 36024 w 53629904"/>
              <a:gd name="connsiteY5" fmla="*/ 7161286 h 7169101"/>
              <a:gd name="connsiteX6" fmla="*/ 0 w 53629904"/>
              <a:gd name="connsiteY6" fmla="*/ 36026 h 7169101"/>
              <a:gd name="connsiteX0" fmla="*/ 2936091 w 53593880"/>
              <a:gd name="connsiteY0" fmla="*/ 85561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2936091 w 53593880"/>
              <a:gd name="connsiteY6" fmla="*/ 85561 h 7169101"/>
              <a:gd name="connsiteX0" fmla="*/ 1945387 w 53593880"/>
              <a:gd name="connsiteY0" fmla="*/ 19514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45387 w 53593880"/>
              <a:gd name="connsiteY6" fmla="*/ 19514 h 7169101"/>
              <a:gd name="connsiteX0" fmla="*/ 1978410 w 53593880"/>
              <a:gd name="connsiteY0" fmla="*/ 3002 h 7169101"/>
              <a:gd name="connsiteX1" fmla="*/ 50162147 w 53593880"/>
              <a:gd name="connsiteY1" fmla="*/ 0 h 7169101"/>
              <a:gd name="connsiteX2" fmla="*/ 53496229 w 53593880"/>
              <a:gd name="connsiteY2" fmla="*/ 3360068 h 7169101"/>
              <a:gd name="connsiteX3" fmla="*/ 53457636 w 53593880"/>
              <a:gd name="connsiteY3" fmla="*/ 3838755 h 7169101"/>
              <a:gd name="connsiteX4" fmla="*/ 50116917 w 53593880"/>
              <a:gd name="connsiteY4" fmla="*/ 7169101 h 7169101"/>
              <a:gd name="connsiteX5" fmla="*/ 0 w 53593880"/>
              <a:gd name="connsiteY5" fmla="*/ 7161286 h 7169101"/>
              <a:gd name="connsiteX6" fmla="*/ 1978410 w 53593880"/>
              <a:gd name="connsiteY6" fmla="*/ 3002 h 7169101"/>
              <a:gd name="connsiteX0" fmla="*/ 30024 w 51645494"/>
              <a:gd name="connsiteY0" fmla="*/ 3002 h 7169101"/>
              <a:gd name="connsiteX1" fmla="*/ 48213761 w 51645494"/>
              <a:gd name="connsiteY1" fmla="*/ 0 h 7169101"/>
              <a:gd name="connsiteX2" fmla="*/ 51547843 w 51645494"/>
              <a:gd name="connsiteY2" fmla="*/ 3360068 h 7169101"/>
              <a:gd name="connsiteX3" fmla="*/ 51509250 w 51645494"/>
              <a:gd name="connsiteY3" fmla="*/ 3838755 h 7169101"/>
              <a:gd name="connsiteX4" fmla="*/ 48168531 w 51645494"/>
              <a:gd name="connsiteY4" fmla="*/ 7169101 h 7169101"/>
              <a:gd name="connsiteX5" fmla="*/ 0 w 51645494"/>
              <a:gd name="connsiteY5" fmla="*/ 7161286 h 7169101"/>
              <a:gd name="connsiteX6" fmla="*/ 30024 w 51645494"/>
              <a:gd name="connsiteY6" fmla="*/ 3002 h 7169101"/>
              <a:gd name="connsiteX0" fmla="*/ 0 w 51764076"/>
              <a:gd name="connsiteY0" fmla="*/ 52537 h 7169101"/>
              <a:gd name="connsiteX1" fmla="*/ 48332343 w 51764076"/>
              <a:gd name="connsiteY1" fmla="*/ 0 h 7169101"/>
              <a:gd name="connsiteX2" fmla="*/ 51666425 w 51764076"/>
              <a:gd name="connsiteY2" fmla="*/ 3360068 h 7169101"/>
              <a:gd name="connsiteX3" fmla="*/ 51627832 w 51764076"/>
              <a:gd name="connsiteY3" fmla="*/ 3838755 h 7169101"/>
              <a:gd name="connsiteX4" fmla="*/ 48287113 w 51764076"/>
              <a:gd name="connsiteY4" fmla="*/ 7169101 h 7169101"/>
              <a:gd name="connsiteX5" fmla="*/ 118582 w 51764076"/>
              <a:gd name="connsiteY5" fmla="*/ 7161286 h 7169101"/>
              <a:gd name="connsiteX6" fmla="*/ 0 w 51764076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1448 w 51775524"/>
              <a:gd name="connsiteY0" fmla="*/ 52537 h 7169101"/>
              <a:gd name="connsiteX1" fmla="*/ 48343791 w 51775524"/>
              <a:gd name="connsiteY1" fmla="*/ 0 h 7169101"/>
              <a:gd name="connsiteX2" fmla="*/ 51677873 w 51775524"/>
              <a:gd name="connsiteY2" fmla="*/ 3360068 h 7169101"/>
              <a:gd name="connsiteX3" fmla="*/ 51639280 w 51775524"/>
              <a:gd name="connsiteY3" fmla="*/ 3838755 h 7169101"/>
              <a:gd name="connsiteX4" fmla="*/ 48298561 w 51775524"/>
              <a:gd name="connsiteY4" fmla="*/ 7169101 h 7169101"/>
              <a:gd name="connsiteX5" fmla="*/ 0 w 51775524"/>
              <a:gd name="connsiteY5" fmla="*/ 7161286 h 7169101"/>
              <a:gd name="connsiteX6" fmla="*/ 11448 w 51775524"/>
              <a:gd name="connsiteY6" fmla="*/ 52537 h 7169101"/>
              <a:gd name="connsiteX0" fmla="*/ 15673 w 51779749"/>
              <a:gd name="connsiteY0" fmla="*/ 52537 h 7169101"/>
              <a:gd name="connsiteX1" fmla="*/ 48348016 w 51779749"/>
              <a:gd name="connsiteY1" fmla="*/ 0 h 7169101"/>
              <a:gd name="connsiteX2" fmla="*/ 51682098 w 51779749"/>
              <a:gd name="connsiteY2" fmla="*/ 3360068 h 7169101"/>
              <a:gd name="connsiteX3" fmla="*/ 51643505 w 51779749"/>
              <a:gd name="connsiteY3" fmla="*/ 3838755 h 7169101"/>
              <a:gd name="connsiteX4" fmla="*/ 48302786 w 51779749"/>
              <a:gd name="connsiteY4" fmla="*/ 7169101 h 7169101"/>
              <a:gd name="connsiteX5" fmla="*/ 4225 w 51779749"/>
              <a:gd name="connsiteY5" fmla="*/ 7161286 h 7169101"/>
              <a:gd name="connsiteX6" fmla="*/ 15673 w 51779749"/>
              <a:gd name="connsiteY6" fmla="*/ 52537 h 7169101"/>
              <a:gd name="connsiteX0" fmla="*/ 3573768 w 55356420"/>
              <a:gd name="connsiteY0" fmla="*/ 71114 h 7688514"/>
              <a:gd name="connsiteX1" fmla="*/ 51924687 w 55356420"/>
              <a:gd name="connsiteY1" fmla="*/ 0 h 7688514"/>
              <a:gd name="connsiteX2" fmla="*/ 55258769 w 55356420"/>
              <a:gd name="connsiteY2" fmla="*/ 3360068 h 7688514"/>
              <a:gd name="connsiteX3" fmla="*/ 55220176 w 55356420"/>
              <a:gd name="connsiteY3" fmla="*/ 3838755 h 7688514"/>
              <a:gd name="connsiteX4" fmla="*/ 51879457 w 55356420"/>
              <a:gd name="connsiteY4" fmla="*/ 7169101 h 7688514"/>
              <a:gd name="connsiteX5" fmla="*/ 3580896 w 55356420"/>
              <a:gd name="connsiteY5" fmla="*/ 7161286 h 7688514"/>
              <a:gd name="connsiteX6" fmla="*/ 3573768 w 55356420"/>
              <a:gd name="connsiteY6" fmla="*/ 71114 h 7688514"/>
              <a:gd name="connsiteX0" fmla="*/ 3561399 w 55362626"/>
              <a:gd name="connsiteY0" fmla="*/ 33961 h 7691266"/>
              <a:gd name="connsiteX1" fmla="*/ 51930893 w 55362626"/>
              <a:gd name="connsiteY1" fmla="*/ 0 h 7691266"/>
              <a:gd name="connsiteX2" fmla="*/ 55264975 w 55362626"/>
              <a:gd name="connsiteY2" fmla="*/ 3360068 h 7691266"/>
              <a:gd name="connsiteX3" fmla="*/ 55226382 w 55362626"/>
              <a:gd name="connsiteY3" fmla="*/ 3838755 h 7691266"/>
              <a:gd name="connsiteX4" fmla="*/ 51885663 w 55362626"/>
              <a:gd name="connsiteY4" fmla="*/ 7169101 h 7691266"/>
              <a:gd name="connsiteX5" fmla="*/ 3587102 w 55362626"/>
              <a:gd name="connsiteY5" fmla="*/ 7161286 h 7691266"/>
              <a:gd name="connsiteX6" fmla="*/ 3561399 w 55362626"/>
              <a:gd name="connsiteY6" fmla="*/ 33961 h 7691266"/>
              <a:gd name="connsiteX0" fmla="*/ 3557259 w 55358486"/>
              <a:gd name="connsiteY0" fmla="*/ 33961 h 7691266"/>
              <a:gd name="connsiteX1" fmla="*/ 51926753 w 55358486"/>
              <a:gd name="connsiteY1" fmla="*/ 0 h 7691266"/>
              <a:gd name="connsiteX2" fmla="*/ 55260835 w 55358486"/>
              <a:gd name="connsiteY2" fmla="*/ 3360068 h 7691266"/>
              <a:gd name="connsiteX3" fmla="*/ 55222242 w 55358486"/>
              <a:gd name="connsiteY3" fmla="*/ 3838755 h 7691266"/>
              <a:gd name="connsiteX4" fmla="*/ 51881523 w 55358486"/>
              <a:gd name="connsiteY4" fmla="*/ 7169101 h 7691266"/>
              <a:gd name="connsiteX5" fmla="*/ 3582962 w 55358486"/>
              <a:gd name="connsiteY5" fmla="*/ 7161286 h 7691266"/>
              <a:gd name="connsiteX6" fmla="*/ 3557259 w 55358486"/>
              <a:gd name="connsiteY6" fmla="*/ 33961 h 7691266"/>
              <a:gd name="connsiteX0" fmla="*/ 1 w 51801228"/>
              <a:gd name="connsiteY0" fmla="*/ 33961 h 7169101"/>
              <a:gd name="connsiteX1" fmla="*/ 48369495 w 51801228"/>
              <a:gd name="connsiteY1" fmla="*/ 0 h 7169101"/>
              <a:gd name="connsiteX2" fmla="*/ 51703577 w 51801228"/>
              <a:gd name="connsiteY2" fmla="*/ 3360068 h 7169101"/>
              <a:gd name="connsiteX3" fmla="*/ 51664984 w 51801228"/>
              <a:gd name="connsiteY3" fmla="*/ 3838755 h 7169101"/>
              <a:gd name="connsiteX4" fmla="*/ 48324265 w 51801228"/>
              <a:gd name="connsiteY4" fmla="*/ 7169101 h 7169101"/>
              <a:gd name="connsiteX5" fmla="*/ 25704 w 51801228"/>
              <a:gd name="connsiteY5" fmla="*/ 7161286 h 7169101"/>
              <a:gd name="connsiteX6" fmla="*/ 1 w 51801228"/>
              <a:gd name="connsiteY6" fmla="*/ 33961 h 7169101"/>
              <a:gd name="connsiteX0" fmla="*/ 3552402 w 55360922"/>
              <a:gd name="connsiteY0" fmla="*/ 4786 h 7693427"/>
              <a:gd name="connsiteX1" fmla="*/ 51929189 w 55360922"/>
              <a:gd name="connsiteY1" fmla="*/ 0 h 7693427"/>
              <a:gd name="connsiteX2" fmla="*/ 55263271 w 55360922"/>
              <a:gd name="connsiteY2" fmla="*/ 3360068 h 7693427"/>
              <a:gd name="connsiteX3" fmla="*/ 55224678 w 55360922"/>
              <a:gd name="connsiteY3" fmla="*/ 3838755 h 7693427"/>
              <a:gd name="connsiteX4" fmla="*/ 51883959 w 55360922"/>
              <a:gd name="connsiteY4" fmla="*/ 7169101 h 7693427"/>
              <a:gd name="connsiteX5" fmla="*/ 3585398 w 55360922"/>
              <a:gd name="connsiteY5" fmla="*/ 7161286 h 7693427"/>
              <a:gd name="connsiteX6" fmla="*/ 3552402 w 55360922"/>
              <a:gd name="connsiteY6" fmla="*/ 4786 h 7693427"/>
              <a:gd name="connsiteX0" fmla="*/ 3558910 w 55367430"/>
              <a:gd name="connsiteY0" fmla="*/ 4786 h 7693427"/>
              <a:gd name="connsiteX1" fmla="*/ 51935697 w 55367430"/>
              <a:gd name="connsiteY1" fmla="*/ 0 h 7693427"/>
              <a:gd name="connsiteX2" fmla="*/ 55269779 w 55367430"/>
              <a:gd name="connsiteY2" fmla="*/ 3360068 h 7693427"/>
              <a:gd name="connsiteX3" fmla="*/ 55231186 w 55367430"/>
              <a:gd name="connsiteY3" fmla="*/ 3838755 h 7693427"/>
              <a:gd name="connsiteX4" fmla="*/ 51890467 w 55367430"/>
              <a:gd name="connsiteY4" fmla="*/ 7169101 h 7693427"/>
              <a:gd name="connsiteX5" fmla="*/ 3591906 w 55367430"/>
              <a:gd name="connsiteY5" fmla="*/ 7161286 h 7693427"/>
              <a:gd name="connsiteX6" fmla="*/ 3558910 w 55367430"/>
              <a:gd name="connsiteY6" fmla="*/ 4786 h 7693427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1286 h 7169101"/>
              <a:gd name="connsiteX6" fmla="*/ 2880 w 51811400"/>
              <a:gd name="connsiteY6" fmla="*/ 4786 h 7169101"/>
              <a:gd name="connsiteX0" fmla="*/ 2880 w 51811400"/>
              <a:gd name="connsiteY0" fmla="*/ 4786 h 7169101"/>
              <a:gd name="connsiteX1" fmla="*/ 48379667 w 51811400"/>
              <a:gd name="connsiteY1" fmla="*/ 0 h 7169101"/>
              <a:gd name="connsiteX2" fmla="*/ 51713749 w 51811400"/>
              <a:gd name="connsiteY2" fmla="*/ 3360068 h 7169101"/>
              <a:gd name="connsiteX3" fmla="*/ 51675156 w 51811400"/>
              <a:gd name="connsiteY3" fmla="*/ 3838755 h 7169101"/>
              <a:gd name="connsiteX4" fmla="*/ 48334437 w 51811400"/>
              <a:gd name="connsiteY4" fmla="*/ 7169101 h 7169101"/>
              <a:gd name="connsiteX5" fmla="*/ 35876 w 51811400"/>
              <a:gd name="connsiteY5" fmla="*/ 7168580 h 7169101"/>
              <a:gd name="connsiteX6" fmla="*/ 2880 w 51811400"/>
              <a:gd name="connsiteY6" fmla="*/ 4786 h 7169101"/>
              <a:gd name="connsiteX0" fmla="*/ 3578330 w 55357675"/>
              <a:gd name="connsiteY0" fmla="*/ 19373 h 7698286"/>
              <a:gd name="connsiteX1" fmla="*/ 51925942 w 55357675"/>
              <a:gd name="connsiteY1" fmla="*/ 0 h 7698286"/>
              <a:gd name="connsiteX2" fmla="*/ 55260024 w 55357675"/>
              <a:gd name="connsiteY2" fmla="*/ 3360068 h 7698286"/>
              <a:gd name="connsiteX3" fmla="*/ 55221431 w 55357675"/>
              <a:gd name="connsiteY3" fmla="*/ 3838755 h 7698286"/>
              <a:gd name="connsiteX4" fmla="*/ 51880712 w 55357675"/>
              <a:gd name="connsiteY4" fmla="*/ 7169101 h 7698286"/>
              <a:gd name="connsiteX5" fmla="*/ 3582151 w 55357675"/>
              <a:gd name="connsiteY5" fmla="*/ 7168580 h 7698286"/>
              <a:gd name="connsiteX6" fmla="*/ 3578330 w 55357675"/>
              <a:gd name="connsiteY6" fmla="*/ 19373 h 7698286"/>
              <a:gd name="connsiteX0" fmla="*/ 3666098 w 55314159"/>
              <a:gd name="connsiteY0" fmla="*/ 0 h 7851255"/>
              <a:gd name="connsiteX1" fmla="*/ 51882426 w 55314159"/>
              <a:gd name="connsiteY1" fmla="*/ 141084 h 7851255"/>
              <a:gd name="connsiteX2" fmla="*/ 55216508 w 55314159"/>
              <a:gd name="connsiteY2" fmla="*/ 3501152 h 7851255"/>
              <a:gd name="connsiteX3" fmla="*/ 55177915 w 55314159"/>
              <a:gd name="connsiteY3" fmla="*/ 3979839 h 7851255"/>
              <a:gd name="connsiteX4" fmla="*/ 51837196 w 55314159"/>
              <a:gd name="connsiteY4" fmla="*/ 7310185 h 7851255"/>
              <a:gd name="connsiteX5" fmla="*/ 3538635 w 55314159"/>
              <a:gd name="connsiteY5" fmla="*/ 7309664 h 7851255"/>
              <a:gd name="connsiteX6" fmla="*/ 3666098 w 55314159"/>
              <a:gd name="connsiteY6" fmla="*/ 0 h 7851255"/>
              <a:gd name="connsiteX0" fmla="*/ 3695495 w 55299794"/>
              <a:gd name="connsiteY0" fmla="*/ 340289 h 7674513"/>
              <a:gd name="connsiteX1" fmla="*/ 51868061 w 55299794"/>
              <a:gd name="connsiteY1" fmla="*/ 0 h 7674513"/>
              <a:gd name="connsiteX2" fmla="*/ 55202143 w 55299794"/>
              <a:gd name="connsiteY2" fmla="*/ 3360068 h 7674513"/>
              <a:gd name="connsiteX3" fmla="*/ 55163550 w 55299794"/>
              <a:gd name="connsiteY3" fmla="*/ 3838755 h 7674513"/>
              <a:gd name="connsiteX4" fmla="*/ 51822831 w 55299794"/>
              <a:gd name="connsiteY4" fmla="*/ 7169101 h 7674513"/>
              <a:gd name="connsiteX5" fmla="*/ 3524270 w 55299794"/>
              <a:gd name="connsiteY5" fmla="*/ 7168580 h 7674513"/>
              <a:gd name="connsiteX6" fmla="*/ 3695495 w 55299794"/>
              <a:gd name="connsiteY6" fmla="*/ 340289 h 7674513"/>
              <a:gd name="connsiteX0" fmla="*/ 3583190 w 55355240"/>
              <a:gd name="connsiteY0" fmla="*/ 4786 h 7699366"/>
              <a:gd name="connsiteX1" fmla="*/ 51923507 w 55355240"/>
              <a:gd name="connsiteY1" fmla="*/ 0 h 7699366"/>
              <a:gd name="connsiteX2" fmla="*/ 55257589 w 55355240"/>
              <a:gd name="connsiteY2" fmla="*/ 3360068 h 7699366"/>
              <a:gd name="connsiteX3" fmla="*/ 55218996 w 55355240"/>
              <a:gd name="connsiteY3" fmla="*/ 3838755 h 7699366"/>
              <a:gd name="connsiteX4" fmla="*/ 51878277 w 55355240"/>
              <a:gd name="connsiteY4" fmla="*/ 7169101 h 7699366"/>
              <a:gd name="connsiteX5" fmla="*/ 3579716 w 55355240"/>
              <a:gd name="connsiteY5" fmla="*/ 7168580 h 7699366"/>
              <a:gd name="connsiteX6" fmla="*/ 3583190 w 55355240"/>
              <a:gd name="connsiteY6" fmla="*/ 4786 h 7699366"/>
              <a:gd name="connsiteX0" fmla="*/ 3627014 w 55333422"/>
              <a:gd name="connsiteY0" fmla="*/ 0 h 7733748"/>
              <a:gd name="connsiteX1" fmla="*/ 51901689 w 55333422"/>
              <a:gd name="connsiteY1" fmla="*/ 31682 h 7733748"/>
              <a:gd name="connsiteX2" fmla="*/ 55235771 w 55333422"/>
              <a:gd name="connsiteY2" fmla="*/ 3391750 h 7733748"/>
              <a:gd name="connsiteX3" fmla="*/ 55197178 w 55333422"/>
              <a:gd name="connsiteY3" fmla="*/ 3870437 h 7733748"/>
              <a:gd name="connsiteX4" fmla="*/ 51856459 w 55333422"/>
              <a:gd name="connsiteY4" fmla="*/ 7200783 h 7733748"/>
              <a:gd name="connsiteX5" fmla="*/ 3557898 w 55333422"/>
              <a:gd name="connsiteY5" fmla="*/ 7200262 h 7733748"/>
              <a:gd name="connsiteX6" fmla="*/ 3627014 w 55333422"/>
              <a:gd name="connsiteY6" fmla="*/ 0 h 7733748"/>
              <a:gd name="connsiteX0" fmla="*/ 3612388 w 55340677"/>
              <a:gd name="connsiteY0" fmla="*/ 128776 h 7690182"/>
              <a:gd name="connsiteX1" fmla="*/ 51908944 w 55340677"/>
              <a:gd name="connsiteY1" fmla="*/ 0 h 7690182"/>
              <a:gd name="connsiteX2" fmla="*/ 55243026 w 55340677"/>
              <a:gd name="connsiteY2" fmla="*/ 3360068 h 7690182"/>
              <a:gd name="connsiteX3" fmla="*/ 55204433 w 55340677"/>
              <a:gd name="connsiteY3" fmla="*/ 3838755 h 7690182"/>
              <a:gd name="connsiteX4" fmla="*/ 51863714 w 55340677"/>
              <a:gd name="connsiteY4" fmla="*/ 7169101 h 7690182"/>
              <a:gd name="connsiteX5" fmla="*/ 3565153 w 55340677"/>
              <a:gd name="connsiteY5" fmla="*/ 7168580 h 7690182"/>
              <a:gd name="connsiteX6" fmla="*/ 3612388 w 55340677"/>
              <a:gd name="connsiteY6" fmla="*/ 128776 h 7690182"/>
              <a:gd name="connsiteX0" fmla="*/ 3568619 w 55362549"/>
              <a:gd name="connsiteY0" fmla="*/ 12080 h 7698827"/>
              <a:gd name="connsiteX1" fmla="*/ 51930816 w 55362549"/>
              <a:gd name="connsiteY1" fmla="*/ 0 h 7698827"/>
              <a:gd name="connsiteX2" fmla="*/ 55264898 w 55362549"/>
              <a:gd name="connsiteY2" fmla="*/ 3360068 h 7698827"/>
              <a:gd name="connsiteX3" fmla="*/ 55226305 w 55362549"/>
              <a:gd name="connsiteY3" fmla="*/ 3838755 h 7698827"/>
              <a:gd name="connsiteX4" fmla="*/ 51885586 w 55362549"/>
              <a:gd name="connsiteY4" fmla="*/ 7169101 h 7698827"/>
              <a:gd name="connsiteX5" fmla="*/ 3587025 w 55362549"/>
              <a:gd name="connsiteY5" fmla="*/ 7168580 h 7698827"/>
              <a:gd name="connsiteX6" fmla="*/ 3568619 w 55362549"/>
              <a:gd name="connsiteY6" fmla="*/ 12080 h 7698827"/>
              <a:gd name="connsiteX0" fmla="*/ 3722 w 51797652"/>
              <a:gd name="connsiteY0" fmla="*/ 12080 h 7169101"/>
              <a:gd name="connsiteX1" fmla="*/ 48365919 w 51797652"/>
              <a:gd name="connsiteY1" fmla="*/ 0 h 7169101"/>
              <a:gd name="connsiteX2" fmla="*/ 51700001 w 51797652"/>
              <a:gd name="connsiteY2" fmla="*/ 3360068 h 7169101"/>
              <a:gd name="connsiteX3" fmla="*/ 51661408 w 51797652"/>
              <a:gd name="connsiteY3" fmla="*/ 3838755 h 7169101"/>
              <a:gd name="connsiteX4" fmla="*/ 48320689 w 51797652"/>
              <a:gd name="connsiteY4" fmla="*/ 7169101 h 7169101"/>
              <a:gd name="connsiteX5" fmla="*/ 22128 w 51797652"/>
              <a:gd name="connsiteY5" fmla="*/ 7168580 h 7169101"/>
              <a:gd name="connsiteX6" fmla="*/ 3722 w 51797652"/>
              <a:gd name="connsiteY6" fmla="*/ 12080 h 716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797652" h="7169101">
                <a:moveTo>
                  <a:pt x="3722" y="12080"/>
                </a:moveTo>
                <a:lnTo>
                  <a:pt x="48365919" y="0"/>
                </a:lnTo>
                <a:cubicBezTo>
                  <a:pt x="48368931" y="11674"/>
                  <a:pt x="51400004" y="3043595"/>
                  <a:pt x="51700001" y="3360068"/>
                </a:cubicBezTo>
                <a:cubicBezTo>
                  <a:pt x="51849061" y="3496501"/>
                  <a:pt x="51820580" y="3675594"/>
                  <a:pt x="51661408" y="3838755"/>
                </a:cubicBezTo>
                <a:lnTo>
                  <a:pt x="48320689" y="7169101"/>
                </a:lnTo>
                <a:lnTo>
                  <a:pt x="22128" y="7168580"/>
                </a:lnTo>
                <a:cubicBezTo>
                  <a:pt x="21360" y="7171882"/>
                  <a:pt x="-10691" y="36450"/>
                  <a:pt x="3722" y="1208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3356" dirty="0"/>
          </a:p>
        </p:txBody>
      </p:sp>
      <p:sp>
        <p:nvSpPr>
          <p:cNvPr id="54" name="Espace réservé du texte 23">
            <a:extLst>
              <a:ext uri="{FF2B5EF4-FFF2-40B4-BE49-F238E27FC236}">
                <a16:creationId xmlns:a16="http://schemas.microsoft.com/office/drawing/2014/main" id="{799D8D07-351B-9942-B0F5-D17825B69E2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550420" y="4377928"/>
            <a:ext cx="26655799" cy="113298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3197" b="0" i="0">
                <a:solidFill>
                  <a:schemeClr val="bg1"/>
                </a:solidFill>
                <a:latin typeface="Overpass" pitchFamily="2" charset="77"/>
              </a:defRPr>
            </a:lvl1pPr>
            <a:lvl2pPr marL="1462770" indent="0">
              <a:buNone/>
              <a:defRPr sz="2398" b="0" i="0">
                <a:solidFill>
                  <a:schemeClr val="bg1"/>
                </a:solidFill>
                <a:latin typeface="Overpass" pitchFamily="2" charset="77"/>
              </a:defRPr>
            </a:lvl2pPr>
            <a:lvl3pPr>
              <a:defRPr sz="2398" b="0" i="0">
                <a:solidFill>
                  <a:schemeClr val="bg1"/>
                </a:solidFill>
                <a:latin typeface="Overpass" pitchFamily="2" charset="77"/>
              </a:defRPr>
            </a:lvl3pPr>
            <a:lvl4pPr>
              <a:defRPr sz="2398" b="0" i="0">
                <a:solidFill>
                  <a:schemeClr val="bg1"/>
                </a:solidFill>
                <a:latin typeface="Overpass" pitchFamily="2" charset="77"/>
              </a:defRPr>
            </a:lvl4pPr>
            <a:lvl5pPr>
              <a:defRPr sz="2398" b="0" i="0">
                <a:solidFill>
                  <a:schemeClr val="bg1"/>
                </a:solidFill>
                <a:latin typeface="Overpass" pitchFamily="2" charset="77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58" name="Espace réservé pour une image  21">
            <a:extLst>
              <a:ext uri="{FF2B5EF4-FFF2-40B4-BE49-F238E27FC236}">
                <a16:creationId xmlns:a16="http://schemas.microsoft.com/office/drawing/2014/main" id="{AB608601-9488-1C44-9548-36E2E7C2537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7578172" y="6362"/>
            <a:ext cx="6317459" cy="5522705"/>
          </a:xfrm>
          <a:custGeom>
            <a:avLst/>
            <a:gdLst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0 w 7185025"/>
              <a:gd name="connsiteY4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0 w 7185025"/>
              <a:gd name="connsiteY0" fmla="*/ 0 h 7161285"/>
              <a:gd name="connsiteX1" fmla="*/ 7185025 w 7185025"/>
              <a:gd name="connsiteY1" fmla="*/ 0 h 7161285"/>
              <a:gd name="connsiteX2" fmla="*/ 7185025 w 7185025"/>
              <a:gd name="connsiteY2" fmla="*/ 7161285 h 7161285"/>
              <a:gd name="connsiteX3" fmla="*/ 0 w 7185025"/>
              <a:gd name="connsiteY3" fmla="*/ 7161285 h 7161285"/>
              <a:gd name="connsiteX4" fmla="*/ 2829339 w 7185025"/>
              <a:gd name="connsiteY4" fmla="*/ 3491152 h 7161285"/>
              <a:gd name="connsiteX5" fmla="*/ 0 w 7185025"/>
              <a:gd name="connsiteY5" fmla="*/ 0 h 7161285"/>
              <a:gd name="connsiteX0" fmla="*/ 369 w 7185394"/>
              <a:gd name="connsiteY0" fmla="*/ 4790 h 7166075"/>
              <a:gd name="connsiteX1" fmla="*/ 7185394 w 7185394"/>
              <a:gd name="connsiteY1" fmla="*/ 4790 h 7166075"/>
              <a:gd name="connsiteX2" fmla="*/ 7185394 w 7185394"/>
              <a:gd name="connsiteY2" fmla="*/ 7166075 h 7166075"/>
              <a:gd name="connsiteX3" fmla="*/ 369 w 7185394"/>
              <a:gd name="connsiteY3" fmla="*/ 7166075 h 7166075"/>
              <a:gd name="connsiteX4" fmla="*/ 2829708 w 7185394"/>
              <a:gd name="connsiteY4" fmla="*/ 3495942 h 7166075"/>
              <a:gd name="connsiteX5" fmla="*/ 369 w 7185394"/>
              <a:gd name="connsiteY5" fmla="*/ 4790 h 7166075"/>
              <a:gd name="connsiteX0" fmla="*/ 82696 w 7267721"/>
              <a:gd name="connsiteY0" fmla="*/ 258604 h 7691750"/>
              <a:gd name="connsiteX1" fmla="*/ 7267721 w 7267721"/>
              <a:gd name="connsiteY1" fmla="*/ 258604 h 7691750"/>
              <a:gd name="connsiteX2" fmla="*/ 7267721 w 7267721"/>
              <a:gd name="connsiteY2" fmla="*/ 7419889 h 7691750"/>
              <a:gd name="connsiteX3" fmla="*/ 82696 w 7267721"/>
              <a:gd name="connsiteY3" fmla="*/ 7419889 h 7691750"/>
              <a:gd name="connsiteX4" fmla="*/ 3508383 w 7267721"/>
              <a:gd name="connsiteY4" fmla="*/ 3749756 h 7691750"/>
              <a:gd name="connsiteX5" fmla="*/ 82696 w 7267721"/>
              <a:gd name="connsiteY5" fmla="*/ 258604 h 7691750"/>
              <a:gd name="connsiteX0" fmla="*/ 65018 w 7250043"/>
              <a:gd name="connsiteY0" fmla="*/ 258604 h 7691750"/>
              <a:gd name="connsiteX1" fmla="*/ 7250043 w 7250043"/>
              <a:gd name="connsiteY1" fmla="*/ 258604 h 7691750"/>
              <a:gd name="connsiteX2" fmla="*/ 7250043 w 7250043"/>
              <a:gd name="connsiteY2" fmla="*/ 7419889 h 7691750"/>
              <a:gd name="connsiteX3" fmla="*/ 65018 w 7250043"/>
              <a:gd name="connsiteY3" fmla="*/ 7419889 h 7691750"/>
              <a:gd name="connsiteX4" fmla="*/ 3490705 w 7250043"/>
              <a:gd name="connsiteY4" fmla="*/ 3749756 h 7691750"/>
              <a:gd name="connsiteX5" fmla="*/ 65018 w 7250043"/>
              <a:gd name="connsiteY5" fmla="*/ 258604 h 7691750"/>
              <a:gd name="connsiteX0" fmla="*/ 40116 w 7225141"/>
              <a:gd name="connsiteY0" fmla="*/ 260076 h 7691750"/>
              <a:gd name="connsiteX1" fmla="*/ 7225141 w 7225141"/>
              <a:gd name="connsiteY1" fmla="*/ 260076 h 7691750"/>
              <a:gd name="connsiteX2" fmla="*/ 7225141 w 7225141"/>
              <a:gd name="connsiteY2" fmla="*/ 7421361 h 7691750"/>
              <a:gd name="connsiteX3" fmla="*/ 40116 w 7225141"/>
              <a:gd name="connsiteY3" fmla="*/ 7421361 h 7691750"/>
              <a:gd name="connsiteX4" fmla="*/ 4121785 w 7225141"/>
              <a:gd name="connsiteY4" fmla="*/ 3771107 h 7691750"/>
              <a:gd name="connsiteX5" fmla="*/ 40116 w 7225141"/>
              <a:gd name="connsiteY5" fmla="*/ 260076 h 7691750"/>
              <a:gd name="connsiteX0" fmla="*/ 40747 w 7225772"/>
              <a:gd name="connsiteY0" fmla="*/ 260076 h 7691750"/>
              <a:gd name="connsiteX1" fmla="*/ 7225772 w 7225772"/>
              <a:gd name="connsiteY1" fmla="*/ 260076 h 7691750"/>
              <a:gd name="connsiteX2" fmla="*/ 7225772 w 7225772"/>
              <a:gd name="connsiteY2" fmla="*/ 7421361 h 7691750"/>
              <a:gd name="connsiteX3" fmla="*/ 40747 w 7225772"/>
              <a:gd name="connsiteY3" fmla="*/ 7421361 h 7691750"/>
              <a:gd name="connsiteX4" fmla="*/ 4102538 w 7225772"/>
              <a:gd name="connsiteY4" fmla="*/ 3771107 h 7691750"/>
              <a:gd name="connsiteX5" fmla="*/ 40747 w 7225772"/>
              <a:gd name="connsiteY5" fmla="*/ 260076 h 7691750"/>
              <a:gd name="connsiteX0" fmla="*/ 40172 w 7225197"/>
              <a:gd name="connsiteY0" fmla="*/ 260076 h 7677123"/>
              <a:gd name="connsiteX1" fmla="*/ 7225197 w 7225197"/>
              <a:gd name="connsiteY1" fmla="*/ 260076 h 7677123"/>
              <a:gd name="connsiteX2" fmla="*/ 7225197 w 7225197"/>
              <a:gd name="connsiteY2" fmla="*/ 7421361 h 7677123"/>
              <a:gd name="connsiteX3" fmla="*/ 298589 w 7225197"/>
              <a:gd name="connsiteY3" fmla="*/ 7401483 h 7677123"/>
              <a:gd name="connsiteX4" fmla="*/ 4101963 w 7225197"/>
              <a:gd name="connsiteY4" fmla="*/ 3771107 h 7677123"/>
              <a:gd name="connsiteX5" fmla="*/ 40172 w 7225197"/>
              <a:gd name="connsiteY5" fmla="*/ 260076 h 7677123"/>
              <a:gd name="connsiteX0" fmla="*/ 261636 w 6969583"/>
              <a:gd name="connsiteY0" fmla="*/ 255021 h 7691946"/>
              <a:gd name="connsiteX1" fmla="*/ 6969583 w 6969583"/>
              <a:gd name="connsiteY1" fmla="*/ 274899 h 7691946"/>
              <a:gd name="connsiteX2" fmla="*/ 6969583 w 6969583"/>
              <a:gd name="connsiteY2" fmla="*/ 7436184 h 7691946"/>
              <a:gd name="connsiteX3" fmla="*/ 42975 w 6969583"/>
              <a:gd name="connsiteY3" fmla="*/ 7416306 h 7691946"/>
              <a:gd name="connsiteX4" fmla="*/ 3846349 w 6969583"/>
              <a:gd name="connsiteY4" fmla="*/ 3785930 h 7691946"/>
              <a:gd name="connsiteX5" fmla="*/ 261636 w 6969583"/>
              <a:gd name="connsiteY5" fmla="*/ 255021 h 7691946"/>
              <a:gd name="connsiteX0" fmla="*/ 261636 w 6969583"/>
              <a:gd name="connsiteY0" fmla="*/ 27 h 7436952"/>
              <a:gd name="connsiteX1" fmla="*/ 6969583 w 6969583"/>
              <a:gd name="connsiteY1" fmla="*/ 19905 h 7436952"/>
              <a:gd name="connsiteX2" fmla="*/ 6969583 w 6969583"/>
              <a:gd name="connsiteY2" fmla="*/ 7181190 h 7436952"/>
              <a:gd name="connsiteX3" fmla="*/ 42975 w 6969583"/>
              <a:gd name="connsiteY3" fmla="*/ 7161312 h 7436952"/>
              <a:gd name="connsiteX4" fmla="*/ 3846349 w 6969583"/>
              <a:gd name="connsiteY4" fmla="*/ 3530936 h 7436952"/>
              <a:gd name="connsiteX5" fmla="*/ 261636 w 6969583"/>
              <a:gd name="connsiteY5" fmla="*/ 27 h 7436952"/>
              <a:gd name="connsiteX0" fmla="*/ 218661 w 6926608"/>
              <a:gd name="connsiteY0" fmla="*/ 27 h 7181190"/>
              <a:gd name="connsiteX1" fmla="*/ 6926608 w 6926608"/>
              <a:gd name="connsiteY1" fmla="*/ 19905 h 7181190"/>
              <a:gd name="connsiteX2" fmla="*/ 6926608 w 6926608"/>
              <a:gd name="connsiteY2" fmla="*/ 7181190 h 7181190"/>
              <a:gd name="connsiteX3" fmla="*/ 0 w 6926608"/>
              <a:gd name="connsiteY3" fmla="*/ 7161312 h 7181190"/>
              <a:gd name="connsiteX4" fmla="*/ 3803374 w 6926608"/>
              <a:gd name="connsiteY4" fmla="*/ 3530936 h 7181190"/>
              <a:gd name="connsiteX5" fmla="*/ 218661 w 6926608"/>
              <a:gd name="connsiteY5" fmla="*/ 27 h 7181190"/>
              <a:gd name="connsiteX0" fmla="*/ 3 w 6707950"/>
              <a:gd name="connsiteY0" fmla="*/ 27 h 7181190"/>
              <a:gd name="connsiteX1" fmla="*/ 6707950 w 6707950"/>
              <a:gd name="connsiteY1" fmla="*/ 19905 h 7181190"/>
              <a:gd name="connsiteX2" fmla="*/ 6707950 w 6707950"/>
              <a:gd name="connsiteY2" fmla="*/ 7181190 h 7181190"/>
              <a:gd name="connsiteX3" fmla="*/ 39760 w 6707950"/>
              <a:gd name="connsiteY3" fmla="*/ 7141434 h 7181190"/>
              <a:gd name="connsiteX4" fmla="*/ 3584716 w 6707950"/>
              <a:gd name="connsiteY4" fmla="*/ 3530936 h 7181190"/>
              <a:gd name="connsiteX5" fmla="*/ 3 w 6707950"/>
              <a:gd name="connsiteY5" fmla="*/ 27 h 7181190"/>
              <a:gd name="connsiteX0" fmla="*/ 178904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178904 w 6668190"/>
              <a:gd name="connsiteY5" fmla="*/ 27 h 7181190"/>
              <a:gd name="connsiteX0" fmla="*/ 79512 w 6668190"/>
              <a:gd name="connsiteY0" fmla="*/ 27 h 7181190"/>
              <a:gd name="connsiteX1" fmla="*/ 6668190 w 6668190"/>
              <a:gd name="connsiteY1" fmla="*/ 19905 h 7181190"/>
              <a:gd name="connsiteX2" fmla="*/ 6668190 w 6668190"/>
              <a:gd name="connsiteY2" fmla="*/ 7181190 h 7181190"/>
              <a:gd name="connsiteX3" fmla="*/ 0 w 6668190"/>
              <a:gd name="connsiteY3" fmla="*/ 7141434 h 7181190"/>
              <a:gd name="connsiteX4" fmla="*/ 3544956 w 6668190"/>
              <a:gd name="connsiteY4" fmla="*/ 3530936 h 7181190"/>
              <a:gd name="connsiteX5" fmla="*/ 79512 w 6668190"/>
              <a:gd name="connsiteY5" fmla="*/ 27 h 7181190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71136 h 7452299"/>
              <a:gd name="connsiteX1" fmla="*/ 6658565 w 6668190"/>
              <a:gd name="connsiteY1" fmla="*/ 242982 h 7452299"/>
              <a:gd name="connsiteX2" fmla="*/ 6668190 w 6668190"/>
              <a:gd name="connsiteY2" fmla="*/ 7452299 h 7452299"/>
              <a:gd name="connsiteX3" fmla="*/ 0 w 6668190"/>
              <a:gd name="connsiteY3" fmla="*/ 7412543 h 7452299"/>
              <a:gd name="connsiteX4" fmla="*/ 3544956 w 6668190"/>
              <a:gd name="connsiteY4" fmla="*/ 3802045 h 7452299"/>
              <a:gd name="connsiteX5" fmla="*/ 79512 w 6668190"/>
              <a:gd name="connsiteY5" fmla="*/ 271136 h 7452299"/>
              <a:gd name="connsiteX0" fmla="*/ 79512 w 6668190"/>
              <a:gd name="connsiteY0" fmla="*/ 28154 h 7209317"/>
              <a:gd name="connsiteX1" fmla="*/ 6658565 w 6668190"/>
              <a:gd name="connsiteY1" fmla="*/ 0 h 7209317"/>
              <a:gd name="connsiteX2" fmla="*/ 6668190 w 6668190"/>
              <a:gd name="connsiteY2" fmla="*/ 7209317 h 7209317"/>
              <a:gd name="connsiteX3" fmla="*/ 0 w 6668190"/>
              <a:gd name="connsiteY3" fmla="*/ 7169561 h 7209317"/>
              <a:gd name="connsiteX4" fmla="*/ 3544956 w 6668190"/>
              <a:gd name="connsiteY4" fmla="*/ 3559063 h 7209317"/>
              <a:gd name="connsiteX5" fmla="*/ 79512 w 6668190"/>
              <a:gd name="connsiteY5" fmla="*/ 28154 h 720931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124717 w 6704695"/>
              <a:gd name="connsiteY0" fmla="*/ 28154 h 7439857"/>
              <a:gd name="connsiteX1" fmla="*/ 6703770 w 6704695"/>
              <a:gd name="connsiteY1" fmla="*/ 0 h 7439857"/>
              <a:gd name="connsiteX2" fmla="*/ 6703769 w 6704695"/>
              <a:gd name="connsiteY2" fmla="*/ 7180498 h 7439857"/>
              <a:gd name="connsiteX3" fmla="*/ 45205 w 6704695"/>
              <a:gd name="connsiteY3" fmla="*/ 7169561 h 7439857"/>
              <a:gd name="connsiteX4" fmla="*/ 3590161 w 6704695"/>
              <a:gd name="connsiteY4" fmla="*/ 3559063 h 7439857"/>
              <a:gd name="connsiteX5" fmla="*/ 124717 w 6704695"/>
              <a:gd name="connsiteY5" fmla="*/ 28154 h 7439857"/>
              <a:gd name="connsiteX0" fmla="*/ 79525 w 6659503"/>
              <a:gd name="connsiteY0" fmla="*/ 28154 h 7180498"/>
              <a:gd name="connsiteX1" fmla="*/ 6658578 w 6659503"/>
              <a:gd name="connsiteY1" fmla="*/ 0 h 7180498"/>
              <a:gd name="connsiteX2" fmla="*/ 6658577 w 6659503"/>
              <a:gd name="connsiteY2" fmla="*/ 7180498 h 7180498"/>
              <a:gd name="connsiteX3" fmla="*/ 13 w 6659503"/>
              <a:gd name="connsiteY3" fmla="*/ 7169561 h 7180498"/>
              <a:gd name="connsiteX4" fmla="*/ 3544969 w 6659503"/>
              <a:gd name="connsiteY4" fmla="*/ 3559063 h 7180498"/>
              <a:gd name="connsiteX5" fmla="*/ 79525 w 6659503"/>
              <a:gd name="connsiteY5" fmla="*/ 28154 h 7180498"/>
              <a:gd name="connsiteX0" fmla="*/ 108400 w 6688378"/>
              <a:gd name="connsiteY0" fmla="*/ 28154 h 7180498"/>
              <a:gd name="connsiteX1" fmla="*/ 6687453 w 6688378"/>
              <a:gd name="connsiteY1" fmla="*/ 0 h 7180498"/>
              <a:gd name="connsiteX2" fmla="*/ 6687452 w 6688378"/>
              <a:gd name="connsiteY2" fmla="*/ 7180498 h 7180498"/>
              <a:gd name="connsiteX3" fmla="*/ 12 w 6688378"/>
              <a:gd name="connsiteY3" fmla="*/ 7179168 h 7180498"/>
              <a:gd name="connsiteX4" fmla="*/ 3573844 w 6688378"/>
              <a:gd name="connsiteY4" fmla="*/ 3559063 h 7180498"/>
              <a:gd name="connsiteX5" fmla="*/ 108400 w 6688378"/>
              <a:gd name="connsiteY5" fmla="*/ 28154 h 7180498"/>
              <a:gd name="connsiteX0" fmla="*/ 108400 w 6688378"/>
              <a:gd name="connsiteY0" fmla="*/ 261327 h 7413671"/>
              <a:gd name="connsiteX1" fmla="*/ 6687453 w 6688378"/>
              <a:gd name="connsiteY1" fmla="*/ 261993 h 7413671"/>
              <a:gd name="connsiteX2" fmla="*/ 6687452 w 6688378"/>
              <a:gd name="connsiteY2" fmla="*/ 7413671 h 7413671"/>
              <a:gd name="connsiteX3" fmla="*/ 12 w 6688378"/>
              <a:gd name="connsiteY3" fmla="*/ 7412341 h 7413671"/>
              <a:gd name="connsiteX4" fmla="*/ 3573844 w 6688378"/>
              <a:gd name="connsiteY4" fmla="*/ 3792236 h 7413671"/>
              <a:gd name="connsiteX5" fmla="*/ 108400 w 6688378"/>
              <a:gd name="connsiteY5" fmla="*/ 261327 h 7413671"/>
              <a:gd name="connsiteX0" fmla="*/ 108400 w 6688378"/>
              <a:gd name="connsiteY0" fmla="*/ 908 h 7153252"/>
              <a:gd name="connsiteX1" fmla="*/ 6687453 w 6688378"/>
              <a:gd name="connsiteY1" fmla="*/ 1574 h 7153252"/>
              <a:gd name="connsiteX2" fmla="*/ 6687452 w 6688378"/>
              <a:gd name="connsiteY2" fmla="*/ 7153252 h 7153252"/>
              <a:gd name="connsiteX3" fmla="*/ 12 w 6688378"/>
              <a:gd name="connsiteY3" fmla="*/ 7151922 h 7153252"/>
              <a:gd name="connsiteX4" fmla="*/ 3573844 w 6688378"/>
              <a:gd name="connsiteY4" fmla="*/ 3531817 h 7153252"/>
              <a:gd name="connsiteX5" fmla="*/ 108400 w 6688378"/>
              <a:gd name="connsiteY5" fmla="*/ 908 h 7153252"/>
              <a:gd name="connsiteX0" fmla="*/ 583600 w 6688378"/>
              <a:gd name="connsiteY0" fmla="*/ 358 h 7159888"/>
              <a:gd name="connsiteX1" fmla="*/ 6687453 w 6688378"/>
              <a:gd name="connsiteY1" fmla="*/ 8210 h 7159888"/>
              <a:gd name="connsiteX2" fmla="*/ 6687452 w 6688378"/>
              <a:gd name="connsiteY2" fmla="*/ 7159888 h 7159888"/>
              <a:gd name="connsiteX3" fmla="*/ 12 w 6688378"/>
              <a:gd name="connsiteY3" fmla="*/ 7158558 h 7159888"/>
              <a:gd name="connsiteX4" fmla="*/ 3573844 w 6688378"/>
              <a:gd name="connsiteY4" fmla="*/ 3538453 h 7159888"/>
              <a:gd name="connsiteX5" fmla="*/ 583600 w 6688378"/>
              <a:gd name="connsiteY5" fmla="*/ 358 h 7159888"/>
              <a:gd name="connsiteX0" fmla="*/ 617432 w 6722210"/>
              <a:gd name="connsiteY0" fmla="*/ 247237 h 7685470"/>
              <a:gd name="connsiteX1" fmla="*/ 6721285 w 6722210"/>
              <a:gd name="connsiteY1" fmla="*/ 255089 h 7685470"/>
              <a:gd name="connsiteX2" fmla="*/ 6721284 w 6722210"/>
              <a:gd name="connsiteY2" fmla="*/ 7406767 h 7685470"/>
              <a:gd name="connsiteX3" fmla="*/ 33844 w 6722210"/>
              <a:gd name="connsiteY3" fmla="*/ 7405437 h 7685470"/>
              <a:gd name="connsiteX4" fmla="*/ 3946076 w 6722210"/>
              <a:gd name="connsiteY4" fmla="*/ 3620055 h 7685470"/>
              <a:gd name="connsiteX5" fmla="*/ 617432 w 6722210"/>
              <a:gd name="connsiteY5" fmla="*/ 247237 h 7685470"/>
              <a:gd name="connsiteX0" fmla="*/ 632164 w 6736942"/>
              <a:gd name="connsiteY0" fmla="*/ 247237 h 7685469"/>
              <a:gd name="connsiteX1" fmla="*/ 6736017 w 6736942"/>
              <a:gd name="connsiteY1" fmla="*/ 255089 h 7685469"/>
              <a:gd name="connsiteX2" fmla="*/ 6736016 w 6736942"/>
              <a:gd name="connsiteY2" fmla="*/ 7406767 h 7685469"/>
              <a:gd name="connsiteX3" fmla="*/ 48576 w 6736942"/>
              <a:gd name="connsiteY3" fmla="*/ 7405437 h 7685469"/>
              <a:gd name="connsiteX4" fmla="*/ 3728218 w 6736942"/>
              <a:gd name="connsiteY4" fmla="*/ 3802576 h 7685469"/>
              <a:gd name="connsiteX5" fmla="*/ 3960808 w 6736942"/>
              <a:gd name="connsiteY5" fmla="*/ 3620055 h 7685469"/>
              <a:gd name="connsiteX6" fmla="*/ 632164 w 6736942"/>
              <a:gd name="connsiteY6" fmla="*/ 247237 h 7685469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247237 h 7669287"/>
              <a:gd name="connsiteX1" fmla="*/ 6727436 w 6728361"/>
              <a:gd name="connsiteY1" fmla="*/ 255089 h 7669287"/>
              <a:gd name="connsiteX2" fmla="*/ 6727435 w 6728361"/>
              <a:gd name="connsiteY2" fmla="*/ 7406767 h 7669287"/>
              <a:gd name="connsiteX3" fmla="*/ 39995 w 6728361"/>
              <a:gd name="connsiteY3" fmla="*/ 7405437 h 7669287"/>
              <a:gd name="connsiteX4" fmla="*/ 3942837 w 6728361"/>
              <a:gd name="connsiteY4" fmla="*/ 3838506 h 7669287"/>
              <a:gd name="connsiteX5" fmla="*/ 3952227 w 6728361"/>
              <a:gd name="connsiteY5" fmla="*/ 3620055 h 7669287"/>
              <a:gd name="connsiteX6" fmla="*/ 623583 w 6728361"/>
              <a:gd name="connsiteY6" fmla="*/ 247237 h 7669287"/>
              <a:gd name="connsiteX0" fmla="*/ 623583 w 6728361"/>
              <a:gd name="connsiteY0" fmla="*/ 11 h 7422061"/>
              <a:gd name="connsiteX1" fmla="*/ 6727436 w 6728361"/>
              <a:gd name="connsiteY1" fmla="*/ 7863 h 7422061"/>
              <a:gd name="connsiteX2" fmla="*/ 6727435 w 6728361"/>
              <a:gd name="connsiteY2" fmla="*/ 7159541 h 7422061"/>
              <a:gd name="connsiteX3" fmla="*/ 39995 w 6728361"/>
              <a:gd name="connsiteY3" fmla="*/ 7158211 h 7422061"/>
              <a:gd name="connsiteX4" fmla="*/ 3942837 w 6728361"/>
              <a:gd name="connsiteY4" fmla="*/ 3591280 h 7422061"/>
              <a:gd name="connsiteX5" fmla="*/ 3952227 w 6728361"/>
              <a:gd name="connsiteY5" fmla="*/ 3372829 h 7422061"/>
              <a:gd name="connsiteX6" fmla="*/ 623583 w 6728361"/>
              <a:gd name="connsiteY6" fmla="*/ 11 h 7422061"/>
              <a:gd name="connsiteX0" fmla="*/ 623070 w 6727848"/>
              <a:gd name="connsiteY0" fmla="*/ 11 h 7421529"/>
              <a:gd name="connsiteX1" fmla="*/ 6726923 w 6727848"/>
              <a:gd name="connsiteY1" fmla="*/ 7863 h 7421529"/>
              <a:gd name="connsiteX2" fmla="*/ 6726922 w 6727848"/>
              <a:gd name="connsiteY2" fmla="*/ 7159541 h 7421529"/>
              <a:gd name="connsiteX3" fmla="*/ 39482 w 6727848"/>
              <a:gd name="connsiteY3" fmla="*/ 7158211 h 7421529"/>
              <a:gd name="connsiteX4" fmla="*/ 3956724 w 6727848"/>
              <a:gd name="connsiteY4" fmla="*/ 3598466 h 7421529"/>
              <a:gd name="connsiteX5" fmla="*/ 3951714 w 6727848"/>
              <a:gd name="connsiteY5" fmla="*/ 3372829 h 7421529"/>
              <a:gd name="connsiteX6" fmla="*/ 623070 w 6727848"/>
              <a:gd name="connsiteY6" fmla="*/ 11 h 7421529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39785 h 7661303"/>
              <a:gd name="connsiteX1" fmla="*/ 6726923 w 6727848"/>
              <a:gd name="connsiteY1" fmla="*/ 247637 h 7661303"/>
              <a:gd name="connsiteX2" fmla="*/ 6726922 w 6727848"/>
              <a:gd name="connsiteY2" fmla="*/ 7399315 h 7661303"/>
              <a:gd name="connsiteX3" fmla="*/ 39482 w 6727848"/>
              <a:gd name="connsiteY3" fmla="*/ 7397985 h 7661303"/>
              <a:gd name="connsiteX4" fmla="*/ 3956724 w 6727848"/>
              <a:gd name="connsiteY4" fmla="*/ 3838240 h 7661303"/>
              <a:gd name="connsiteX5" fmla="*/ 3879714 w 6727848"/>
              <a:gd name="connsiteY5" fmla="*/ 3511999 h 7661303"/>
              <a:gd name="connsiteX6" fmla="*/ 623070 w 6727848"/>
              <a:gd name="connsiteY6" fmla="*/ 239785 h 7661303"/>
              <a:gd name="connsiteX0" fmla="*/ 623070 w 6727848"/>
              <a:gd name="connsiteY0" fmla="*/ 244043 h 7665561"/>
              <a:gd name="connsiteX1" fmla="*/ 6726923 w 6727848"/>
              <a:gd name="connsiteY1" fmla="*/ 251895 h 7665561"/>
              <a:gd name="connsiteX2" fmla="*/ 6726922 w 6727848"/>
              <a:gd name="connsiteY2" fmla="*/ 7403573 h 7665561"/>
              <a:gd name="connsiteX3" fmla="*/ 39482 w 6727848"/>
              <a:gd name="connsiteY3" fmla="*/ 7402243 h 7665561"/>
              <a:gd name="connsiteX4" fmla="*/ 3956724 w 6727848"/>
              <a:gd name="connsiteY4" fmla="*/ 3842498 h 7665561"/>
              <a:gd name="connsiteX5" fmla="*/ 3922914 w 6727848"/>
              <a:gd name="connsiteY5" fmla="*/ 3573745 h 7665561"/>
              <a:gd name="connsiteX6" fmla="*/ 623070 w 6727848"/>
              <a:gd name="connsiteY6" fmla="*/ 244043 h 7665561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21528"/>
              <a:gd name="connsiteX1" fmla="*/ 6726923 w 6727848"/>
              <a:gd name="connsiteY1" fmla="*/ 7862 h 7421528"/>
              <a:gd name="connsiteX2" fmla="*/ 6726922 w 6727848"/>
              <a:gd name="connsiteY2" fmla="*/ 7159540 h 7421528"/>
              <a:gd name="connsiteX3" fmla="*/ 39482 w 6727848"/>
              <a:gd name="connsiteY3" fmla="*/ 7158210 h 7421528"/>
              <a:gd name="connsiteX4" fmla="*/ 3956724 w 6727848"/>
              <a:gd name="connsiteY4" fmla="*/ 3598465 h 7421528"/>
              <a:gd name="connsiteX5" fmla="*/ 3922914 w 6727848"/>
              <a:gd name="connsiteY5" fmla="*/ 3329712 h 7421528"/>
              <a:gd name="connsiteX6" fmla="*/ 623070 w 6727848"/>
              <a:gd name="connsiteY6" fmla="*/ 10 h 7421528"/>
              <a:gd name="connsiteX0" fmla="*/ 623070 w 6727848"/>
              <a:gd name="connsiteY0" fmla="*/ 10 h 7417269"/>
              <a:gd name="connsiteX1" fmla="*/ 6726923 w 6727848"/>
              <a:gd name="connsiteY1" fmla="*/ 7862 h 7417269"/>
              <a:gd name="connsiteX2" fmla="*/ 6726922 w 6727848"/>
              <a:gd name="connsiteY2" fmla="*/ 7159540 h 7417269"/>
              <a:gd name="connsiteX3" fmla="*/ 39482 w 6727848"/>
              <a:gd name="connsiteY3" fmla="*/ 7158210 h 7417269"/>
              <a:gd name="connsiteX4" fmla="*/ 3956724 w 6727848"/>
              <a:gd name="connsiteY4" fmla="*/ 3655953 h 7417269"/>
              <a:gd name="connsiteX5" fmla="*/ 3922914 w 6727848"/>
              <a:gd name="connsiteY5" fmla="*/ 3329712 h 7417269"/>
              <a:gd name="connsiteX6" fmla="*/ 623070 w 6727848"/>
              <a:gd name="connsiteY6" fmla="*/ 10 h 7417269"/>
              <a:gd name="connsiteX0" fmla="*/ 67795 w 6172573"/>
              <a:gd name="connsiteY0" fmla="*/ 10 h 7460687"/>
              <a:gd name="connsiteX1" fmla="*/ 6171648 w 6172573"/>
              <a:gd name="connsiteY1" fmla="*/ 7862 h 7460687"/>
              <a:gd name="connsiteX2" fmla="*/ 6171647 w 6172573"/>
              <a:gd name="connsiteY2" fmla="*/ 7159540 h 7460687"/>
              <a:gd name="connsiteX3" fmla="*/ 45807 w 6172573"/>
              <a:gd name="connsiteY3" fmla="*/ 7215698 h 7460687"/>
              <a:gd name="connsiteX4" fmla="*/ 3401449 w 6172573"/>
              <a:gd name="connsiteY4" fmla="*/ 3655953 h 7460687"/>
              <a:gd name="connsiteX5" fmla="*/ 3367639 w 6172573"/>
              <a:gd name="connsiteY5" fmla="*/ 3329712 h 7460687"/>
              <a:gd name="connsiteX6" fmla="*/ 67795 w 6172573"/>
              <a:gd name="connsiteY6" fmla="*/ 10 h 7460687"/>
              <a:gd name="connsiteX0" fmla="*/ 21993 w 6126771"/>
              <a:gd name="connsiteY0" fmla="*/ 10 h 7216519"/>
              <a:gd name="connsiteX1" fmla="*/ 6125846 w 6126771"/>
              <a:gd name="connsiteY1" fmla="*/ 7862 h 7216519"/>
              <a:gd name="connsiteX2" fmla="*/ 6125845 w 6126771"/>
              <a:gd name="connsiteY2" fmla="*/ 7159540 h 7216519"/>
              <a:gd name="connsiteX3" fmla="*/ 5 w 6126771"/>
              <a:gd name="connsiteY3" fmla="*/ 7215698 h 7216519"/>
              <a:gd name="connsiteX4" fmla="*/ 3355647 w 6126771"/>
              <a:gd name="connsiteY4" fmla="*/ 3655953 h 7216519"/>
              <a:gd name="connsiteX5" fmla="*/ 3321837 w 6126771"/>
              <a:gd name="connsiteY5" fmla="*/ 3329712 h 7216519"/>
              <a:gd name="connsiteX6" fmla="*/ 21993 w 6126771"/>
              <a:gd name="connsiteY6" fmla="*/ 10 h 7216519"/>
              <a:gd name="connsiteX0" fmla="*/ 14793 w 6119571"/>
              <a:gd name="connsiteY0" fmla="*/ 10 h 7209421"/>
              <a:gd name="connsiteX1" fmla="*/ 6118646 w 6119571"/>
              <a:gd name="connsiteY1" fmla="*/ 7862 h 7209421"/>
              <a:gd name="connsiteX2" fmla="*/ 6118645 w 6119571"/>
              <a:gd name="connsiteY2" fmla="*/ 7159540 h 7209421"/>
              <a:gd name="connsiteX3" fmla="*/ 5 w 6119571"/>
              <a:gd name="connsiteY3" fmla="*/ 7208513 h 7209421"/>
              <a:gd name="connsiteX4" fmla="*/ 3348447 w 6119571"/>
              <a:gd name="connsiteY4" fmla="*/ 3655953 h 7209421"/>
              <a:gd name="connsiteX5" fmla="*/ 3314637 w 6119571"/>
              <a:gd name="connsiteY5" fmla="*/ 3329712 h 7209421"/>
              <a:gd name="connsiteX6" fmla="*/ 14793 w 6119571"/>
              <a:gd name="connsiteY6" fmla="*/ 10 h 7209421"/>
              <a:gd name="connsiteX0" fmla="*/ 21992 w 6126770"/>
              <a:gd name="connsiteY0" fmla="*/ 10 h 7202343"/>
              <a:gd name="connsiteX1" fmla="*/ 6125845 w 6126770"/>
              <a:gd name="connsiteY1" fmla="*/ 7862 h 7202343"/>
              <a:gd name="connsiteX2" fmla="*/ 6125844 w 6126770"/>
              <a:gd name="connsiteY2" fmla="*/ 7159540 h 7202343"/>
              <a:gd name="connsiteX3" fmla="*/ 4 w 6126770"/>
              <a:gd name="connsiteY3" fmla="*/ 7201327 h 7202343"/>
              <a:gd name="connsiteX4" fmla="*/ 3355646 w 6126770"/>
              <a:gd name="connsiteY4" fmla="*/ 3655953 h 7202343"/>
              <a:gd name="connsiteX5" fmla="*/ 3321836 w 6126770"/>
              <a:gd name="connsiteY5" fmla="*/ 3329712 h 7202343"/>
              <a:gd name="connsiteX6" fmla="*/ 21992 w 6126770"/>
              <a:gd name="connsiteY6" fmla="*/ 10 h 7202343"/>
              <a:gd name="connsiteX0" fmla="*/ 29192 w 6133970"/>
              <a:gd name="connsiteY0" fmla="*/ 10 h 7195294"/>
              <a:gd name="connsiteX1" fmla="*/ 6133045 w 6133970"/>
              <a:gd name="connsiteY1" fmla="*/ 7862 h 7195294"/>
              <a:gd name="connsiteX2" fmla="*/ 6133044 w 6133970"/>
              <a:gd name="connsiteY2" fmla="*/ 7159540 h 7195294"/>
              <a:gd name="connsiteX3" fmla="*/ 4 w 6133970"/>
              <a:gd name="connsiteY3" fmla="*/ 7194141 h 7195294"/>
              <a:gd name="connsiteX4" fmla="*/ 3362846 w 6133970"/>
              <a:gd name="connsiteY4" fmla="*/ 3655953 h 7195294"/>
              <a:gd name="connsiteX5" fmla="*/ 3329036 w 6133970"/>
              <a:gd name="connsiteY5" fmla="*/ 3329712 h 7195294"/>
              <a:gd name="connsiteX6" fmla="*/ 29192 w 6133970"/>
              <a:gd name="connsiteY6" fmla="*/ 10 h 7195294"/>
              <a:gd name="connsiteX0" fmla="*/ 29192 w 6133970"/>
              <a:gd name="connsiteY0" fmla="*/ 10 h 7181350"/>
              <a:gd name="connsiteX1" fmla="*/ 6133045 w 6133970"/>
              <a:gd name="connsiteY1" fmla="*/ 7862 h 7181350"/>
              <a:gd name="connsiteX2" fmla="*/ 6133044 w 6133970"/>
              <a:gd name="connsiteY2" fmla="*/ 7159540 h 7181350"/>
              <a:gd name="connsiteX3" fmla="*/ 4 w 6133970"/>
              <a:gd name="connsiteY3" fmla="*/ 7179769 h 7181350"/>
              <a:gd name="connsiteX4" fmla="*/ 3362846 w 6133970"/>
              <a:gd name="connsiteY4" fmla="*/ 3655953 h 7181350"/>
              <a:gd name="connsiteX5" fmla="*/ 3329036 w 6133970"/>
              <a:gd name="connsiteY5" fmla="*/ 3329712 h 7181350"/>
              <a:gd name="connsiteX6" fmla="*/ 29192 w 6133970"/>
              <a:gd name="connsiteY6" fmla="*/ 10 h 7181350"/>
              <a:gd name="connsiteX0" fmla="*/ 7593 w 6112371"/>
              <a:gd name="connsiteY0" fmla="*/ 10 h 7188288"/>
              <a:gd name="connsiteX1" fmla="*/ 6111446 w 6112371"/>
              <a:gd name="connsiteY1" fmla="*/ 7862 h 7188288"/>
              <a:gd name="connsiteX2" fmla="*/ 6111445 w 6112371"/>
              <a:gd name="connsiteY2" fmla="*/ 7159540 h 7188288"/>
              <a:gd name="connsiteX3" fmla="*/ 5 w 6112371"/>
              <a:gd name="connsiteY3" fmla="*/ 7186955 h 7188288"/>
              <a:gd name="connsiteX4" fmla="*/ 3341247 w 6112371"/>
              <a:gd name="connsiteY4" fmla="*/ 3655953 h 7188288"/>
              <a:gd name="connsiteX5" fmla="*/ 3307437 w 6112371"/>
              <a:gd name="connsiteY5" fmla="*/ 3329712 h 7188288"/>
              <a:gd name="connsiteX6" fmla="*/ 7593 w 6112371"/>
              <a:gd name="connsiteY6" fmla="*/ 10 h 7188288"/>
              <a:gd name="connsiteX0" fmla="*/ 7640 w 6112418"/>
              <a:gd name="connsiteY0" fmla="*/ 10 h 7188288"/>
              <a:gd name="connsiteX1" fmla="*/ 6111493 w 6112418"/>
              <a:gd name="connsiteY1" fmla="*/ 7862 h 7188288"/>
              <a:gd name="connsiteX2" fmla="*/ 6111492 w 6112418"/>
              <a:gd name="connsiteY2" fmla="*/ 7159540 h 7188288"/>
              <a:gd name="connsiteX3" fmla="*/ 52 w 6112418"/>
              <a:gd name="connsiteY3" fmla="*/ 7186955 h 7188288"/>
              <a:gd name="connsiteX4" fmla="*/ 3341294 w 6112418"/>
              <a:gd name="connsiteY4" fmla="*/ 3655953 h 7188288"/>
              <a:gd name="connsiteX5" fmla="*/ 3307484 w 6112418"/>
              <a:gd name="connsiteY5" fmla="*/ 3329712 h 7188288"/>
              <a:gd name="connsiteX6" fmla="*/ 7640 w 6112418"/>
              <a:gd name="connsiteY6" fmla="*/ 10 h 7188288"/>
              <a:gd name="connsiteX0" fmla="*/ 7640 w 6112418"/>
              <a:gd name="connsiteY0" fmla="*/ 10 h 7187031"/>
              <a:gd name="connsiteX1" fmla="*/ 6111493 w 6112418"/>
              <a:gd name="connsiteY1" fmla="*/ 7862 h 7187031"/>
              <a:gd name="connsiteX2" fmla="*/ 6111492 w 6112418"/>
              <a:gd name="connsiteY2" fmla="*/ 7159540 h 7187031"/>
              <a:gd name="connsiteX3" fmla="*/ 52 w 6112418"/>
              <a:gd name="connsiteY3" fmla="*/ 7186955 h 7187031"/>
              <a:gd name="connsiteX4" fmla="*/ 3341294 w 6112418"/>
              <a:gd name="connsiteY4" fmla="*/ 3655953 h 7187031"/>
              <a:gd name="connsiteX5" fmla="*/ 3307484 w 6112418"/>
              <a:gd name="connsiteY5" fmla="*/ 3329712 h 7187031"/>
              <a:gd name="connsiteX6" fmla="*/ 7640 w 6112418"/>
              <a:gd name="connsiteY6" fmla="*/ 10 h 7187031"/>
              <a:gd name="connsiteX0" fmla="*/ 7607 w 6112385"/>
              <a:gd name="connsiteY0" fmla="*/ 10 h 7188288"/>
              <a:gd name="connsiteX1" fmla="*/ 6111460 w 6112385"/>
              <a:gd name="connsiteY1" fmla="*/ 7862 h 7188288"/>
              <a:gd name="connsiteX2" fmla="*/ 6111459 w 6112385"/>
              <a:gd name="connsiteY2" fmla="*/ 7159540 h 7188288"/>
              <a:gd name="connsiteX3" fmla="*/ 19 w 6112385"/>
              <a:gd name="connsiteY3" fmla="*/ 7186955 h 7188288"/>
              <a:gd name="connsiteX4" fmla="*/ 3341261 w 6112385"/>
              <a:gd name="connsiteY4" fmla="*/ 3655953 h 7188288"/>
              <a:gd name="connsiteX5" fmla="*/ 3307451 w 6112385"/>
              <a:gd name="connsiteY5" fmla="*/ 3329712 h 7188288"/>
              <a:gd name="connsiteX6" fmla="*/ 7607 w 6112385"/>
              <a:gd name="connsiteY6" fmla="*/ 10 h 7188288"/>
              <a:gd name="connsiteX0" fmla="*/ 14806 w 6119584"/>
              <a:gd name="connsiteY0" fmla="*/ 10 h 7159540"/>
              <a:gd name="connsiteX1" fmla="*/ 6118659 w 6119584"/>
              <a:gd name="connsiteY1" fmla="*/ 7862 h 7159540"/>
              <a:gd name="connsiteX2" fmla="*/ 6118658 w 6119584"/>
              <a:gd name="connsiteY2" fmla="*/ 7159540 h 7159540"/>
              <a:gd name="connsiteX3" fmla="*/ 18 w 6119584"/>
              <a:gd name="connsiteY3" fmla="*/ 7129468 h 7159540"/>
              <a:gd name="connsiteX4" fmla="*/ 3348460 w 6119584"/>
              <a:gd name="connsiteY4" fmla="*/ 3655953 h 7159540"/>
              <a:gd name="connsiteX5" fmla="*/ 3314650 w 6119584"/>
              <a:gd name="connsiteY5" fmla="*/ 3329712 h 7159540"/>
              <a:gd name="connsiteX6" fmla="*/ 14806 w 6119584"/>
              <a:gd name="connsiteY6" fmla="*/ 10 h 7159540"/>
              <a:gd name="connsiteX0" fmla="*/ 360404 w 6465182"/>
              <a:gd name="connsiteY0" fmla="*/ 10 h 7161802"/>
              <a:gd name="connsiteX1" fmla="*/ 6464257 w 6465182"/>
              <a:gd name="connsiteY1" fmla="*/ 7862 h 7161802"/>
              <a:gd name="connsiteX2" fmla="*/ 6464256 w 6465182"/>
              <a:gd name="connsiteY2" fmla="*/ 7159540 h 7161802"/>
              <a:gd name="connsiteX3" fmla="*/ 16 w 6465182"/>
              <a:gd name="connsiteY3" fmla="*/ 7158213 h 7161802"/>
              <a:gd name="connsiteX4" fmla="*/ 3694058 w 6465182"/>
              <a:gd name="connsiteY4" fmla="*/ 3655953 h 7161802"/>
              <a:gd name="connsiteX5" fmla="*/ 3660248 w 6465182"/>
              <a:gd name="connsiteY5" fmla="*/ 3329712 h 7161802"/>
              <a:gd name="connsiteX6" fmla="*/ 360404 w 6465182"/>
              <a:gd name="connsiteY6" fmla="*/ 10 h 7161802"/>
              <a:gd name="connsiteX0" fmla="*/ 324405 w 6429183"/>
              <a:gd name="connsiteY0" fmla="*/ 10 h 7159540"/>
              <a:gd name="connsiteX1" fmla="*/ 6428258 w 6429183"/>
              <a:gd name="connsiteY1" fmla="*/ 7862 h 7159540"/>
              <a:gd name="connsiteX2" fmla="*/ 6428257 w 6429183"/>
              <a:gd name="connsiteY2" fmla="*/ 7159540 h 7159540"/>
              <a:gd name="connsiteX3" fmla="*/ 17 w 6429183"/>
              <a:gd name="connsiteY3" fmla="*/ 7136655 h 7159540"/>
              <a:gd name="connsiteX4" fmla="*/ 3658059 w 6429183"/>
              <a:gd name="connsiteY4" fmla="*/ 3655953 h 7159540"/>
              <a:gd name="connsiteX5" fmla="*/ 3624249 w 6429183"/>
              <a:gd name="connsiteY5" fmla="*/ 3329712 h 7159540"/>
              <a:gd name="connsiteX6" fmla="*/ 324405 w 6429183"/>
              <a:gd name="connsiteY6" fmla="*/ 10 h 7159540"/>
              <a:gd name="connsiteX0" fmla="*/ 468403 w 6573181"/>
              <a:gd name="connsiteY0" fmla="*/ 10 h 7181353"/>
              <a:gd name="connsiteX1" fmla="*/ 6572256 w 6573181"/>
              <a:gd name="connsiteY1" fmla="*/ 7862 h 7181353"/>
              <a:gd name="connsiteX2" fmla="*/ 6572255 w 6573181"/>
              <a:gd name="connsiteY2" fmla="*/ 7159540 h 7181353"/>
              <a:gd name="connsiteX3" fmla="*/ 15 w 6573181"/>
              <a:gd name="connsiteY3" fmla="*/ 7179772 h 7181353"/>
              <a:gd name="connsiteX4" fmla="*/ 3802057 w 6573181"/>
              <a:gd name="connsiteY4" fmla="*/ 3655953 h 7181353"/>
              <a:gd name="connsiteX5" fmla="*/ 3768247 w 6573181"/>
              <a:gd name="connsiteY5" fmla="*/ 3329712 h 7181353"/>
              <a:gd name="connsiteX6" fmla="*/ 468403 w 6573181"/>
              <a:gd name="connsiteY6" fmla="*/ 10 h 7181353"/>
              <a:gd name="connsiteX0" fmla="*/ 497203 w 6601981"/>
              <a:gd name="connsiteY0" fmla="*/ 10 h 7195297"/>
              <a:gd name="connsiteX1" fmla="*/ 6601056 w 6601981"/>
              <a:gd name="connsiteY1" fmla="*/ 7862 h 7195297"/>
              <a:gd name="connsiteX2" fmla="*/ 6601055 w 6601981"/>
              <a:gd name="connsiteY2" fmla="*/ 7159540 h 7195297"/>
              <a:gd name="connsiteX3" fmla="*/ 15 w 6601981"/>
              <a:gd name="connsiteY3" fmla="*/ 7194144 h 7195297"/>
              <a:gd name="connsiteX4" fmla="*/ 3830857 w 6601981"/>
              <a:gd name="connsiteY4" fmla="*/ 3655953 h 7195297"/>
              <a:gd name="connsiteX5" fmla="*/ 3797047 w 6601981"/>
              <a:gd name="connsiteY5" fmla="*/ 3329712 h 7195297"/>
              <a:gd name="connsiteX6" fmla="*/ 497203 w 6601981"/>
              <a:gd name="connsiteY6" fmla="*/ 10 h 7195297"/>
              <a:gd name="connsiteX0" fmla="*/ 29207 w 6133985"/>
              <a:gd name="connsiteY0" fmla="*/ 10 h 7195297"/>
              <a:gd name="connsiteX1" fmla="*/ 6133060 w 6133985"/>
              <a:gd name="connsiteY1" fmla="*/ 7862 h 7195297"/>
              <a:gd name="connsiteX2" fmla="*/ 6133059 w 6133985"/>
              <a:gd name="connsiteY2" fmla="*/ 7159540 h 7195297"/>
              <a:gd name="connsiteX3" fmla="*/ 19 w 6133985"/>
              <a:gd name="connsiteY3" fmla="*/ 7194144 h 7195297"/>
              <a:gd name="connsiteX4" fmla="*/ 3362861 w 6133985"/>
              <a:gd name="connsiteY4" fmla="*/ 3655953 h 7195297"/>
              <a:gd name="connsiteX5" fmla="*/ 3329051 w 6133985"/>
              <a:gd name="connsiteY5" fmla="*/ 3329712 h 7195297"/>
              <a:gd name="connsiteX6" fmla="*/ 29207 w 6133985"/>
              <a:gd name="connsiteY6" fmla="*/ 10 h 7195297"/>
              <a:gd name="connsiteX0" fmla="*/ 407 w 6105185"/>
              <a:gd name="connsiteY0" fmla="*/ 10 h 7188291"/>
              <a:gd name="connsiteX1" fmla="*/ 6104260 w 6105185"/>
              <a:gd name="connsiteY1" fmla="*/ 7862 h 7188291"/>
              <a:gd name="connsiteX2" fmla="*/ 6104259 w 6105185"/>
              <a:gd name="connsiteY2" fmla="*/ 7159540 h 7188291"/>
              <a:gd name="connsiteX3" fmla="*/ 19 w 6105185"/>
              <a:gd name="connsiteY3" fmla="*/ 7186958 h 7188291"/>
              <a:gd name="connsiteX4" fmla="*/ 3334061 w 6105185"/>
              <a:gd name="connsiteY4" fmla="*/ 3655953 h 7188291"/>
              <a:gd name="connsiteX5" fmla="*/ 3300251 w 6105185"/>
              <a:gd name="connsiteY5" fmla="*/ 3329712 h 7188291"/>
              <a:gd name="connsiteX6" fmla="*/ 407 w 6105185"/>
              <a:gd name="connsiteY6" fmla="*/ 10 h 7188291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14806 w 6119584"/>
              <a:gd name="connsiteY0" fmla="*/ 10 h 7167917"/>
              <a:gd name="connsiteX1" fmla="*/ 6118659 w 6119584"/>
              <a:gd name="connsiteY1" fmla="*/ 7862 h 7167917"/>
              <a:gd name="connsiteX2" fmla="*/ 6118658 w 6119584"/>
              <a:gd name="connsiteY2" fmla="*/ 7159540 h 7167917"/>
              <a:gd name="connsiteX3" fmla="*/ 18 w 6119584"/>
              <a:gd name="connsiteY3" fmla="*/ 7165401 h 7167917"/>
              <a:gd name="connsiteX4" fmla="*/ 3348460 w 6119584"/>
              <a:gd name="connsiteY4" fmla="*/ 3655953 h 7167917"/>
              <a:gd name="connsiteX5" fmla="*/ 3314650 w 6119584"/>
              <a:gd name="connsiteY5" fmla="*/ 3329712 h 7167917"/>
              <a:gd name="connsiteX6" fmla="*/ 14806 w 6119584"/>
              <a:gd name="connsiteY6" fmla="*/ 10 h 7167917"/>
              <a:gd name="connsiteX0" fmla="*/ 55139 w 6159917"/>
              <a:gd name="connsiteY0" fmla="*/ 10 h 7422082"/>
              <a:gd name="connsiteX1" fmla="*/ 6158992 w 6159917"/>
              <a:gd name="connsiteY1" fmla="*/ 7862 h 7422082"/>
              <a:gd name="connsiteX2" fmla="*/ 6158991 w 6159917"/>
              <a:gd name="connsiteY2" fmla="*/ 7159540 h 7422082"/>
              <a:gd name="connsiteX3" fmla="*/ 40351 w 6159917"/>
              <a:gd name="connsiteY3" fmla="*/ 7165401 h 7422082"/>
              <a:gd name="connsiteX4" fmla="*/ 3525593 w 6159917"/>
              <a:gd name="connsiteY4" fmla="*/ 3663139 h 7422082"/>
              <a:gd name="connsiteX5" fmla="*/ 3354983 w 6159917"/>
              <a:gd name="connsiteY5" fmla="*/ 3329712 h 7422082"/>
              <a:gd name="connsiteX6" fmla="*/ 55139 w 6159917"/>
              <a:gd name="connsiteY6" fmla="*/ 10 h 7422082"/>
              <a:gd name="connsiteX0" fmla="*/ 14789 w 6119567"/>
              <a:gd name="connsiteY0" fmla="*/ 10 h 7165412"/>
              <a:gd name="connsiteX1" fmla="*/ 6118642 w 6119567"/>
              <a:gd name="connsiteY1" fmla="*/ 7862 h 7165412"/>
              <a:gd name="connsiteX2" fmla="*/ 6118641 w 6119567"/>
              <a:gd name="connsiteY2" fmla="*/ 7159540 h 7165412"/>
              <a:gd name="connsiteX3" fmla="*/ 1 w 6119567"/>
              <a:gd name="connsiteY3" fmla="*/ 7165401 h 7165412"/>
              <a:gd name="connsiteX4" fmla="*/ 3485243 w 6119567"/>
              <a:gd name="connsiteY4" fmla="*/ 3663139 h 7165412"/>
              <a:gd name="connsiteX5" fmla="*/ 3314633 w 6119567"/>
              <a:gd name="connsiteY5" fmla="*/ 3329712 h 7165412"/>
              <a:gd name="connsiteX6" fmla="*/ 14789 w 6119567"/>
              <a:gd name="connsiteY6" fmla="*/ 10 h 716541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2502"/>
              <a:gd name="connsiteX1" fmla="*/ 6163329 w 6164254"/>
              <a:gd name="connsiteY1" fmla="*/ 7862 h 7412502"/>
              <a:gd name="connsiteX2" fmla="*/ 6163328 w 6164254"/>
              <a:gd name="connsiteY2" fmla="*/ 7159540 h 7412502"/>
              <a:gd name="connsiteX3" fmla="*/ 44688 w 6164254"/>
              <a:gd name="connsiteY3" fmla="*/ 7165401 h 7412502"/>
              <a:gd name="connsiteX4" fmla="*/ 3421930 w 6164254"/>
              <a:gd name="connsiteY4" fmla="*/ 3792487 h 7412502"/>
              <a:gd name="connsiteX5" fmla="*/ 3359320 w 6164254"/>
              <a:gd name="connsiteY5" fmla="*/ 3329712 h 7412502"/>
              <a:gd name="connsiteX6" fmla="*/ 59476 w 6164254"/>
              <a:gd name="connsiteY6" fmla="*/ 10 h 7412502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9476 w 6164254"/>
              <a:gd name="connsiteY0" fmla="*/ 10 h 7416227"/>
              <a:gd name="connsiteX1" fmla="*/ 6163329 w 6164254"/>
              <a:gd name="connsiteY1" fmla="*/ 7862 h 7416227"/>
              <a:gd name="connsiteX2" fmla="*/ 6163328 w 6164254"/>
              <a:gd name="connsiteY2" fmla="*/ 7159540 h 7416227"/>
              <a:gd name="connsiteX3" fmla="*/ 44688 w 6164254"/>
              <a:gd name="connsiteY3" fmla="*/ 7165401 h 7416227"/>
              <a:gd name="connsiteX4" fmla="*/ 3421930 w 6164254"/>
              <a:gd name="connsiteY4" fmla="*/ 3742185 h 7416227"/>
              <a:gd name="connsiteX5" fmla="*/ 3359320 w 6164254"/>
              <a:gd name="connsiteY5" fmla="*/ 3329712 h 7416227"/>
              <a:gd name="connsiteX6" fmla="*/ 59476 w 6164254"/>
              <a:gd name="connsiteY6" fmla="*/ 10 h 7416227"/>
              <a:gd name="connsiteX0" fmla="*/ 52577 w 6157355"/>
              <a:gd name="connsiteY0" fmla="*/ 10 h 7416227"/>
              <a:gd name="connsiteX1" fmla="*/ 6156430 w 6157355"/>
              <a:gd name="connsiteY1" fmla="*/ 7862 h 7416227"/>
              <a:gd name="connsiteX2" fmla="*/ 6156429 w 6157355"/>
              <a:gd name="connsiteY2" fmla="*/ 7159540 h 7416227"/>
              <a:gd name="connsiteX3" fmla="*/ 37789 w 6157355"/>
              <a:gd name="connsiteY3" fmla="*/ 7165401 h 7416227"/>
              <a:gd name="connsiteX4" fmla="*/ 3415031 w 6157355"/>
              <a:gd name="connsiteY4" fmla="*/ 3742185 h 7416227"/>
              <a:gd name="connsiteX5" fmla="*/ 3352421 w 6157355"/>
              <a:gd name="connsiteY5" fmla="*/ 3329712 h 7416227"/>
              <a:gd name="connsiteX6" fmla="*/ 52577 w 6157355"/>
              <a:gd name="connsiteY6" fmla="*/ 10 h 7416227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14813 w 6119591"/>
              <a:gd name="connsiteY0" fmla="*/ 10 h 7165609"/>
              <a:gd name="connsiteX1" fmla="*/ 6118666 w 6119591"/>
              <a:gd name="connsiteY1" fmla="*/ 7862 h 7165609"/>
              <a:gd name="connsiteX2" fmla="*/ 6118665 w 6119591"/>
              <a:gd name="connsiteY2" fmla="*/ 7159540 h 7165609"/>
              <a:gd name="connsiteX3" fmla="*/ 25 w 6119591"/>
              <a:gd name="connsiteY3" fmla="*/ 7165401 h 7165609"/>
              <a:gd name="connsiteX4" fmla="*/ 3377267 w 6119591"/>
              <a:gd name="connsiteY4" fmla="*/ 3742185 h 7165609"/>
              <a:gd name="connsiteX5" fmla="*/ 3314657 w 6119591"/>
              <a:gd name="connsiteY5" fmla="*/ 3329712 h 7165609"/>
              <a:gd name="connsiteX6" fmla="*/ 14813 w 6119591"/>
              <a:gd name="connsiteY6" fmla="*/ 10 h 7165609"/>
              <a:gd name="connsiteX0" fmla="*/ 42016 w 6146794"/>
              <a:gd name="connsiteY0" fmla="*/ 243564 h 7409163"/>
              <a:gd name="connsiteX1" fmla="*/ 6145869 w 6146794"/>
              <a:gd name="connsiteY1" fmla="*/ 251416 h 7409163"/>
              <a:gd name="connsiteX2" fmla="*/ 6145868 w 6146794"/>
              <a:gd name="connsiteY2" fmla="*/ 7403094 h 7409163"/>
              <a:gd name="connsiteX3" fmla="*/ 27228 w 6146794"/>
              <a:gd name="connsiteY3" fmla="*/ 7408955 h 7409163"/>
              <a:gd name="connsiteX4" fmla="*/ 3404470 w 6146794"/>
              <a:gd name="connsiteY4" fmla="*/ 3985739 h 7409163"/>
              <a:gd name="connsiteX5" fmla="*/ 3292107 w 6146794"/>
              <a:gd name="connsiteY5" fmla="*/ 3566793 h 7409163"/>
              <a:gd name="connsiteX6" fmla="*/ 42016 w 6146794"/>
              <a:gd name="connsiteY6" fmla="*/ 243564 h 7409163"/>
              <a:gd name="connsiteX0" fmla="*/ 55409 w 6160187"/>
              <a:gd name="connsiteY0" fmla="*/ 243564 h 7659781"/>
              <a:gd name="connsiteX1" fmla="*/ 6159262 w 6160187"/>
              <a:gd name="connsiteY1" fmla="*/ 251416 h 7659781"/>
              <a:gd name="connsiteX2" fmla="*/ 6159261 w 6160187"/>
              <a:gd name="connsiteY2" fmla="*/ 7403094 h 7659781"/>
              <a:gd name="connsiteX3" fmla="*/ 40621 w 6160187"/>
              <a:gd name="connsiteY3" fmla="*/ 7408955 h 7659781"/>
              <a:gd name="connsiteX4" fmla="*/ 3337016 w 6160187"/>
              <a:gd name="connsiteY4" fmla="*/ 3985739 h 7659781"/>
              <a:gd name="connsiteX5" fmla="*/ 3305500 w 6160187"/>
              <a:gd name="connsiteY5" fmla="*/ 3566793 h 7659781"/>
              <a:gd name="connsiteX6" fmla="*/ 55409 w 6160187"/>
              <a:gd name="connsiteY6" fmla="*/ 243564 h 7659781"/>
              <a:gd name="connsiteX0" fmla="*/ 42017 w 6146795"/>
              <a:gd name="connsiteY0" fmla="*/ 243564 h 7408964"/>
              <a:gd name="connsiteX1" fmla="*/ 6145870 w 6146795"/>
              <a:gd name="connsiteY1" fmla="*/ 251416 h 7408964"/>
              <a:gd name="connsiteX2" fmla="*/ 6145869 w 6146795"/>
              <a:gd name="connsiteY2" fmla="*/ 7403094 h 7408964"/>
              <a:gd name="connsiteX3" fmla="*/ 27229 w 6146795"/>
              <a:gd name="connsiteY3" fmla="*/ 7408955 h 7408964"/>
              <a:gd name="connsiteX4" fmla="*/ 3323624 w 6146795"/>
              <a:gd name="connsiteY4" fmla="*/ 3985739 h 7408964"/>
              <a:gd name="connsiteX5" fmla="*/ 3292108 w 6146795"/>
              <a:gd name="connsiteY5" fmla="*/ 3566793 h 7408964"/>
              <a:gd name="connsiteX6" fmla="*/ 42017 w 6146795"/>
              <a:gd name="connsiteY6" fmla="*/ 243564 h 7408964"/>
              <a:gd name="connsiteX0" fmla="*/ 14792 w 6119570"/>
              <a:gd name="connsiteY0" fmla="*/ 365 h 7165765"/>
              <a:gd name="connsiteX1" fmla="*/ 6118645 w 6119570"/>
              <a:gd name="connsiteY1" fmla="*/ 8217 h 7165765"/>
              <a:gd name="connsiteX2" fmla="*/ 6118644 w 6119570"/>
              <a:gd name="connsiteY2" fmla="*/ 7159895 h 7165765"/>
              <a:gd name="connsiteX3" fmla="*/ 4 w 6119570"/>
              <a:gd name="connsiteY3" fmla="*/ 7165756 h 7165765"/>
              <a:gd name="connsiteX4" fmla="*/ 3296399 w 6119570"/>
              <a:gd name="connsiteY4" fmla="*/ 3742540 h 7165765"/>
              <a:gd name="connsiteX5" fmla="*/ 3264883 w 6119570"/>
              <a:gd name="connsiteY5" fmla="*/ 3323594 h 7165765"/>
              <a:gd name="connsiteX6" fmla="*/ 14792 w 6119570"/>
              <a:gd name="connsiteY6" fmla="*/ 365 h 7165765"/>
              <a:gd name="connsiteX0" fmla="*/ 56538 w 6161316"/>
              <a:gd name="connsiteY0" fmla="*/ 365 h 7416582"/>
              <a:gd name="connsiteX1" fmla="*/ 6160391 w 6161316"/>
              <a:gd name="connsiteY1" fmla="*/ 8217 h 7416582"/>
              <a:gd name="connsiteX2" fmla="*/ 6160390 w 6161316"/>
              <a:gd name="connsiteY2" fmla="*/ 7159895 h 7416582"/>
              <a:gd name="connsiteX3" fmla="*/ 41750 w 6161316"/>
              <a:gd name="connsiteY3" fmla="*/ 7165756 h 7416582"/>
              <a:gd name="connsiteX4" fmla="*/ 3307049 w 6161316"/>
              <a:gd name="connsiteY4" fmla="*/ 3742540 h 7416582"/>
              <a:gd name="connsiteX5" fmla="*/ 3306629 w 6161316"/>
              <a:gd name="connsiteY5" fmla="*/ 3323594 h 7416582"/>
              <a:gd name="connsiteX6" fmla="*/ 56538 w 6161316"/>
              <a:gd name="connsiteY6" fmla="*/ 365 h 741658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2605 h 7658822"/>
              <a:gd name="connsiteX1" fmla="*/ 6160391 w 6161316"/>
              <a:gd name="connsiteY1" fmla="*/ 250457 h 7658822"/>
              <a:gd name="connsiteX2" fmla="*/ 6160390 w 6161316"/>
              <a:gd name="connsiteY2" fmla="*/ 7402135 h 7658822"/>
              <a:gd name="connsiteX3" fmla="*/ 41750 w 6161316"/>
              <a:gd name="connsiteY3" fmla="*/ 7407996 h 7658822"/>
              <a:gd name="connsiteX4" fmla="*/ 3307049 w 6161316"/>
              <a:gd name="connsiteY4" fmla="*/ 3984780 h 7658822"/>
              <a:gd name="connsiteX5" fmla="*/ 3269315 w 6161316"/>
              <a:gd name="connsiteY5" fmla="*/ 3552890 h 7658822"/>
              <a:gd name="connsiteX6" fmla="*/ 56538 w 6161316"/>
              <a:gd name="connsiteY6" fmla="*/ 242605 h 7658822"/>
              <a:gd name="connsiteX0" fmla="*/ 56538 w 6161316"/>
              <a:gd name="connsiteY0" fmla="*/ 245481 h 7661698"/>
              <a:gd name="connsiteX1" fmla="*/ 6160391 w 6161316"/>
              <a:gd name="connsiteY1" fmla="*/ 253333 h 7661698"/>
              <a:gd name="connsiteX2" fmla="*/ 6160390 w 6161316"/>
              <a:gd name="connsiteY2" fmla="*/ 7405011 h 7661698"/>
              <a:gd name="connsiteX3" fmla="*/ 41750 w 6161316"/>
              <a:gd name="connsiteY3" fmla="*/ 7410872 h 7661698"/>
              <a:gd name="connsiteX4" fmla="*/ 3307049 w 6161316"/>
              <a:gd name="connsiteY4" fmla="*/ 3987656 h 7661698"/>
              <a:gd name="connsiteX5" fmla="*/ 3263096 w 6161316"/>
              <a:gd name="connsiteY5" fmla="*/ 3594601 h 7661698"/>
              <a:gd name="connsiteX6" fmla="*/ 56538 w 6161316"/>
              <a:gd name="connsiteY6" fmla="*/ 245481 h 7661698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55859 w 6160637"/>
              <a:gd name="connsiteY0" fmla="*/ 245481 h 7663136"/>
              <a:gd name="connsiteX1" fmla="*/ 6159712 w 6160637"/>
              <a:gd name="connsiteY1" fmla="*/ 253333 h 7663136"/>
              <a:gd name="connsiteX2" fmla="*/ 6159711 w 6160637"/>
              <a:gd name="connsiteY2" fmla="*/ 7405011 h 7663136"/>
              <a:gd name="connsiteX3" fmla="*/ 41071 w 6160637"/>
              <a:gd name="connsiteY3" fmla="*/ 7410872 h 7663136"/>
              <a:gd name="connsiteX4" fmla="*/ 3325027 w 6160637"/>
              <a:gd name="connsiteY4" fmla="*/ 3968239 h 7663136"/>
              <a:gd name="connsiteX5" fmla="*/ 3262417 w 6160637"/>
              <a:gd name="connsiteY5" fmla="*/ 3594601 h 7663136"/>
              <a:gd name="connsiteX6" fmla="*/ 55859 w 6160637"/>
              <a:gd name="connsiteY6" fmla="*/ 245481 h 7663136"/>
              <a:gd name="connsiteX0" fmla="*/ 43648 w 6148426"/>
              <a:gd name="connsiteY0" fmla="*/ 245481 h 7410874"/>
              <a:gd name="connsiteX1" fmla="*/ 6147501 w 6148426"/>
              <a:gd name="connsiteY1" fmla="*/ 253333 h 7410874"/>
              <a:gd name="connsiteX2" fmla="*/ 6147500 w 6148426"/>
              <a:gd name="connsiteY2" fmla="*/ 7405011 h 7410874"/>
              <a:gd name="connsiteX3" fmla="*/ 28860 w 6148426"/>
              <a:gd name="connsiteY3" fmla="*/ 7410872 h 7410874"/>
              <a:gd name="connsiteX4" fmla="*/ 3312816 w 6148426"/>
              <a:gd name="connsiteY4" fmla="*/ 3968239 h 7410874"/>
              <a:gd name="connsiteX5" fmla="*/ 3250206 w 6148426"/>
              <a:gd name="connsiteY5" fmla="*/ 3594601 h 7410874"/>
              <a:gd name="connsiteX6" fmla="*/ 43648 w 6148426"/>
              <a:gd name="connsiteY6" fmla="*/ 245481 h 7410874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14797 w 6119575"/>
              <a:gd name="connsiteY0" fmla="*/ 6 h 7165399"/>
              <a:gd name="connsiteX1" fmla="*/ 6118650 w 6119575"/>
              <a:gd name="connsiteY1" fmla="*/ 7858 h 7165399"/>
              <a:gd name="connsiteX2" fmla="*/ 6118649 w 6119575"/>
              <a:gd name="connsiteY2" fmla="*/ 7159536 h 7165399"/>
              <a:gd name="connsiteX3" fmla="*/ 9 w 6119575"/>
              <a:gd name="connsiteY3" fmla="*/ 7165397 h 7165399"/>
              <a:gd name="connsiteX4" fmla="*/ 3283965 w 6119575"/>
              <a:gd name="connsiteY4" fmla="*/ 3722764 h 7165399"/>
              <a:gd name="connsiteX5" fmla="*/ 3221355 w 6119575"/>
              <a:gd name="connsiteY5" fmla="*/ 3349126 h 7165399"/>
              <a:gd name="connsiteX6" fmla="*/ 14797 w 6119575"/>
              <a:gd name="connsiteY6" fmla="*/ 6 h 7165399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3347"/>
              <a:gd name="connsiteX1" fmla="*/ 6161543 w 6162468"/>
              <a:gd name="connsiteY1" fmla="*/ 7858 h 7413347"/>
              <a:gd name="connsiteX2" fmla="*/ 6161542 w 6162468"/>
              <a:gd name="connsiteY2" fmla="*/ 7159536 h 7413347"/>
              <a:gd name="connsiteX3" fmla="*/ 42902 w 6162468"/>
              <a:gd name="connsiteY3" fmla="*/ 7165397 h 7413347"/>
              <a:gd name="connsiteX4" fmla="*/ 3277105 w 6162468"/>
              <a:gd name="connsiteY4" fmla="*/ 3781017 h 7413347"/>
              <a:gd name="connsiteX5" fmla="*/ 3264248 w 6162468"/>
              <a:gd name="connsiteY5" fmla="*/ 3349126 h 7413347"/>
              <a:gd name="connsiteX6" fmla="*/ 57690 w 6162468"/>
              <a:gd name="connsiteY6" fmla="*/ 6 h 7413347"/>
              <a:gd name="connsiteX0" fmla="*/ 57690 w 6162468"/>
              <a:gd name="connsiteY0" fmla="*/ 6 h 7414306"/>
              <a:gd name="connsiteX1" fmla="*/ 6161543 w 6162468"/>
              <a:gd name="connsiteY1" fmla="*/ 7858 h 7414306"/>
              <a:gd name="connsiteX2" fmla="*/ 6161542 w 6162468"/>
              <a:gd name="connsiteY2" fmla="*/ 7159536 h 7414306"/>
              <a:gd name="connsiteX3" fmla="*/ 42902 w 6162468"/>
              <a:gd name="connsiteY3" fmla="*/ 7165397 h 7414306"/>
              <a:gd name="connsiteX4" fmla="*/ 3277105 w 6162468"/>
              <a:gd name="connsiteY4" fmla="*/ 3768073 h 7414306"/>
              <a:gd name="connsiteX5" fmla="*/ 3264248 w 6162468"/>
              <a:gd name="connsiteY5" fmla="*/ 3349126 h 7414306"/>
              <a:gd name="connsiteX6" fmla="*/ 57690 w 6162468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57562 w 6162340"/>
              <a:gd name="connsiteY0" fmla="*/ 6 h 7414306"/>
              <a:gd name="connsiteX1" fmla="*/ 6161415 w 6162340"/>
              <a:gd name="connsiteY1" fmla="*/ 7858 h 7414306"/>
              <a:gd name="connsiteX2" fmla="*/ 6161414 w 6162340"/>
              <a:gd name="connsiteY2" fmla="*/ 7159536 h 7414306"/>
              <a:gd name="connsiteX3" fmla="*/ 42774 w 6162340"/>
              <a:gd name="connsiteY3" fmla="*/ 7165397 h 7414306"/>
              <a:gd name="connsiteX4" fmla="*/ 3276977 w 6162340"/>
              <a:gd name="connsiteY4" fmla="*/ 3768073 h 7414306"/>
              <a:gd name="connsiteX5" fmla="*/ 3264120 w 6162340"/>
              <a:gd name="connsiteY5" fmla="*/ 3349126 h 7414306"/>
              <a:gd name="connsiteX6" fmla="*/ 57562 w 6162340"/>
              <a:gd name="connsiteY6" fmla="*/ 6 h 7414306"/>
              <a:gd name="connsiteX0" fmla="*/ 14791 w 6119569"/>
              <a:gd name="connsiteY0" fmla="*/ 6 h 7165661"/>
              <a:gd name="connsiteX1" fmla="*/ 6118644 w 6119569"/>
              <a:gd name="connsiteY1" fmla="*/ 7858 h 7165661"/>
              <a:gd name="connsiteX2" fmla="*/ 6118643 w 6119569"/>
              <a:gd name="connsiteY2" fmla="*/ 7159536 h 7165661"/>
              <a:gd name="connsiteX3" fmla="*/ 3 w 6119569"/>
              <a:gd name="connsiteY3" fmla="*/ 7165397 h 7165661"/>
              <a:gd name="connsiteX4" fmla="*/ 3234206 w 6119569"/>
              <a:gd name="connsiteY4" fmla="*/ 3768073 h 7165661"/>
              <a:gd name="connsiteX5" fmla="*/ 3221349 w 6119569"/>
              <a:gd name="connsiteY5" fmla="*/ 3349126 h 7165661"/>
              <a:gd name="connsiteX6" fmla="*/ 14791 w 6119569"/>
              <a:gd name="connsiteY6" fmla="*/ 6 h 7165661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5735 w 6160513"/>
              <a:gd name="connsiteY0" fmla="*/ 6 h 7412867"/>
              <a:gd name="connsiteX1" fmla="*/ 6159588 w 6160513"/>
              <a:gd name="connsiteY1" fmla="*/ 7858 h 7412867"/>
              <a:gd name="connsiteX2" fmla="*/ 6159587 w 6160513"/>
              <a:gd name="connsiteY2" fmla="*/ 7159536 h 7412867"/>
              <a:gd name="connsiteX3" fmla="*/ 40947 w 6160513"/>
              <a:gd name="connsiteY3" fmla="*/ 7165397 h 7412867"/>
              <a:gd name="connsiteX4" fmla="*/ 3324903 w 6160513"/>
              <a:gd name="connsiteY4" fmla="*/ 3787491 h 7412867"/>
              <a:gd name="connsiteX5" fmla="*/ 3262293 w 6160513"/>
              <a:gd name="connsiteY5" fmla="*/ 3349126 h 7412867"/>
              <a:gd name="connsiteX6" fmla="*/ 55735 w 6160513"/>
              <a:gd name="connsiteY6" fmla="*/ 6 h 7412867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57099 w 6161877"/>
              <a:gd name="connsiteY0" fmla="*/ 6 h 7411908"/>
              <a:gd name="connsiteX1" fmla="*/ 6160952 w 6161877"/>
              <a:gd name="connsiteY1" fmla="*/ 7858 h 7411908"/>
              <a:gd name="connsiteX2" fmla="*/ 6160951 w 6161877"/>
              <a:gd name="connsiteY2" fmla="*/ 7159536 h 7411908"/>
              <a:gd name="connsiteX3" fmla="*/ 42311 w 6161877"/>
              <a:gd name="connsiteY3" fmla="*/ 7165397 h 7411908"/>
              <a:gd name="connsiteX4" fmla="*/ 3288952 w 6161877"/>
              <a:gd name="connsiteY4" fmla="*/ 3800436 h 7411908"/>
              <a:gd name="connsiteX5" fmla="*/ 3263657 w 6161877"/>
              <a:gd name="connsiteY5" fmla="*/ 3349126 h 7411908"/>
              <a:gd name="connsiteX6" fmla="*/ 57099 w 6161877"/>
              <a:gd name="connsiteY6" fmla="*/ 6 h 7411908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14797 w 6119575"/>
              <a:gd name="connsiteY0" fmla="*/ 6 h 7165417"/>
              <a:gd name="connsiteX1" fmla="*/ 6118650 w 6119575"/>
              <a:gd name="connsiteY1" fmla="*/ 7858 h 7165417"/>
              <a:gd name="connsiteX2" fmla="*/ 6118649 w 6119575"/>
              <a:gd name="connsiteY2" fmla="*/ 7159536 h 7165417"/>
              <a:gd name="connsiteX3" fmla="*/ 9 w 6119575"/>
              <a:gd name="connsiteY3" fmla="*/ 7165397 h 7165417"/>
              <a:gd name="connsiteX4" fmla="*/ 3246650 w 6119575"/>
              <a:gd name="connsiteY4" fmla="*/ 3800436 h 7165417"/>
              <a:gd name="connsiteX5" fmla="*/ 3221355 w 6119575"/>
              <a:gd name="connsiteY5" fmla="*/ 3349126 h 7165417"/>
              <a:gd name="connsiteX6" fmla="*/ 14797 w 6119575"/>
              <a:gd name="connsiteY6" fmla="*/ 6 h 7165417"/>
              <a:gd name="connsiteX0" fmla="*/ 64550 w 6119575"/>
              <a:gd name="connsiteY0" fmla="*/ 26 h 7158965"/>
              <a:gd name="connsiteX1" fmla="*/ 6118650 w 6119575"/>
              <a:gd name="connsiteY1" fmla="*/ 1406 h 7158965"/>
              <a:gd name="connsiteX2" fmla="*/ 6118649 w 6119575"/>
              <a:gd name="connsiteY2" fmla="*/ 7153084 h 7158965"/>
              <a:gd name="connsiteX3" fmla="*/ 9 w 6119575"/>
              <a:gd name="connsiteY3" fmla="*/ 7158945 h 7158965"/>
              <a:gd name="connsiteX4" fmla="*/ 3246650 w 6119575"/>
              <a:gd name="connsiteY4" fmla="*/ 3793984 h 7158965"/>
              <a:gd name="connsiteX5" fmla="*/ 3221355 w 6119575"/>
              <a:gd name="connsiteY5" fmla="*/ 3342674 h 7158965"/>
              <a:gd name="connsiteX6" fmla="*/ 64550 w 6119575"/>
              <a:gd name="connsiteY6" fmla="*/ 26 h 7158965"/>
              <a:gd name="connsiteX0" fmla="*/ 45892 w 6100917"/>
              <a:gd name="connsiteY0" fmla="*/ 26 h 7165437"/>
              <a:gd name="connsiteX1" fmla="*/ 6099992 w 6100917"/>
              <a:gd name="connsiteY1" fmla="*/ 1406 h 7165437"/>
              <a:gd name="connsiteX2" fmla="*/ 6099991 w 6100917"/>
              <a:gd name="connsiteY2" fmla="*/ 7153084 h 7165437"/>
              <a:gd name="connsiteX3" fmla="*/ 9 w 6100917"/>
              <a:gd name="connsiteY3" fmla="*/ 7165417 h 7165437"/>
              <a:gd name="connsiteX4" fmla="*/ 3227992 w 6100917"/>
              <a:gd name="connsiteY4" fmla="*/ 3793984 h 7165437"/>
              <a:gd name="connsiteX5" fmla="*/ 3202697 w 6100917"/>
              <a:gd name="connsiteY5" fmla="*/ 3342674 h 7165437"/>
              <a:gd name="connsiteX6" fmla="*/ 45892 w 6100917"/>
              <a:gd name="connsiteY6" fmla="*/ 26 h 7165437"/>
              <a:gd name="connsiteX0" fmla="*/ 45892 w 6100917"/>
              <a:gd name="connsiteY0" fmla="*/ 248772 h 7414183"/>
              <a:gd name="connsiteX1" fmla="*/ 6099992 w 6100917"/>
              <a:gd name="connsiteY1" fmla="*/ 250152 h 7414183"/>
              <a:gd name="connsiteX2" fmla="*/ 6099991 w 6100917"/>
              <a:gd name="connsiteY2" fmla="*/ 7401830 h 7414183"/>
              <a:gd name="connsiteX3" fmla="*/ 9 w 6100917"/>
              <a:gd name="connsiteY3" fmla="*/ 7414163 h 7414183"/>
              <a:gd name="connsiteX4" fmla="*/ 3227992 w 6100917"/>
              <a:gd name="connsiteY4" fmla="*/ 4042730 h 7414183"/>
              <a:gd name="connsiteX5" fmla="*/ 3218544 w 6100917"/>
              <a:gd name="connsiteY5" fmla="*/ 3613410 h 7414183"/>
              <a:gd name="connsiteX6" fmla="*/ 45892 w 6100917"/>
              <a:gd name="connsiteY6" fmla="*/ 248772 h 7414183"/>
              <a:gd name="connsiteX0" fmla="*/ 87223 w 6142248"/>
              <a:gd name="connsiteY0" fmla="*/ 248772 h 7661479"/>
              <a:gd name="connsiteX1" fmla="*/ 6141323 w 6142248"/>
              <a:gd name="connsiteY1" fmla="*/ 250152 h 7661479"/>
              <a:gd name="connsiteX2" fmla="*/ 6141322 w 6142248"/>
              <a:gd name="connsiteY2" fmla="*/ 7401830 h 7661479"/>
              <a:gd name="connsiteX3" fmla="*/ 41340 w 6142248"/>
              <a:gd name="connsiteY3" fmla="*/ 7414163 h 7661479"/>
              <a:gd name="connsiteX4" fmla="*/ 3301018 w 6142248"/>
              <a:gd name="connsiteY4" fmla="*/ 4009744 h 7661479"/>
              <a:gd name="connsiteX5" fmla="*/ 3259875 w 6142248"/>
              <a:gd name="connsiteY5" fmla="*/ 3613410 h 7661479"/>
              <a:gd name="connsiteX6" fmla="*/ 87223 w 6142248"/>
              <a:gd name="connsiteY6" fmla="*/ 248772 h 7661479"/>
              <a:gd name="connsiteX0" fmla="*/ 87223 w 6142248"/>
              <a:gd name="connsiteY0" fmla="*/ 1 h 7412708"/>
              <a:gd name="connsiteX1" fmla="*/ 6141323 w 6142248"/>
              <a:gd name="connsiteY1" fmla="*/ 1381 h 7412708"/>
              <a:gd name="connsiteX2" fmla="*/ 6141322 w 6142248"/>
              <a:gd name="connsiteY2" fmla="*/ 7153059 h 7412708"/>
              <a:gd name="connsiteX3" fmla="*/ 41340 w 6142248"/>
              <a:gd name="connsiteY3" fmla="*/ 7165392 h 7412708"/>
              <a:gd name="connsiteX4" fmla="*/ 3301018 w 6142248"/>
              <a:gd name="connsiteY4" fmla="*/ 3760973 h 7412708"/>
              <a:gd name="connsiteX5" fmla="*/ 3259875 w 6142248"/>
              <a:gd name="connsiteY5" fmla="*/ 3364639 h 7412708"/>
              <a:gd name="connsiteX6" fmla="*/ 87223 w 6142248"/>
              <a:gd name="connsiteY6" fmla="*/ 1 h 7412708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45886 w 6100911"/>
              <a:gd name="connsiteY0" fmla="*/ 1 h 7165392"/>
              <a:gd name="connsiteX1" fmla="*/ 6099986 w 6100911"/>
              <a:gd name="connsiteY1" fmla="*/ 1381 h 7165392"/>
              <a:gd name="connsiteX2" fmla="*/ 6099985 w 6100911"/>
              <a:gd name="connsiteY2" fmla="*/ 7153059 h 7165392"/>
              <a:gd name="connsiteX3" fmla="*/ 3 w 6100911"/>
              <a:gd name="connsiteY3" fmla="*/ 7165392 h 7165392"/>
              <a:gd name="connsiteX4" fmla="*/ 3259681 w 6100911"/>
              <a:gd name="connsiteY4" fmla="*/ 3760973 h 7165392"/>
              <a:gd name="connsiteX5" fmla="*/ 3218538 w 6100911"/>
              <a:gd name="connsiteY5" fmla="*/ 3364639 h 7165392"/>
              <a:gd name="connsiteX6" fmla="*/ 45886 w 6100911"/>
              <a:gd name="connsiteY6" fmla="*/ 1 h 7165392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88558 w 6143583"/>
              <a:gd name="connsiteY0" fmla="*/ 1 h 7408798"/>
              <a:gd name="connsiteX1" fmla="*/ 6142658 w 6143583"/>
              <a:gd name="connsiteY1" fmla="*/ 1381 h 7408798"/>
              <a:gd name="connsiteX2" fmla="*/ 6142657 w 6143583"/>
              <a:gd name="connsiteY2" fmla="*/ 7153059 h 7408798"/>
              <a:gd name="connsiteX3" fmla="*/ 42675 w 6143583"/>
              <a:gd name="connsiteY3" fmla="*/ 7165392 h 7408798"/>
              <a:gd name="connsiteX4" fmla="*/ 3266118 w 6143583"/>
              <a:gd name="connsiteY4" fmla="*/ 3813770 h 7408798"/>
              <a:gd name="connsiteX5" fmla="*/ 3261210 w 6143583"/>
              <a:gd name="connsiteY5" fmla="*/ 3364639 h 7408798"/>
              <a:gd name="connsiteX6" fmla="*/ 88558 w 6143583"/>
              <a:gd name="connsiteY6" fmla="*/ 1 h 74087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18540 w 6100913"/>
              <a:gd name="connsiteY5" fmla="*/ 3364639 h 7165392"/>
              <a:gd name="connsiteX6" fmla="*/ 45888 w 6100913"/>
              <a:gd name="connsiteY6" fmla="*/ 1 h 7165392"/>
              <a:gd name="connsiteX0" fmla="*/ 45888 w 6100913"/>
              <a:gd name="connsiteY0" fmla="*/ 251007 h 7416398"/>
              <a:gd name="connsiteX1" fmla="*/ 6099988 w 6100913"/>
              <a:gd name="connsiteY1" fmla="*/ 252387 h 7416398"/>
              <a:gd name="connsiteX2" fmla="*/ 6099987 w 6100913"/>
              <a:gd name="connsiteY2" fmla="*/ 7404065 h 7416398"/>
              <a:gd name="connsiteX3" fmla="*/ 5 w 6100913"/>
              <a:gd name="connsiteY3" fmla="*/ 7416398 h 7416398"/>
              <a:gd name="connsiteX4" fmla="*/ 3223448 w 6100913"/>
              <a:gd name="connsiteY4" fmla="*/ 4064776 h 7416398"/>
              <a:gd name="connsiteX5" fmla="*/ 3233034 w 6100913"/>
              <a:gd name="connsiteY5" fmla="*/ 3645814 h 7416398"/>
              <a:gd name="connsiteX6" fmla="*/ 45888 w 6100913"/>
              <a:gd name="connsiteY6" fmla="*/ 251007 h 7416398"/>
              <a:gd name="connsiteX0" fmla="*/ 45888 w 6100913"/>
              <a:gd name="connsiteY0" fmla="*/ 1 h 7165392"/>
              <a:gd name="connsiteX1" fmla="*/ 6099988 w 6100913"/>
              <a:gd name="connsiteY1" fmla="*/ 1381 h 7165392"/>
              <a:gd name="connsiteX2" fmla="*/ 6099987 w 6100913"/>
              <a:gd name="connsiteY2" fmla="*/ 7153059 h 7165392"/>
              <a:gd name="connsiteX3" fmla="*/ 5 w 6100913"/>
              <a:gd name="connsiteY3" fmla="*/ 7165392 h 7165392"/>
              <a:gd name="connsiteX4" fmla="*/ 3223448 w 6100913"/>
              <a:gd name="connsiteY4" fmla="*/ 3813770 h 7165392"/>
              <a:gd name="connsiteX5" fmla="*/ 3233034 w 6100913"/>
              <a:gd name="connsiteY5" fmla="*/ 3394808 h 7165392"/>
              <a:gd name="connsiteX6" fmla="*/ 45888 w 6100913"/>
              <a:gd name="connsiteY6" fmla="*/ 1 h 7165392"/>
              <a:gd name="connsiteX0" fmla="*/ 88080 w 6143105"/>
              <a:gd name="connsiteY0" fmla="*/ 1 h 7412277"/>
              <a:gd name="connsiteX1" fmla="*/ 6142180 w 6143105"/>
              <a:gd name="connsiteY1" fmla="*/ 1381 h 7412277"/>
              <a:gd name="connsiteX2" fmla="*/ 6142179 w 6143105"/>
              <a:gd name="connsiteY2" fmla="*/ 7153059 h 7412277"/>
              <a:gd name="connsiteX3" fmla="*/ 42197 w 6143105"/>
              <a:gd name="connsiteY3" fmla="*/ 7165392 h 7412277"/>
              <a:gd name="connsiteX4" fmla="*/ 3278535 w 6143105"/>
              <a:gd name="connsiteY4" fmla="*/ 3766796 h 7412277"/>
              <a:gd name="connsiteX5" fmla="*/ 3275226 w 6143105"/>
              <a:gd name="connsiteY5" fmla="*/ 3394808 h 7412277"/>
              <a:gd name="connsiteX6" fmla="*/ 88080 w 6143105"/>
              <a:gd name="connsiteY6" fmla="*/ 1 h 741227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1 h 7169187"/>
              <a:gd name="connsiteX1" fmla="*/ 6099993 w 6100918"/>
              <a:gd name="connsiteY1" fmla="*/ 1381 h 7169187"/>
              <a:gd name="connsiteX2" fmla="*/ 6099992 w 6100918"/>
              <a:gd name="connsiteY2" fmla="*/ 7153059 h 7169187"/>
              <a:gd name="connsiteX3" fmla="*/ 10 w 6100918"/>
              <a:gd name="connsiteY3" fmla="*/ 7165392 h 7169187"/>
              <a:gd name="connsiteX4" fmla="*/ 3236348 w 6100918"/>
              <a:gd name="connsiteY4" fmla="*/ 3766796 h 7169187"/>
              <a:gd name="connsiteX5" fmla="*/ 3233039 w 6100918"/>
              <a:gd name="connsiteY5" fmla="*/ 3394808 h 7169187"/>
              <a:gd name="connsiteX6" fmla="*/ 45893 w 6100918"/>
              <a:gd name="connsiteY6" fmla="*/ 1 h 7169187"/>
              <a:gd name="connsiteX0" fmla="*/ 45893 w 6100918"/>
              <a:gd name="connsiteY0" fmla="*/ 247031 h 7416217"/>
              <a:gd name="connsiteX1" fmla="*/ 6099993 w 6100918"/>
              <a:gd name="connsiteY1" fmla="*/ 248411 h 7416217"/>
              <a:gd name="connsiteX2" fmla="*/ 6099992 w 6100918"/>
              <a:gd name="connsiteY2" fmla="*/ 7400089 h 7416217"/>
              <a:gd name="connsiteX3" fmla="*/ 10 w 6100918"/>
              <a:gd name="connsiteY3" fmla="*/ 7412422 h 7416217"/>
              <a:gd name="connsiteX4" fmla="*/ 3236348 w 6100918"/>
              <a:gd name="connsiteY4" fmla="*/ 4013826 h 7416217"/>
              <a:gd name="connsiteX5" fmla="*/ 3194353 w 6100918"/>
              <a:gd name="connsiteY5" fmla="*/ 3588155 h 7416217"/>
              <a:gd name="connsiteX6" fmla="*/ 45893 w 6100918"/>
              <a:gd name="connsiteY6" fmla="*/ 247031 h 7416217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12 h 7169198"/>
              <a:gd name="connsiteX1" fmla="*/ 6099993 w 6100918"/>
              <a:gd name="connsiteY1" fmla="*/ 1392 h 7169198"/>
              <a:gd name="connsiteX2" fmla="*/ 6099992 w 6100918"/>
              <a:gd name="connsiteY2" fmla="*/ 7153070 h 7169198"/>
              <a:gd name="connsiteX3" fmla="*/ 10 w 6100918"/>
              <a:gd name="connsiteY3" fmla="*/ 7165403 h 7169198"/>
              <a:gd name="connsiteX4" fmla="*/ 3236348 w 6100918"/>
              <a:gd name="connsiteY4" fmla="*/ 3766807 h 7169198"/>
              <a:gd name="connsiteX5" fmla="*/ 3194353 w 6100918"/>
              <a:gd name="connsiteY5" fmla="*/ 3341136 h 7169198"/>
              <a:gd name="connsiteX6" fmla="*/ 45893 w 6100918"/>
              <a:gd name="connsiteY6" fmla="*/ 12 h 7169198"/>
              <a:gd name="connsiteX0" fmla="*/ 45893 w 6100918"/>
              <a:gd name="connsiteY0" fmla="*/ 252996 h 7422182"/>
              <a:gd name="connsiteX1" fmla="*/ 6099993 w 6100918"/>
              <a:gd name="connsiteY1" fmla="*/ 254376 h 7422182"/>
              <a:gd name="connsiteX2" fmla="*/ 6099992 w 6100918"/>
              <a:gd name="connsiteY2" fmla="*/ 7406054 h 7422182"/>
              <a:gd name="connsiteX3" fmla="*/ 10 w 6100918"/>
              <a:gd name="connsiteY3" fmla="*/ 7418387 h 7422182"/>
              <a:gd name="connsiteX4" fmla="*/ 3236348 w 6100918"/>
              <a:gd name="connsiteY4" fmla="*/ 4019791 h 7422182"/>
              <a:gd name="connsiteX5" fmla="*/ 3252383 w 6100918"/>
              <a:gd name="connsiteY5" fmla="*/ 3674646 h 7422182"/>
              <a:gd name="connsiteX6" fmla="*/ 45893 w 6100918"/>
              <a:gd name="connsiteY6" fmla="*/ 252996 h 7422182"/>
              <a:gd name="connsiteX0" fmla="*/ 86899 w 6141924"/>
              <a:gd name="connsiteY0" fmla="*/ 252996 h 7670241"/>
              <a:gd name="connsiteX1" fmla="*/ 6140999 w 6141924"/>
              <a:gd name="connsiteY1" fmla="*/ 254376 h 7670241"/>
              <a:gd name="connsiteX2" fmla="*/ 6140998 w 6141924"/>
              <a:gd name="connsiteY2" fmla="*/ 7406054 h 7670241"/>
              <a:gd name="connsiteX3" fmla="*/ 41016 w 6141924"/>
              <a:gd name="connsiteY3" fmla="*/ 7418387 h 7670241"/>
              <a:gd name="connsiteX4" fmla="*/ 3309592 w 6141924"/>
              <a:gd name="connsiteY4" fmla="*/ 3952687 h 7670241"/>
              <a:gd name="connsiteX5" fmla="*/ 3293389 w 6141924"/>
              <a:gd name="connsiteY5" fmla="*/ 3674646 h 7670241"/>
              <a:gd name="connsiteX6" fmla="*/ 86899 w 6141924"/>
              <a:gd name="connsiteY6" fmla="*/ 252996 h 7670241"/>
              <a:gd name="connsiteX0" fmla="*/ 86899 w 6141924"/>
              <a:gd name="connsiteY0" fmla="*/ 11 h 7417256"/>
              <a:gd name="connsiteX1" fmla="*/ 6140999 w 6141924"/>
              <a:gd name="connsiteY1" fmla="*/ 1391 h 7417256"/>
              <a:gd name="connsiteX2" fmla="*/ 6140998 w 6141924"/>
              <a:gd name="connsiteY2" fmla="*/ 7153069 h 7417256"/>
              <a:gd name="connsiteX3" fmla="*/ 41016 w 6141924"/>
              <a:gd name="connsiteY3" fmla="*/ 7165402 h 7417256"/>
              <a:gd name="connsiteX4" fmla="*/ 3309592 w 6141924"/>
              <a:gd name="connsiteY4" fmla="*/ 3699702 h 7417256"/>
              <a:gd name="connsiteX5" fmla="*/ 3293389 w 6141924"/>
              <a:gd name="connsiteY5" fmla="*/ 3421661 h 7417256"/>
              <a:gd name="connsiteX6" fmla="*/ 86899 w 6141924"/>
              <a:gd name="connsiteY6" fmla="*/ 11 h 741725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11 h 7165416"/>
              <a:gd name="connsiteX1" fmla="*/ 6099984 w 6100909"/>
              <a:gd name="connsiteY1" fmla="*/ 1391 h 7165416"/>
              <a:gd name="connsiteX2" fmla="*/ 6099983 w 6100909"/>
              <a:gd name="connsiteY2" fmla="*/ 7153069 h 7165416"/>
              <a:gd name="connsiteX3" fmla="*/ 1 w 6100909"/>
              <a:gd name="connsiteY3" fmla="*/ 7165402 h 7165416"/>
              <a:gd name="connsiteX4" fmla="*/ 3268577 w 6100909"/>
              <a:gd name="connsiteY4" fmla="*/ 3699702 h 7165416"/>
              <a:gd name="connsiteX5" fmla="*/ 3252374 w 6100909"/>
              <a:gd name="connsiteY5" fmla="*/ 3421661 h 7165416"/>
              <a:gd name="connsiteX6" fmla="*/ 45884 w 6100909"/>
              <a:gd name="connsiteY6" fmla="*/ 11 h 7165416"/>
              <a:gd name="connsiteX0" fmla="*/ 45884 w 6100909"/>
              <a:gd name="connsiteY0" fmla="*/ 250013 h 7415418"/>
              <a:gd name="connsiteX1" fmla="*/ 6099984 w 6100909"/>
              <a:gd name="connsiteY1" fmla="*/ 251393 h 7415418"/>
              <a:gd name="connsiteX2" fmla="*/ 6099983 w 6100909"/>
              <a:gd name="connsiteY2" fmla="*/ 7403071 h 7415418"/>
              <a:gd name="connsiteX3" fmla="*/ 1 w 6100909"/>
              <a:gd name="connsiteY3" fmla="*/ 7415404 h 7415418"/>
              <a:gd name="connsiteX4" fmla="*/ 3268577 w 6100909"/>
              <a:gd name="connsiteY4" fmla="*/ 3949704 h 7415418"/>
              <a:gd name="connsiteX5" fmla="*/ 3207240 w 6100909"/>
              <a:gd name="connsiteY5" fmla="*/ 3631401 h 7415418"/>
              <a:gd name="connsiteX6" fmla="*/ 45884 w 6100909"/>
              <a:gd name="connsiteY6" fmla="*/ 250013 h 7415418"/>
              <a:gd name="connsiteX0" fmla="*/ 87605 w 6142630"/>
              <a:gd name="connsiteY0" fmla="*/ 250013 h 7663780"/>
              <a:gd name="connsiteX1" fmla="*/ 6141705 w 6142630"/>
              <a:gd name="connsiteY1" fmla="*/ 251393 h 7663780"/>
              <a:gd name="connsiteX2" fmla="*/ 6141704 w 6142630"/>
              <a:gd name="connsiteY2" fmla="*/ 7403071 h 7663780"/>
              <a:gd name="connsiteX3" fmla="*/ 41722 w 6142630"/>
              <a:gd name="connsiteY3" fmla="*/ 7415404 h 7663780"/>
              <a:gd name="connsiteX4" fmla="*/ 3290955 w 6142630"/>
              <a:gd name="connsiteY4" fmla="*/ 3996676 h 7663780"/>
              <a:gd name="connsiteX5" fmla="*/ 3248961 w 6142630"/>
              <a:gd name="connsiteY5" fmla="*/ 3631401 h 7663780"/>
              <a:gd name="connsiteX6" fmla="*/ 87605 w 6142630"/>
              <a:gd name="connsiteY6" fmla="*/ 250013 h 7663780"/>
              <a:gd name="connsiteX0" fmla="*/ 87605 w 6142630"/>
              <a:gd name="connsiteY0" fmla="*/ 2513 h 7416280"/>
              <a:gd name="connsiteX1" fmla="*/ 6141705 w 6142630"/>
              <a:gd name="connsiteY1" fmla="*/ 3893 h 7416280"/>
              <a:gd name="connsiteX2" fmla="*/ 6141704 w 6142630"/>
              <a:gd name="connsiteY2" fmla="*/ 7155571 h 7416280"/>
              <a:gd name="connsiteX3" fmla="*/ 41722 w 6142630"/>
              <a:gd name="connsiteY3" fmla="*/ 7167904 h 7416280"/>
              <a:gd name="connsiteX4" fmla="*/ 3290955 w 6142630"/>
              <a:gd name="connsiteY4" fmla="*/ 3749176 h 7416280"/>
              <a:gd name="connsiteX5" fmla="*/ 3248961 w 6142630"/>
              <a:gd name="connsiteY5" fmla="*/ 3383901 h 7416280"/>
              <a:gd name="connsiteX6" fmla="*/ 87605 w 6142630"/>
              <a:gd name="connsiteY6" fmla="*/ 2513 h 7416280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45911 w 6100936"/>
              <a:gd name="connsiteY0" fmla="*/ 2513 h 7167923"/>
              <a:gd name="connsiteX1" fmla="*/ 6100011 w 6100936"/>
              <a:gd name="connsiteY1" fmla="*/ 3893 h 7167923"/>
              <a:gd name="connsiteX2" fmla="*/ 6100010 w 6100936"/>
              <a:gd name="connsiteY2" fmla="*/ 7155571 h 7167923"/>
              <a:gd name="connsiteX3" fmla="*/ 28 w 6100936"/>
              <a:gd name="connsiteY3" fmla="*/ 7167904 h 7167923"/>
              <a:gd name="connsiteX4" fmla="*/ 3249261 w 6100936"/>
              <a:gd name="connsiteY4" fmla="*/ 3749176 h 7167923"/>
              <a:gd name="connsiteX5" fmla="*/ 3207267 w 6100936"/>
              <a:gd name="connsiteY5" fmla="*/ 3383901 h 7167923"/>
              <a:gd name="connsiteX6" fmla="*/ 45911 w 6100936"/>
              <a:gd name="connsiteY6" fmla="*/ 2513 h 7167923"/>
              <a:gd name="connsiteX0" fmla="*/ 88799 w 6143824"/>
              <a:gd name="connsiteY0" fmla="*/ 2513 h 7413298"/>
              <a:gd name="connsiteX1" fmla="*/ 6142899 w 6143824"/>
              <a:gd name="connsiteY1" fmla="*/ 3893 h 7413298"/>
              <a:gd name="connsiteX2" fmla="*/ 6142898 w 6143824"/>
              <a:gd name="connsiteY2" fmla="*/ 7155571 h 7413298"/>
              <a:gd name="connsiteX3" fmla="*/ 42916 w 6143824"/>
              <a:gd name="connsiteY3" fmla="*/ 7167904 h 7413298"/>
              <a:gd name="connsiteX4" fmla="*/ 3259910 w 6143824"/>
              <a:gd name="connsiteY4" fmla="*/ 3789440 h 7413298"/>
              <a:gd name="connsiteX5" fmla="*/ 3250155 w 6143824"/>
              <a:gd name="connsiteY5" fmla="*/ 3383901 h 7413298"/>
              <a:gd name="connsiteX6" fmla="*/ 88799 w 6143824"/>
              <a:gd name="connsiteY6" fmla="*/ 2513 h 7413298"/>
              <a:gd name="connsiteX0" fmla="*/ 45886 w 6100911"/>
              <a:gd name="connsiteY0" fmla="*/ 2513 h 7167952"/>
              <a:gd name="connsiteX1" fmla="*/ 6099986 w 6100911"/>
              <a:gd name="connsiteY1" fmla="*/ 3893 h 7167952"/>
              <a:gd name="connsiteX2" fmla="*/ 6099985 w 6100911"/>
              <a:gd name="connsiteY2" fmla="*/ 7155571 h 7167952"/>
              <a:gd name="connsiteX3" fmla="*/ 3 w 6100911"/>
              <a:gd name="connsiteY3" fmla="*/ 7167904 h 7167952"/>
              <a:gd name="connsiteX4" fmla="*/ 3216997 w 6100911"/>
              <a:gd name="connsiteY4" fmla="*/ 3789440 h 7167952"/>
              <a:gd name="connsiteX5" fmla="*/ 3207242 w 6100911"/>
              <a:gd name="connsiteY5" fmla="*/ 3383901 h 7167952"/>
              <a:gd name="connsiteX6" fmla="*/ 45886 w 6100911"/>
              <a:gd name="connsiteY6" fmla="*/ 2513 h 7167952"/>
              <a:gd name="connsiteX0" fmla="*/ 45886 w 6099985"/>
              <a:gd name="connsiteY0" fmla="*/ 250013 h 7415452"/>
              <a:gd name="connsiteX1" fmla="*/ 5678403 w 6099985"/>
              <a:gd name="connsiteY1" fmla="*/ 251393 h 7415452"/>
              <a:gd name="connsiteX2" fmla="*/ 6099985 w 6099985"/>
              <a:gd name="connsiteY2" fmla="*/ 7403071 h 7415452"/>
              <a:gd name="connsiteX3" fmla="*/ 3 w 6099985"/>
              <a:gd name="connsiteY3" fmla="*/ 7415404 h 7415452"/>
              <a:gd name="connsiteX4" fmla="*/ 3216997 w 6099985"/>
              <a:gd name="connsiteY4" fmla="*/ 4036940 h 7415452"/>
              <a:gd name="connsiteX5" fmla="*/ 3207242 w 6099985"/>
              <a:gd name="connsiteY5" fmla="*/ 3631401 h 7415452"/>
              <a:gd name="connsiteX6" fmla="*/ 45886 w 6099985"/>
              <a:gd name="connsiteY6" fmla="*/ 250013 h 7415452"/>
              <a:gd name="connsiteX0" fmla="*/ 45886 w 6099985"/>
              <a:gd name="connsiteY0" fmla="*/ 244257 h 7409696"/>
              <a:gd name="connsiteX1" fmla="*/ 5965079 w 6099985"/>
              <a:gd name="connsiteY1" fmla="*/ 263187 h 7409696"/>
              <a:gd name="connsiteX2" fmla="*/ 6099985 w 6099985"/>
              <a:gd name="connsiteY2" fmla="*/ 7397315 h 7409696"/>
              <a:gd name="connsiteX3" fmla="*/ 3 w 6099985"/>
              <a:gd name="connsiteY3" fmla="*/ 7409648 h 7409696"/>
              <a:gd name="connsiteX4" fmla="*/ 3216997 w 6099985"/>
              <a:gd name="connsiteY4" fmla="*/ 4031184 h 7409696"/>
              <a:gd name="connsiteX5" fmla="*/ 3207242 w 6099985"/>
              <a:gd name="connsiteY5" fmla="*/ 3625645 h 7409696"/>
              <a:gd name="connsiteX6" fmla="*/ 45886 w 6099985"/>
              <a:gd name="connsiteY6" fmla="*/ 244257 h 7409696"/>
              <a:gd name="connsiteX0" fmla="*/ 85244 w 6005361"/>
              <a:gd name="connsiteY0" fmla="*/ 244257 h 7660835"/>
              <a:gd name="connsiteX1" fmla="*/ 6004437 w 6005361"/>
              <a:gd name="connsiteY1" fmla="*/ 263187 h 7660835"/>
              <a:gd name="connsiteX2" fmla="*/ 6004436 w 6005361"/>
              <a:gd name="connsiteY2" fmla="*/ 7414866 h 7660835"/>
              <a:gd name="connsiteX3" fmla="*/ 39361 w 6005361"/>
              <a:gd name="connsiteY3" fmla="*/ 7409648 h 7660835"/>
              <a:gd name="connsiteX4" fmla="*/ 3256355 w 6005361"/>
              <a:gd name="connsiteY4" fmla="*/ 4031184 h 7660835"/>
              <a:gd name="connsiteX5" fmla="*/ 3246600 w 6005361"/>
              <a:gd name="connsiteY5" fmla="*/ 3625645 h 7660835"/>
              <a:gd name="connsiteX6" fmla="*/ 85244 w 6005361"/>
              <a:gd name="connsiteY6" fmla="*/ 244257 h 7660835"/>
              <a:gd name="connsiteX0" fmla="*/ 45885 w 5966003"/>
              <a:gd name="connsiteY0" fmla="*/ 244257 h 7414866"/>
              <a:gd name="connsiteX1" fmla="*/ 5965078 w 5966003"/>
              <a:gd name="connsiteY1" fmla="*/ 263187 h 7414866"/>
              <a:gd name="connsiteX2" fmla="*/ 5965077 w 5966003"/>
              <a:gd name="connsiteY2" fmla="*/ 7414866 h 7414866"/>
              <a:gd name="connsiteX3" fmla="*/ 2 w 5966003"/>
              <a:gd name="connsiteY3" fmla="*/ 7409648 h 7414866"/>
              <a:gd name="connsiteX4" fmla="*/ 3216996 w 5966003"/>
              <a:gd name="connsiteY4" fmla="*/ 4031184 h 7414866"/>
              <a:gd name="connsiteX5" fmla="*/ 3207241 w 5966003"/>
              <a:gd name="connsiteY5" fmla="*/ 3625645 h 7414866"/>
              <a:gd name="connsiteX6" fmla="*/ 45885 w 5966003"/>
              <a:gd name="connsiteY6" fmla="*/ 244257 h 7414866"/>
              <a:gd name="connsiteX0" fmla="*/ 45885 w 5966003"/>
              <a:gd name="connsiteY0" fmla="*/ 4324 h 7174933"/>
              <a:gd name="connsiteX1" fmla="*/ 5965078 w 5966003"/>
              <a:gd name="connsiteY1" fmla="*/ 23254 h 7174933"/>
              <a:gd name="connsiteX2" fmla="*/ 5965077 w 5966003"/>
              <a:gd name="connsiteY2" fmla="*/ 7174933 h 7174933"/>
              <a:gd name="connsiteX3" fmla="*/ 2 w 5966003"/>
              <a:gd name="connsiteY3" fmla="*/ 7169715 h 7174933"/>
              <a:gd name="connsiteX4" fmla="*/ 3216996 w 5966003"/>
              <a:gd name="connsiteY4" fmla="*/ 3791251 h 7174933"/>
              <a:gd name="connsiteX5" fmla="*/ 3207241 w 5966003"/>
              <a:gd name="connsiteY5" fmla="*/ 3385712 h 7174933"/>
              <a:gd name="connsiteX6" fmla="*/ 45885 w 5966003"/>
              <a:gd name="connsiteY6" fmla="*/ 4324 h 7174933"/>
              <a:gd name="connsiteX0" fmla="*/ 45885 w 5966004"/>
              <a:gd name="connsiteY0" fmla="*/ 238654 h 7409263"/>
              <a:gd name="connsiteX1" fmla="*/ 5965079 w 5966004"/>
              <a:gd name="connsiteY1" fmla="*/ 275133 h 7409263"/>
              <a:gd name="connsiteX2" fmla="*/ 5965077 w 5966004"/>
              <a:gd name="connsiteY2" fmla="*/ 7409263 h 7409263"/>
              <a:gd name="connsiteX3" fmla="*/ 2 w 5966004"/>
              <a:gd name="connsiteY3" fmla="*/ 7404045 h 7409263"/>
              <a:gd name="connsiteX4" fmla="*/ 3216996 w 5966004"/>
              <a:gd name="connsiteY4" fmla="*/ 4025581 h 7409263"/>
              <a:gd name="connsiteX5" fmla="*/ 3207241 w 5966004"/>
              <a:gd name="connsiteY5" fmla="*/ 3620042 h 7409263"/>
              <a:gd name="connsiteX6" fmla="*/ 45885 w 5966004"/>
              <a:gd name="connsiteY6" fmla="*/ 238654 h 7409263"/>
              <a:gd name="connsiteX0" fmla="*/ 45885 w 5966004"/>
              <a:gd name="connsiteY0" fmla="*/ 4 h 7170613"/>
              <a:gd name="connsiteX1" fmla="*/ 5965079 w 5966004"/>
              <a:gd name="connsiteY1" fmla="*/ 36483 h 7170613"/>
              <a:gd name="connsiteX2" fmla="*/ 5965077 w 5966004"/>
              <a:gd name="connsiteY2" fmla="*/ 7170613 h 7170613"/>
              <a:gd name="connsiteX3" fmla="*/ 2 w 5966004"/>
              <a:gd name="connsiteY3" fmla="*/ 7165395 h 7170613"/>
              <a:gd name="connsiteX4" fmla="*/ 3216996 w 5966004"/>
              <a:gd name="connsiteY4" fmla="*/ 3786931 h 7170613"/>
              <a:gd name="connsiteX5" fmla="*/ 3207241 w 5966004"/>
              <a:gd name="connsiteY5" fmla="*/ 3381392 h 7170613"/>
              <a:gd name="connsiteX6" fmla="*/ 45885 w 5966004"/>
              <a:gd name="connsiteY6" fmla="*/ 4 h 7170613"/>
              <a:gd name="connsiteX0" fmla="*/ 45885 w 5965077"/>
              <a:gd name="connsiteY0" fmla="*/ 250014 h 7420623"/>
              <a:gd name="connsiteX1" fmla="*/ 5948216 w 5965077"/>
              <a:gd name="connsiteY1" fmla="*/ 251391 h 7420623"/>
              <a:gd name="connsiteX2" fmla="*/ 5965077 w 5965077"/>
              <a:gd name="connsiteY2" fmla="*/ 7420623 h 7420623"/>
              <a:gd name="connsiteX3" fmla="*/ 2 w 5965077"/>
              <a:gd name="connsiteY3" fmla="*/ 7415405 h 7420623"/>
              <a:gd name="connsiteX4" fmla="*/ 3216996 w 5965077"/>
              <a:gd name="connsiteY4" fmla="*/ 4036941 h 7420623"/>
              <a:gd name="connsiteX5" fmla="*/ 3207241 w 5965077"/>
              <a:gd name="connsiteY5" fmla="*/ 3631402 h 7420623"/>
              <a:gd name="connsiteX6" fmla="*/ 45885 w 5965077"/>
              <a:gd name="connsiteY6" fmla="*/ 250014 h 7420623"/>
              <a:gd name="connsiteX0" fmla="*/ 45885 w 5965077"/>
              <a:gd name="connsiteY0" fmla="*/ 521 h 7171130"/>
              <a:gd name="connsiteX1" fmla="*/ 5948216 w 5965077"/>
              <a:gd name="connsiteY1" fmla="*/ 1898 h 7171130"/>
              <a:gd name="connsiteX2" fmla="*/ 5965077 w 5965077"/>
              <a:gd name="connsiteY2" fmla="*/ 7171130 h 7171130"/>
              <a:gd name="connsiteX3" fmla="*/ 2 w 5965077"/>
              <a:gd name="connsiteY3" fmla="*/ 7165912 h 7171130"/>
              <a:gd name="connsiteX4" fmla="*/ 3216996 w 5965077"/>
              <a:gd name="connsiteY4" fmla="*/ 3787448 h 7171130"/>
              <a:gd name="connsiteX5" fmla="*/ 3207241 w 5965077"/>
              <a:gd name="connsiteY5" fmla="*/ 3381909 h 7171130"/>
              <a:gd name="connsiteX6" fmla="*/ 45885 w 5965077"/>
              <a:gd name="connsiteY6" fmla="*/ 521 h 7171130"/>
              <a:gd name="connsiteX0" fmla="*/ 101713 w 7926546"/>
              <a:gd name="connsiteY0" fmla="*/ 257897 h 7428506"/>
              <a:gd name="connsiteX1" fmla="*/ 7926533 w 7926546"/>
              <a:gd name="connsiteY1" fmla="*/ 236008 h 7428506"/>
              <a:gd name="connsiteX2" fmla="*/ 6020905 w 7926546"/>
              <a:gd name="connsiteY2" fmla="*/ 7428506 h 7428506"/>
              <a:gd name="connsiteX3" fmla="*/ 55830 w 7926546"/>
              <a:gd name="connsiteY3" fmla="*/ 7423288 h 7428506"/>
              <a:gd name="connsiteX4" fmla="*/ 3272824 w 7926546"/>
              <a:gd name="connsiteY4" fmla="*/ 4044824 h 7428506"/>
              <a:gd name="connsiteX5" fmla="*/ 3263069 w 7926546"/>
              <a:gd name="connsiteY5" fmla="*/ 3639285 h 7428506"/>
              <a:gd name="connsiteX6" fmla="*/ 101713 w 7926546"/>
              <a:gd name="connsiteY6" fmla="*/ 257897 h 7428506"/>
              <a:gd name="connsiteX0" fmla="*/ 147778 w 8034169"/>
              <a:gd name="connsiteY0" fmla="*/ 257897 h 7659459"/>
              <a:gd name="connsiteX1" fmla="*/ 7972598 w 8034169"/>
              <a:gd name="connsiteY1" fmla="*/ 236008 h 7659459"/>
              <a:gd name="connsiteX2" fmla="*/ 8034170 w 8034169"/>
              <a:gd name="connsiteY2" fmla="*/ 7381975 h 7659459"/>
              <a:gd name="connsiteX3" fmla="*/ 101895 w 8034169"/>
              <a:gd name="connsiteY3" fmla="*/ 7423288 h 7659459"/>
              <a:gd name="connsiteX4" fmla="*/ 3318889 w 8034169"/>
              <a:gd name="connsiteY4" fmla="*/ 4044824 h 7659459"/>
              <a:gd name="connsiteX5" fmla="*/ 3309134 w 8034169"/>
              <a:gd name="connsiteY5" fmla="*/ 3639285 h 7659459"/>
              <a:gd name="connsiteX6" fmla="*/ 147778 w 8034169"/>
              <a:gd name="connsiteY6" fmla="*/ 257897 h 7659459"/>
              <a:gd name="connsiteX0" fmla="*/ 101713 w 7988106"/>
              <a:gd name="connsiteY0" fmla="*/ 257897 h 7423487"/>
              <a:gd name="connsiteX1" fmla="*/ 7926533 w 7988106"/>
              <a:gd name="connsiteY1" fmla="*/ 236008 h 7423487"/>
              <a:gd name="connsiteX2" fmla="*/ 7988105 w 7988106"/>
              <a:gd name="connsiteY2" fmla="*/ 7381975 h 7423487"/>
              <a:gd name="connsiteX3" fmla="*/ 55830 w 7988106"/>
              <a:gd name="connsiteY3" fmla="*/ 7423288 h 7423487"/>
              <a:gd name="connsiteX4" fmla="*/ 3272824 w 7988106"/>
              <a:gd name="connsiteY4" fmla="*/ 4044824 h 7423487"/>
              <a:gd name="connsiteX5" fmla="*/ 3263069 w 7988106"/>
              <a:gd name="connsiteY5" fmla="*/ 3639285 h 7423487"/>
              <a:gd name="connsiteX6" fmla="*/ 101713 w 7988106"/>
              <a:gd name="connsiteY6" fmla="*/ 257897 h 7423487"/>
              <a:gd name="connsiteX0" fmla="*/ 45887 w 7932279"/>
              <a:gd name="connsiteY0" fmla="*/ 21889 h 7187479"/>
              <a:gd name="connsiteX1" fmla="*/ 7870707 w 7932279"/>
              <a:gd name="connsiteY1" fmla="*/ 0 h 7187479"/>
              <a:gd name="connsiteX2" fmla="*/ 7932279 w 7932279"/>
              <a:gd name="connsiteY2" fmla="*/ 7145967 h 7187479"/>
              <a:gd name="connsiteX3" fmla="*/ 4 w 7932279"/>
              <a:gd name="connsiteY3" fmla="*/ 7187280 h 7187479"/>
              <a:gd name="connsiteX4" fmla="*/ 3216998 w 7932279"/>
              <a:gd name="connsiteY4" fmla="*/ 3808816 h 7187479"/>
              <a:gd name="connsiteX5" fmla="*/ 3207243 w 7932279"/>
              <a:gd name="connsiteY5" fmla="*/ 3403277 h 7187479"/>
              <a:gd name="connsiteX6" fmla="*/ 45887 w 7932279"/>
              <a:gd name="connsiteY6" fmla="*/ 21889 h 7187479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34266 h 7399856"/>
              <a:gd name="connsiteX1" fmla="*/ 7926534 w 7988105"/>
              <a:gd name="connsiteY1" fmla="*/ 284837 h 7399856"/>
              <a:gd name="connsiteX2" fmla="*/ 7988105 w 7988105"/>
              <a:gd name="connsiteY2" fmla="*/ 7358344 h 7399856"/>
              <a:gd name="connsiteX3" fmla="*/ 55830 w 7988105"/>
              <a:gd name="connsiteY3" fmla="*/ 7399657 h 7399856"/>
              <a:gd name="connsiteX4" fmla="*/ 3272824 w 7988105"/>
              <a:gd name="connsiteY4" fmla="*/ 4021193 h 7399856"/>
              <a:gd name="connsiteX5" fmla="*/ 3263069 w 7988105"/>
              <a:gd name="connsiteY5" fmla="*/ 3615654 h 7399856"/>
              <a:gd name="connsiteX6" fmla="*/ 101713 w 7988105"/>
              <a:gd name="connsiteY6" fmla="*/ 234266 h 7399856"/>
              <a:gd name="connsiteX0" fmla="*/ 101713 w 7988105"/>
              <a:gd name="connsiteY0" fmla="*/ 248717 h 7414307"/>
              <a:gd name="connsiteX1" fmla="*/ 7926534 w 7988105"/>
              <a:gd name="connsiteY1" fmla="*/ 254002 h 7414307"/>
              <a:gd name="connsiteX2" fmla="*/ 7988105 w 7988105"/>
              <a:gd name="connsiteY2" fmla="*/ 7372795 h 7414307"/>
              <a:gd name="connsiteX3" fmla="*/ 55830 w 7988105"/>
              <a:gd name="connsiteY3" fmla="*/ 7414108 h 7414307"/>
              <a:gd name="connsiteX4" fmla="*/ 3272824 w 7988105"/>
              <a:gd name="connsiteY4" fmla="*/ 4035644 h 7414307"/>
              <a:gd name="connsiteX5" fmla="*/ 3263069 w 7988105"/>
              <a:gd name="connsiteY5" fmla="*/ 3630105 h 7414307"/>
              <a:gd name="connsiteX6" fmla="*/ 101713 w 7988105"/>
              <a:gd name="connsiteY6" fmla="*/ 248717 h 7414307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45887 w 7932279"/>
              <a:gd name="connsiteY0" fmla="*/ 14 h 7165604"/>
              <a:gd name="connsiteX1" fmla="*/ 7870708 w 7932279"/>
              <a:gd name="connsiteY1" fmla="*/ 5299 h 7165604"/>
              <a:gd name="connsiteX2" fmla="*/ 7932279 w 7932279"/>
              <a:gd name="connsiteY2" fmla="*/ 7124092 h 7165604"/>
              <a:gd name="connsiteX3" fmla="*/ 4 w 7932279"/>
              <a:gd name="connsiteY3" fmla="*/ 7165405 h 7165604"/>
              <a:gd name="connsiteX4" fmla="*/ 3216998 w 7932279"/>
              <a:gd name="connsiteY4" fmla="*/ 3786941 h 7165604"/>
              <a:gd name="connsiteX5" fmla="*/ 3207243 w 7932279"/>
              <a:gd name="connsiteY5" fmla="*/ 3381402 h 7165604"/>
              <a:gd name="connsiteX6" fmla="*/ 45887 w 7932279"/>
              <a:gd name="connsiteY6" fmla="*/ 14 h 7165604"/>
              <a:gd name="connsiteX0" fmla="*/ 145536 w 7977482"/>
              <a:gd name="connsiteY0" fmla="*/ 14 h 7401576"/>
              <a:gd name="connsiteX1" fmla="*/ 7970357 w 7977482"/>
              <a:gd name="connsiteY1" fmla="*/ 5299 h 7401576"/>
              <a:gd name="connsiteX2" fmla="*/ 7971008 w 7977482"/>
              <a:gd name="connsiteY2" fmla="*/ 7124092 h 7401576"/>
              <a:gd name="connsiteX3" fmla="*/ 99653 w 7977482"/>
              <a:gd name="connsiteY3" fmla="*/ 7165405 h 7401576"/>
              <a:gd name="connsiteX4" fmla="*/ 3316647 w 7977482"/>
              <a:gd name="connsiteY4" fmla="*/ 3786941 h 7401576"/>
              <a:gd name="connsiteX5" fmla="*/ 3306892 w 7977482"/>
              <a:gd name="connsiteY5" fmla="*/ 3381402 h 7401576"/>
              <a:gd name="connsiteX6" fmla="*/ 145536 w 7977482"/>
              <a:gd name="connsiteY6" fmla="*/ 14 h 7401576"/>
              <a:gd name="connsiteX0" fmla="*/ 140474 w 7967020"/>
              <a:gd name="connsiteY0" fmla="*/ 14 h 7401576"/>
              <a:gd name="connsiteX1" fmla="*/ 7965295 w 7967020"/>
              <a:gd name="connsiteY1" fmla="*/ 5299 h 7401576"/>
              <a:gd name="connsiteX2" fmla="*/ 7826701 w 7967020"/>
              <a:gd name="connsiteY2" fmla="*/ 7124092 h 7401576"/>
              <a:gd name="connsiteX3" fmla="*/ 94591 w 7967020"/>
              <a:gd name="connsiteY3" fmla="*/ 7165405 h 7401576"/>
              <a:gd name="connsiteX4" fmla="*/ 3311585 w 7967020"/>
              <a:gd name="connsiteY4" fmla="*/ 3786941 h 7401576"/>
              <a:gd name="connsiteX5" fmla="*/ 3301830 w 7967020"/>
              <a:gd name="connsiteY5" fmla="*/ 3381402 h 7401576"/>
              <a:gd name="connsiteX6" fmla="*/ 140474 w 7967020"/>
              <a:gd name="connsiteY6" fmla="*/ 14 h 7401576"/>
              <a:gd name="connsiteX0" fmla="*/ 145216 w 7975980"/>
              <a:gd name="connsiteY0" fmla="*/ 14 h 7407292"/>
              <a:gd name="connsiteX1" fmla="*/ 7970037 w 7975980"/>
              <a:gd name="connsiteY1" fmla="*/ 5299 h 7407292"/>
              <a:gd name="connsiteX2" fmla="*/ 7961987 w 7975980"/>
              <a:gd name="connsiteY2" fmla="*/ 7142207 h 7407292"/>
              <a:gd name="connsiteX3" fmla="*/ 99333 w 7975980"/>
              <a:gd name="connsiteY3" fmla="*/ 7165405 h 7407292"/>
              <a:gd name="connsiteX4" fmla="*/ 3316327 w 7975980"/>
              <a:gd name="connsiteY4" fmla="*/ 3786941 h 7407292"/>
              <a:gd name="connsiteX5" fmla="*/ 3306572 w 7975980"/>
              <a:gd name="connsiteY5" fmla="*/ 3381402 h 7407292"/>
              <a:gd name="connsiteX6" fmla="*/ 145216 w 7975980"/>
              <a:gd name="connsiteY6" fmla="*/ 14 h 7407292"/>
              <a:gd name="connsiteX0" fmla="*/ 45892 w 7876656"/>
              <a:gd name="connsiteY0" fmla="*/ 14 h 7166293"/>
              <a:gd name="connsiteX1" fmla="*/ 7870713 w 7876656"/>
              <a:gd name="connsiteY1" fmla="*/ 5299 h 7166293"/>
              <a:gd name="connsiteX2" fmla="*/ 7862663 w 7876656"/>
              <a:gd name="connsiteY2" fmla="*/ 7142207 h 7166293"/>
              <a:gd name="connsiteX3" fmla="*/ 9 w 7876656"/>
              <a:gd name="connsiteY3" fmla="*/ 7165405 h 7166293"/>
              <a:gd name="connsiteX4" fmla="*/ 3217003 w 7876656"/>
              <a:gd name="connsiteY4" fmla="*/ 3786941 h 7166293"/>
              <a:gd name="connsiteX5" fmla="*/ 3207248 w 7876656"/>
              <a:gd name="connsiteY5" fmla="*/ 3381402 h 7166293"/>
              <a:gd name="connsiteX6" fmla="*/ 45892 w 7876656"/>
              <a:gd name="connsiteY6" fmla="*/ 14 h 7166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6656" h="7166293">
                <a:moveTo>
                  <a:pt x="45892" y="14"/>
                </a:moveTo>
                <a:cubicBezTo>
                  <a:pt x="39875" y="7952"/>
                  <a:pt x="7882021" y="5299"/>
                  <a:pt x="7870713" y="5299"/>
                </a:cubicBezTo>
                <a:cubicBezTo>
                  <a:pt x="7891326" y="-885"/>
                  <a:pt x="7850752" y="7148392"/>
                  <a:pt x="7862663" y="7142207"/>
                </a:cubicBezTo>
                <a:cubicBezTo>
                  <a:pt x="7856953" y="7138561"/>
                  <a:pt x="-8974" y="7172110"/>
                  <a:pt x="9" y="7165405"/>
                </a:cubicBezTo>
                <a:cubicBezTo>
                  <a:pt x="8992" y="7158700"/>
                  <a:pt x="3232602" y="3787612"/>
                  <a:pt x="3217003" y="3786941"/>
                </a:cubicBezTo>
                <a:cubicBezTo>
                  <a:pt x="3303048" y="3593443"/>
                  <a:pt x="3271321" y="3466388"/>
                  <a:pt x="3207248" y="3381402"/>
                </a:cubicBezTo>
                <a:cubicBezTo>
                  <a:pt x="3200762" y="3372771"/>
                  <a:pt x="51909" y="-7924"/>
                  <a:pt x="45892" y="14"/>
                </a:cubicBezTo>
                <a:close/>
              </a:path>
            </a:pathLst>
          </a:custGeom>
          <a:solidFill>
            <a:schemeClr val="bg2"/>
          </a:solidFill>
        </p:spPr>
        <p:txBody>
          <a:bodyPr anchor="ctr"/>
          <a:lstStyle>
            <a:lvl1pPr algn="ctr">
              <a:buFontTx/>
              <a:buNone/>
              <a:defRPr sz="2400" b="0" i="0">
                <a:latin typeface="Overpass" pitchFamily="2" charset="77"/>
              </a:defRPr>
            </a:lvl1pPr>
          </a:lstStyle>
          <a:p>
            <a:r>
              <a:rPr lang="fr-FR" dirty="0"/>
              <a:t>Cliquer pour ajouter </a:t>
            </a:r>
          </a:p>
          <a:p>
            <a:r>
              <a:rPr lang="fr-FR" dirty="0"/>
              <a:t>une image</a:t>
            </a:r>
          </a:p>
        </p:txBody>
      </p:sp>
      <p:pic>
        <p:nvPicPr>
          <p:cNvPr id="59" name="Image 58">
            <a:extLst>
              <a:ext uri="{FF2B5EF4-FFF2-40B4-BE49-F238E27FC236}">
                <a16:creationId xmlns:a16="http://schemas.microsoft.com/office/drawing/2014/main" id="{243D0E5C-B4EC-6645-9DB6-479F8790749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360000">
            <a:off x="21998197" y="-3589254"/>
            <a:ext cx="17816008" cy="6309836"/>
          </a:xfrm>
          <a:prstGeom prst="rect">
            <a:avLst/>
          </a:prstGeom>
        </p:spPr>
      </p:pic>
      <p:sp>
        <p:nvSpPr>
          <p:cNvPr id="60" name="Espace réservé du texte 2">
            <a:extLst>
              <a:ext uri="{FF2B5EF4-FFF2-40B4-BE49-F238E27FC236}">
                <a16:creationId xmlns:a16="http://schemas.microsoft.com/office/drawing/2014/main" id="{3FA27AAE-3FD7-D444-87D0-F40A6E16CBBE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1528608" y="65485"/>
            <a:ext cx="26652886" cy="4608322"/>
          </a:xfrm>
          <a:prstGeom prst="rect">
            <a:avLst/>
          </a:prstGeom>
        </p:spPr>
        <p:txBody>
          <a:bodyPr lIns="72000" anchor="ctr"/>
          <a:lstStyle>
            <a:lvl1pPr marL="36513" indent="0">
              <a:buFontTx/>
              <a:buNone/>
              <a:tabLst/>
              <a:defRPr sz="12400" b="1" i="0">
                <a:solidFill>
                  <a:schemeClr val="bg1"/>
                </a:solidFill>
                <a:latin typeface="Overpass Black" pitchFamily="2" charset="77"/>
              </a:defRPr>
            </a:lvl1pPr>
            <a:lvl2pPr marL="36513" indent="0">
              <a:buFontTx/>
              <a:buNone/>
              <a:tabLst/>
              <a:defRPr sz="12600" b="1" i="0">
                <a:solidFill>
                  <a:schemeClr val="bg1"/>
                </a:solidFill>
                <a:latin typeface="Overpass Black" pitchFamily="2" charset="77"/>
              </a:defRPr>
            </a:lvl2pPr>
            <a:lvl3pPr marL="36513" indent="0">
              <a:buFontTx/>
              <a:buNone/>
              <a:tabLst/>
              <a:defRPr/>
            </a:lvl3pPr>
            <a:lvl4pPr marL="36513" indent="0">
              <a:buFontTx/>
              <a:buNone/>
              <a:tabLst/>
              <a:defRPr/>
            </a:lvl4pPr>
            <a:lvl5pPr marL="36513" indent="0">
              <a:buFontTx/>
              <a:buNone/>
              <a:tabLst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  <a:endParaRPr lang="fr-FR" dirty="0"/>
          </a:p>
        </p:txBody>
      </p:sp>
      <p:sp>
        <p:nvSpPr>
          <p:cNvPr id="61" name="Espace réservé du texte 26">
            <a:extLst>
              <a:ext uri="{FF2B5EF4-FFF2-40B4-BE49-F238E27FC236}">
                <a16:creationId xmlns:a16="http://schemas.microsoft.com/office/drawing/2014/main" id="{E9073466-F2FF-A043-9BB5-6C7D75780F9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5080477" y="3965050"/>
            <a:ext cx="4251112" cy="953082"/>
          </a:xfrm>
          <a:prstGeom prst="rect">
            <a:avLst/>
          </a:prstGeom>
        </p:spPr>
        <p:txBody>
          <a:bodyPr lIns="0" rIns="0"/>
          <a:lstStyle>
            <a:lvl1pPr>
              <a:buFontTx/>
              <a:buNone/>
              <a:defRPr sz="3200" b="1" i="0">
                <a:solidFill>
                  <a:schemeClr val="bg1"/>
                </a:solidFill>
                <a:latin typeface="Overpass" pitchFamily="2" charset="77"/>
              </a:defRPr>
            </a:lvl1pPr>
            <a:lvl2pPr>
              <a:buFontTx/>
              <a:buNone/>
              <a:defRPr sz="2000" b="1" i="0">
                <a:latin typeface="Overpass" pitchFamily="2" charset="77"/>
              </a:defRPr>
            </a:lvl2pPr>
            <a:lvl3pPr>
              <a:buFontTx/>
              <a:buNone/>
              <a:defRPr sz="2000" b="1" i="0">
                <a:latin typeface="Overpass" pitchFamily="2" charset="77"/>
              </a:defRPr>
            </a:lvl3pPr>
            <a:lvl4pPr>
              <a:buFontTx/>
              <a:buNone/>
              <a:defRPr sz="2000" b="1" i="0">
                <a:latin typeface="Overpass" pitchFamily="2" charset="77"/>
              </a:defRPr>
            </a:lvl4pPr>
            <a:lvl5pPr>
              <a:buFontTx/>
              <a:buNone/>
              <a:defRPr sz="2000" b="1" i="0">
                <a:latin typeface="Overpass" pitchFamily="2" charset="77"/>
              </a:defRPr>
            </a:lvl5pPr>
          </a:lstStyle>
          <a:p>
            <a:r>
              <a:rPr lang="fr-CA" b="1" dirty="0" err="1">
                <a:effectLst/>
                <a:latin typeface="Overpass" pitchFamily="2" charset="77"/>
              </a:rPr>
              <a:t>cepia.ulaval.ca</a:t>
            </a:r>
            <a:endParaRPr lang="fr-CA" dirty="0">
              <a:effectLst/>
              <a:latin typeface="Overpass" pitchFamily="2" charset="77"/>
            </a:endParaRPr>
          </a:p>
        </p:txBody>
      </p:sp>
      <p:pic>
        <p:nvPicPr>
          <p:cNvPr id="62" name="Image 61">
            <a:extLst>
              <a:ext uri="{FF2B5EF4-FFF2-40B4-BE49-F238E27FC236}">
                <a16:creationId xmlns:a16="http://schemas.microsoft.com/office/drawing/2014/main" id="{A573B09B-429B-7B42-8833-7E8C4359FED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002851" y="1377093"/>
            <a:ext cx="4984620" cy="285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2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20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47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</p:sldLayoutIdLst>
  <p:txStyles>
    <p:titleStyle>
      <a:lvl1pPr algn="l" defTabSz="4388297" rtl="0" eaLnBrk="1" latinLnBrk="0" hangingPunct="1">
        <a:lnSpc>
          <a:spcPct val="90000"/>
        </a:lnSpc>
        <a:spcBef>
          <a:spcPct val="0"/>
        </a:spcBef>
        <a:buNone/>
        <a:defRPr sz="21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74" indent="-1097074" algn="l" defTabSz="4388297" rtl="0" eaLnBrk="1" latinLnBrk="0" hangingPunct="1">
        <a:lnSpc>
          <a:spcPct val="90000"/>
        </a:lnSpc>
        <a:spcBef>
          <a:spcPts val="4799"/>
        </a:spcBef>
        <a:buFont typeface="Arial" panose="020B0604020202020204" pitchFamily="34" charset="0"/>
        <a:buChar char="•"/>
        <a:defRPr sz="13437" kern="1200">
          <a:solidFill>
            <a:schemeClr val="tx1"/>
          </a:solidFill>
          <a:latin typeface="+mn-lt"/>
          <a:ea typeface="+mn-ea"/>
          <a:cs typeface="+mn-cs"/>
        </a:defRPr>
      </a:lvl1pPr>
      <a:lvl2pPr marL="3291223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18" kern="1200">
          <a:solidFill>
            <a:schemeClr val="tx1"/>
          </a:solidFill>
          <a:latin typeface="+mn-lt"/>
          <a:ea typeface="+mn-ea"/>
          <a:cs typeface="+mn-cs"/>
        </a:defRPr>
      </a:lvl2pPr>
      <a:lvl3pPr marL="5485371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598" kern="1200">
          <a:solidFill>
            <a:schemeClr val="tx1"/>
          </a:solidFill>
          <a:latin typeface="+mn-lt"/>
          <a:ea typeface="+mn-ea"/>
          <a:cs typeface="+mn-cs"/>
        </a:defRPr>
      </a:lvl3pPr>
      <a:lvl4pPr marL="7679520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4pPr>
      <a:lvl5pPr marL="9873668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5pPr>
      <a:lvl6pPr marL="12067817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6pPr>
      <a:lvl7pPr marL="14261965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7pPr>
      <a:lvl8pPr marL="16456114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8pPr>
      <a:lvl9pPr marL="18650262" indent="-1097074" algn="l" defTabSz="4388297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1pPr>
      <a:lvl2pPr marL="2194149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2pPr>
      <a:lvl3pPr marL="4388297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3pPr>
      <a:lvl4pPr marL="6582446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4pPr>
      <a:lvl5pPr marL="8776594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5pPr>
      <a:lvl6pPr marL="10970743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6pPr>
      <a:lvl7pPr marL="13164891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7pPr>
      <a:lvl8pPr marL="15359040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8pPr>
      <a:lvl9pPr marL="17553188" algn="l" defTabSz="4388297" rtl="0" eaLnBrk="1" latinLnBrk="0" hangingPunct="1">
        <a:defRPr sz="86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inaf.ulaval.ca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E0C87F6-3517-C444-90DE-29F296C13657}"/>
              </a:ext>
            </a:extLst>
          </p:cNvPr>
          <p:cNvSpPr txBox="1"/>
          <p:nvPr/>
        </p:nvSpPr>
        <p:spPr>
          <a:xfrm>
            <a:off x="1468203" y="1571186"/>
            <a:ext cx="29661153" cy="34163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fr-FR" sz="7200" b="1" dirty="0">
                <a:solidFill>
                  <a:schemeClr val="accent4"/>
                </a:solidFill>
                <a:latin typeface="Overpass" pitchFamily="2" charset="77"/>
              </a:rPr>
              <a:t>* Pour information seulement.</a:t>
            </a:r>
            <a:br>
              <a:rPr lang="fr-FR" sz="7200" b="1" dirty="0">
                <a:solidFill>
                  <a:schemeClr val="accent4"/>
                </a:solidFill>
                <a:latin typeface="Overpass" pitchFamily="2" charset="77"/>
              </a:rPr>
            </a:br>
            <a:r>
              <a:rPr lang="fr-FR" sz="7200" b="1" dirty="0">
                <a:solidFill>
                  <a:schemeClr val="accent4"/>
                </a:solidFill>
                <a:latin typeface="Overpass" pitchFamily="2" charset="77"/>
              </a:rPr>
              <a:t>   Supprimer cette diapositive après la lecture.</a:t>
            </a:r>
          </a:p>
          <a:p>
            <a:endParaRPr lang="fr-FR" sz="7200" b="1" dirty="0">
              <a:solidFill>
                <a:schemeClr val="accent5"/>
              </a:solidFill>
              <a:latin typeface="Overpass" pitchFamily="2" charset="77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4ADF092-06A7-164F-BE71-DCCFC0530FE2}"/>
              </a:ext>
            </a:extLst>
          </p:cNvPr>
          <p:cNvSpPr txBox="1"/>
          <p:nvPr/>
        </p:nvSpPr>
        <p:spPr>
          <a:xfrm>
            <a:off x="1468203" y="4677695"/>
            <a:ext cx="40946857" cy="1537856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Les modèles d’affiches qui suivent servent d’exemple et comportent différentes options. Supprimer les pages inutilisées.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Tous les modèles sont disponibles dans le gabarit. Pour ajouter un modèle, aller dans Insertion &gt; Nouvelle diapositive et sélectionnez le modèle souhaité dans la liste.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les couleurs officielles de l’INAF et CEPIA dans la présentation (couleurs du thème).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Utiliser la fonte </a:t>
            </a:r>
            <a:r>
              <a:rPr lang="fr-CA" sz="6000" dirty="0" err="1">
                <a:latin typeface="Overpass" pitchFamily="2" charset="77"/>
              </a:rPr>
              <a:t>Overpass</a:t>
            </a:r>
            <a:r>
              <a:rPr lang="fr-CA" sz="6000" dirty="0">
                <a:latin typeface="Overpass" pitchFamily="2" charset="77"/>
              </a:rPr>
              <a:t> pour vos textes, tableaux et graphiques.</a:t>
            </a: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créer le visuel avec carrefour dans l’entête de l’affiche, insérer l’image «Carrefour_24X36.png» fournie avec le gabarit et positionnez-la par-dessus votre photo. Pour vous guider, placer le carrefour au même endroit que la ligne en «V» présente entre la bande grise et l’image. Voir l’exemple en page 2.</a:t>
            </a:r>
          </a:p>
          <a:p>
            <a:pPr>
              <a:spcAft>
                <a:spcPts val="400"/>
              </a:spcAft>
            </a:pPr>
            <a:endParaRPr lang="fr-CA" sz="6000" dirty="0">
              <a:latin typeface="Overpass" pitchFamily="2" charset="77"/>
            </a:endParaRPr>
          </a:p>
          <a:p>
            <a:pPr marL="571100" indent="-5711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fr-CA" sz="6000" dirty="0">
                <a:latin typeface="Overpass" pitchFamily="2" charset="77"/>
              </a:rPr>
              <a:t>Pour toute question sur les normes graphiques de INAF, consulter </a:t>
            </a:r>
            <a:br>
              <a:rPr lang="fr-CA" sz="6000" dirty="0">
                <a:latin typeface="Overpass" pitchFamily="2" charset="77"/>
              </a:rPr>
            </a:br>
            <a:r>
              <a:rPr lang="fr-CA" sz="6000" dirty="0">
                <a:latin typeface="Overpass" pitchFamily="2" charset="77"/>
              </a:rPr>
              <a:t>le Guide des normes graphiques ou écrire à </a:t>
            </a:r>
            <a:r>
              <a:rPr lang="fr-CA" sz="6000" dirty="0">
                <a:latin typeface="Overpass" pitchFamily="2" charset="77"/>
                <a:hlinkClick r:id="rId2"/>
              </a:rPr>
              <a:t>info@inaf.ulaval.ca</a:t>
            </a:r>
            <a:endParaRPr lang="fr-CA" sz="6000" dirty="0">
              <a:latin typeface="Overpas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7752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987285B-1C0F-9542-B858-175C8EA709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B42E8F-19D5-BA46-8E1B-53647149F7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F00391E-ECB6-234A-A154-82613A8BC4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31BD113-BAC9-E240-ADEC-F49BCF89B2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2508F0BD-E84E-D444-BDC2-4795EA020E2E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EC64F6E-4F43-404B-ABC5-E1E5BA3ABE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8F0CDBF-4579-A84C-9880-695CF356C26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52CBA84-FC35-344F-A0F4-96910A912DC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12303861-0592-5540-BF02-5B1EBBDE4D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82B3A390-8AC1-0547-89AF-49AF878BDFFE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6FE883E8-DF1F-0244-B6FB-FB85708CA93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0F0F37CF-05C8-E043-B3ED-BB29977E4C4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0033710F-1ADB-0D48-AA8C-1EABE709703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1030375F-9D52-AF47-A7FD-38B0B89A9D1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9209307C-9B6D-0F4E-A4B8-2872481FBA9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9EA21DC3-CBAE-9D4E-8A11-0A591D5490C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12CCF92D-246E-C740-B3B2-61D1E415A098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F201A450-F2E0-2F46-B818-A76C87322BE5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12282" t="4838" r="17008" b="2594"/>
          <a:stretch/>
        </p:blipFill>
        <p:spPr>
          <a:xfrm>
            <a:off x="37578172" y="6362"/>
            <a:ext cx="6317459" cy="5522705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A5ED520A-8141-3D42-9E0D-9C3A2AB701F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1BA3B45A-8ADE-2747-80A3-4C16DF76C51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B969BF5-0EBE-F64F-8DB4-E976AF14333B}"/>
              </a:ext>
            </a:extLst>
          </p:cNvPr>
          <p:cNvSpPr txBox="1"/>
          <p:nvPr/>
        </p:nvSpPr>
        <p:spPr>
          <a:xfrm>
            <a:off x="1525519" y="25511679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DB9A23B-AC92-C241-9946-5DA8A1199EA5}"/>
              </a:ext>
            </a:extLst>
          </p:cNvPr>
          <p:cNvGrpSpPr/>
          <p:nvPr/>
        </p:nvGrpSpPr>
        <p:grpSpPr>
          <a:xfrm>
            <a:off x="1535363" y="26378707"/>
            <a:ext cx="4079661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20D2AE5-A640-CC4A-B654-8627965B3782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3A13678-22F8-FB4C-8E26-73D96C202E6D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DEC9BDB-0753-B24C-8974-43C4B63B0F0B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261664F-4E15-384A-8338-9058162DEA44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1759C8D-CC5A-954F-9F0C-F5AA274D8F7F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D7D82A0-6830-3742-8352-92A247ABF471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  <p:pic>
        <p:nvPicPr>
          <p:cNvPr id="33" name="Image 32">
            <a:extLst>
              <a:ext uri="{FF2B5EF4-FFF2-40B4-BE49-F238E27FC236}">
                <a16:creationId xmlns:a16="http://schemas.microsoft.com/office/drawing/2014/main" id="{00670029-DA82-5D40-90B4-3F4D41C63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8831" y="0"/>
            <a:ext cx="7416800" cy="55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365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F8D77ABF-1320-894B-9CEA-1732E9AF6B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E688FF-513F-D845-B239-CCD44836BF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C2B998A-8CCD-6F47-B670-B3288FA2B8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F93D64-A8D7-EA4D-A84E-39BAB6B5A98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6" name="Espace réservé du graphique 5">
            <a:extLst>
              <a:ext uri="{FF2B5EF4-FFF2-40B4-BE49-F238E27FC236}">
                <a16:creationId xmlns:a16="http://schemas.microsoft.com/office/drawing/2014/main" id="{88E62B4A-AA31-264C-B3AC-FA15CC8D002E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/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3F2A68E-892C-F640-8ABB-A63A06801D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5B5037C-63C8-0843-B186-565DD82F7DD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6EF8A430-7174-2149-8CA6-46A6551043D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BAF7AED7-7621-0E4E-BECF-9137CBEC185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1" name="Espace réservé du tableau 10">
            <a:extLst>
              <a:ext uri="{FF2B5EF4-FFF2-40B4-BE49-F238E27FC236}">
                <a16:creationId xmlns:a16="http://schemas.microsoft.com/office/drawing/2014/main" id="{D38F8C0E-BE10-344B-8B00-B1B210364CA9}"/>
              </a:ext>
            </a:extLst>
          </p:cNvPr>
          <p:cNvSpPr>
            <a:spLocks noGrp="1"/>
          </p:cNvSpPr>
          <p:nvPr>
            <p:ph type="tbl" sz="quarter" idx="21"/>
          </p:nvPr>
        </p:nvSpPr>
        <p:spPr/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F30BA49A-4708-4048-936D-165D5B1E4BF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7A673BC5-287C-FB4A-8CD6-5D2C2EF51C4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EB5C474A-922B-E54E-996C-350737A6725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id="{94439201-855F-1E4A-B141-4DEF7F8FEB9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6B624540-001E-B841-80F6-B5958AEF49F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Espace réservé du texte 16">
            <a:extLst>
              <a:ext uri="{FF2B5EF4-FFF2-40B4-BE49-F238E27FC236}">
                <a16:creationId xmlns:a16="http://schemas.microsoft.com/office/drawing/2014/main" id="{802AB575-D251-5140-B3EB-5DF83FF8348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 lnSpcReduction="20000"/>
          </a:bodyPr>
          <a:lstStyle/>
          <a:p>
            <a:endParaRPr lang="fr-FR"/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id="{D9731DED-9F00-3E49-84AC-861097AB9C7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1" name="Espace réservé pour une image  30">
            <a:extLst>
              <a:ext uri="{FF2B5EF4-FFF2-40B4-BE49-F238E27FC236}">
                <a16:creationId xmlns:a16="http://schemas.microsoft.com/office/drawing/2014/main" id="{79B38255-97C8-354D-9EEC-88E8E27113FD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/>
          <a:srcRect l="23078" t="9871" r="24399" b="7310"/>
          <a:stretch/>
        </p:blipFill>
        <p:spPr>
          <a:xfrm>
            <a:off x="37578172" y="6362"/>
            <a:ext cx="6317459" cy="5522705"/>
          </a:xfrm>
        </p:spPr>
      </p:pic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444038FA-F521-FF4A-8CDF-8D1861B5151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1" name="Espace réservé du texte 20">
            <a:extLst>
              <a:ext uri="{FF2B5EF4-FFF2-40B4-BE49-F238E27FC236}">
                <a16:creationId xmlns:a16="http://schemas.microsoft.com/office/drawing/2014/main" id="{6E9DFD2C-9EE4-EA4B-90A9-8826D0FA2C0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B584255-8E4F-8A4F-B19D-18F260C0AD27}"/>
              </a:ext>
            </a:extLst>
          </p:cNvPr>
          <p:cNvSpPr txBox="1"/>
          <p:nvPr/>
        </p:nvSpPr>
        <p:spPr>
          <a:xfrm>
            <a:off x="1525519" y="29738493"/>
            <a:ext cx="27203394" cy="58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197" b="1" dirty="0">
                <a:solidFill>
                  <a:schemeClr val="bg1">
                    <a:lumMod val="75000"/>
                  </a:schemeClr>
                </a:solidFill>
                <a:latin typeface="Overpass SemiBold" pitchFamily="2" charset="77"/>
              </a:rPr>
              <a:t>Zone pour les logos de partenaires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A475F975-C2C2-4B44-9A75-1BFB68B0A7B0}"/>
              </a:ext>
            </a:extLst>
          </p:cNvPr>
          <p:cNvGrpSpPr/>
          <p:nvPr/>
        </p:nvGrpSpPr>
        <p:grpSpPr>
          <a:xfrm>
            <a:off x="1535363" y="30605521"/>
            <a:ext cx="32048055" cy="1495636"/>
            <a:chOff x="994737" y="35611479"/>
            <a:chExt cx="27189716" cy="1495636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BAFE3AA-4440-034B-B458-8D6EA5C22B3D}"/>
                </a:ext>
              </a:extLst>
            </p:cNvPr>
            <p:cNvSpPr/>
            <p:nvPr/>
          </p:nvSpPr>
          <p:spPr>
            <a:xfrm>
              <a:off x="99473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473A65A-A53C-4644-A0A7-B24150756FA7}"/>
                </a:ext>
              </a:extLst>
            </p:cNvPr>
            <p:cNvSpPr/>
            <p:nvPr/>
          </p:nvSpPr>
          <p:spPr>
            <a:xfrm>
              <a:off x="2446387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6DE81A9-43EE-1A40-BE15-9CD364F85A03}"/>
                </a:ext>
              </a:extLst>
            </p:cNvPr>
            <p:cNvSpPr/>
            <p:nvPr/>
          </p:nvSpPr>
          <p:spPr>
            <a:xfrm>
              <a:off x="1962507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7352FEB4-7BC8-1049-8E12-5AE7294CF109}"/>
                </a:ext>
              </a:extLst>
            </p:cNvPr>
            <p:cNvSpPr/>
            <p:nvPr/>
          </p:nvSpPr>
          <p:spPr>
            <a:xfrm>
              <a:off x="14937988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2182760-0444-1B41-8BD2-F047414B7A2B}"/>
                </a:ext>
              </a:extLst>
            </p:cNvPr>
            <p:cNvSpPr/>
            <p:nvPr/>
          </p:nvSpPr>
          <p:spPr>
            <a:xfrm>
              <a:off x="10222287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7D26383-23A3-DA43-B53A-61E2E4C1BD38}"/>
                </a:ext>
              </a:extLst>
            </p:cNvPr>
            <p:cNvSpPr/>
            <p:nvPr/>
          </p:nvSpPr>
          <p:spPr>
            <a:xfrm>
              <a:off x="5608512" y="35611479"/>
              <a:ext cx="3720576" cy="1495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356"/>
            </a:p>
          </p:txBody>
        </p:sp>
      </p:grpSp>
    </p:spTree>
    <p:extLst>
      <p:ext uri="{BB962C8B-B14F-4D97-AF65-F5344CB8AC3E}">
        <p14:creationId xmlns:p14="http://schemas.microsoft.com/office/powerpoint/2010/main" val="322711469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EPIA 1">
      <a:dk1>
        <a:srgbClr val="000000"/>
      </a:dk1>
      <a:lt1>
        <a:srgbClr val="FFFFFF"/>
      </a:lt1>
      <a:dk2>
        <a:srgbClr val="3C3C37"/>
      </a:dk2>
      <a:lt2>
        <a:srgbClr val="E7E6E6"/>
      </a:lt2>
      <a:accent1>
        <a:srgbClr val="95C11F"/>
      </a:accent1>
      <a:accent2>
        <a:srgbClr val="575651"/>
      </a:accent2>
      <a:accent3>
        <a:srgbClr val="87867E"/>
      </a:accent3>
      <a:accent4>
        <a:srgbClr val="FFCC00"/>
      </a:accent4>
      <a:accent5>
        <a:srgbClr val="56BAA2"/>
      </a:accent5>
      <a:accent6>
        <a:srgbClr val="4CB3E7"/>
      </a:accent6>
      <a:hlink>
        <a:srgbClr val="0563C1"/>
      </a:hlink>
      <a:folHlink>
        <a:srgbClr val="4CB3E7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E9379E9C8434E9875D1C54DE81F4B" ma:contentTypeVersion="17" ma:contentTypeDescription="Crée un document." ma:contentTypeScope="" ma:versionID="59192e6a22cf8603dcebd2c8e04497e6">
  <xsd:schema xmlns:xsd="http://www.w3.org/2001/XMLSchema" xmlns:xs="http://www.w3.org/2001/XMLSchema" xmlns:p="http://schemas.microsoft.com/office/2006/metadata/properties" xmlns:ns2="4df9d916-1564-4306-980a-6ea9ad762558" xmlns:ns3="http://schemas.microsoft.com/sharepoint/v4" xmlns:ns4="864e4073-4316-4d7d-ad96-39afe302c17e" targetNamespace="http://schemas.microsoft.com/office/2006/metadata/properties" ma:root="true" ma:fieldsID="97a510abac4b01f64d462d5f09d09679" ns2:_="" ns3:_="" ns4:_="">
    <xsd:import namespace="4df9d916-1564-4306-980a-6ea9ad762558"/>
    <xsd:import namespace="http://schemas.microsoft.com/sharepoint/v4"/>
    <xsd:import namespace="864e4073-4316-4d7d-ad96-39afe302c17e"/>
    <xsd:element name="properties">
      <xsd:complexType>
        <xsd:sequence>
          <xsd:element name="documentManagement">
            <xsd:complexType>
              <xsd:all>
                <xsd:element ref="ns2:Tri" minOccurs="0"/>
                <xsd:element ref="ns2:MediaServiceMetadata" minOccurs="0"/>
                <xsd:element ref="ns2:MediaServiceFastMetadata" minOccurs="0"/>
                <xsd:element ref="ns3:IconOverlay" minOccurs="0"/>
                <xsd:element ref="ns2:tri0" minOccurs="0"/>
                <xsd:element ref="ns2:MediaServiceAutoKeyPoints" minOccurs="0"/>
                <xsd:element ref="ns2:MediaServiceKeyPoints" minOccurs="0"/>
                <xsd:element ref="ns4:SharedWithUsers" minOccurs="0"/>
                <xsd:element ref="ns4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f9d916-1564-4306-980a-6ea9ad762558" elementFormDefault="qualified">
    <xsd:import namespace="http://schemas.microsoft.com/office/2006/documentManagement/types"/>
    <xsd:import namespace="http://schemas.microsoft.com/office/infopath/2007/PartnerControls"/>
    <xsd:element name="Tri" ma:index="8" nillable="true" ma:displayName="Tri" ma:internalName="Tri">
      <xsd:simpleType>
        <xsd:restriction base="dms:Number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tri0" ma:index="12" nillable="true" ma:displayName="tri" ma:format="Dropdown" ma:internalName="tri0" ma:percentage="FALSE">
      <xsd:simpleType>
        <xsd:restriction base="dms:Number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4e4073-4316-4d7d-ad96-39afe302c17e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ri0 xmlns="4df9d916-1564-4306-980a-6ea9ad762558" xsi:nil="true"/>
    <IconOverlay xmlns="http://schemas.microsoft.com/sharepoint/v4" xsi:nil="true"/>
    <Tri xmlns="4df9d916-1564-4306-980a-6ea9ad762558" xsi:nil="true"/>
  </documentManagement>
</p:properties>
</file>

<file path=customXml/itemProps1.xml><?xml version="1.0" encoding="utf-8"?>
<ds:datastoreItem xmlns:ds="http://schemas.openxmlformats.org/officeDocument/2006/customXml" ds:itemID="{5BC1C436-FE70-467A-AD2B-57A0D9D4E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f9d916-1564-4306-980a-6ea9ad762558"/>
    <ds:schemaRef ds:uri="http://schemas.microsoft.com/sharepoint/v4"/>
    <ds:schemaRef ds:uri="864e4073-4316-4d7d-ad96-39afe302c1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6F307B-6083-4AAA-BFF7-B57176E478B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8584C9-9EDD-4289-A245-754179EDE577}">
  <ds:schemaRefs>
    <ds:schemaRef ds:uri="http://schemas.microsoft.com/office/2006/metadata/properties"/>
    <ds:schemaRef ds:uri="http://schemas.microsoft.com/office/infopath/2007/PartnerControls"/>
    <ds:schemaRef ds:uri="4df9d916-1564-4306-980a-6ea9ad762558"/>
    <ds:schemaRef ds:uri="http://schemas.microsoft.com/sharepoint/v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1879</TotalTime>
  <Words>188</Words>
  <Application>Microsoft Macintosh PowerPoint</Application>
  <PresentationFormat>Personnalisé</PresentationFormat>
  <Paragraphs>14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Overpass</vt:lpstr>
      <vt:lpstr>Overpass Black</vt:lpstr>
      <vt:lpstr>Overpass SemiBold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Judith Lecours</dc:creator>
  <cp:lastModifiedBy>Hélène Marceau</cp:lastModifiedBy>
  <cp:revision>55</cp:revision>
  <dcterms:created xsi:type="dcterms:W3CDTF">2021-04-26T19:30:25Z</dcterms:created>
  <dcterms:modified xsi:type="dcterms:W3CDTF">2021-11-16T14:28:51Z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0x010100E0DE9379E9C8434E9875D1C54DE81F4B</vt:lpwstr>
  </property>
</Properties>
</file>